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65" r:id="rId5"/>
    <p:sldId id="267" r:id="rId6"/>
    <p:sldId id="266" r:id="rId7"/>
    <p:sldId id="268" r:id="rId8"/>
    <p:sldId id="271" r:id="rId9"/>
    <p:sldId id="269" r:id="rId10"/>
    <p:sldId id="272" r:id="rId11"/>
    <p:sldId id="273" r:id="rId12"/>
    <p:sldId id="280" r:id="rId13"/>
    <p:sldId id="261" r:id="rId14"/>
    <p:sldId id="262" r:id="rId15"/>
    <p:sldId id="274" r:id="rId16"/>
    <p:sldId id="275" r:id="rId17"/>
    <p:sldId id="276" r:id="rId18"/>
    <p:sldId id="277" r:id="rId19"/>
    <p:sldId id="278" r:id="rId20"/>
    <p:sldId id="279" r:id="rId21"/>
    <p:sldId id="26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0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1E76-1FE5-4AFE-83AB-FB1F0D26C724}" type="datetimeFigureOut">
              <a:rPr lang="pt-BR" smtClean="0"/>
              <a:t>30/10/2014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B1A9-C04C-49D6-A2F5-ABBC24984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5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4FCF-9988-4BE3-9D77-34F04BD54AE4}" type="datetimeFigureOut">
              <a:rPr lang="pt-BR" smtClean="0"/>
              <a:t>30/10/2014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E35-A94A-4F25-A797-1B1C72DB5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6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73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96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2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69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847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A88B-98E8-4DF3-B269-EA2C0061D79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426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A88B-98E8-4DF3-B269-EA2C0061D79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059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A88B-98E8-4DF3-B269-EA2C0061D79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3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A88B-98E8-4DF3-B269-EA2C0061D79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43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AA88B-98E8-4DF3-B269-EA2C0061D79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41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303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48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79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3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7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9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2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06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5E35-A94A-4F25-A797-1B1C72DB53F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76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3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17" y="4949299"/>
            <a:ext cx="93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6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7"/>
            <a:ext cx="12191999" cy="686560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-1" y="2596443"/>
            <a:ext cx="12192001" cy="2111025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logoesalq_W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540" y="5660495"/>
            <a:ext cx="468000" cy="6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-130691" y="-210836"/>
            <a:ext cx="12341110" cy="1799747"/>
            <a:chOff x="-130691" y="-210836"/>
            <a:chExt cx="12341110" cy="1799747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-116180" y="-210836"/>
              <a:ext cx="12312088" cy="177028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 userDrawn="1"/>
          </p:nvSpPr>
          <p:spPr>
            <a:xfrm>
              <a:off x="-1" y="-209409"/>
              <a:ext cx="12192001" cy="1798320"/>
            </a:xfrm>
            <a:prstGeom prst="rect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 userDrawn="1"/>
          </p:nvCxnSpPr>
          <p:spPr>
            <a:xfrm>
              <a:off x="-130691" y="1467556"/>
              <a:ext cx="12341110" cy="11128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 userDrawn="1"/>
        </p:nvSpPr>
        <p:spPr>
          <a:xfrm>
            <a:off x="141110" y="-79183"/>
            <a:ext cx="11926712" cy="15465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29" y="49605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4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 userDrawn="1"/>
        </p:nvSpPr>
        <p:spPr bwMode="auto">
          <a:xfrm>
            <a:off x="2117" y="1191"/>
            <a:ext cx="12189883" cy="234000"/>
          </a:xfrm>
          <a:prstGeom prst="rect">
            <a:avLst/>
          </a:prstGeom>
          <a:solidFill>
            <a:srgbClr val="BCD0B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0"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6425" indent="-606425" fontAlgn="auto">
              <a:spcBef>
                <a:spcPts val="700"/>
              </a:spcBef>
              <a:spcAft>
                <a:spcPts val="0"/>
              </a:spcAft>
              <a:tabLst>
                <a:tab pos="180975" algn="l"/>
                <a:tab pos="447675" algn="l"/>
              </a:tabLst>
              <a:defRPr/>
            </a:pPr>
            <a:endParaRPr lang="en-US" sz="1600" b="1" dirty="0" smtClean="0">
              <a:solidFill>
                <a:srgbClr val="003300"/>
              </a:solidFill>
            </a:endParaRPr>
          </a:p>
        </p:txBody>
      </p:sp>
      <p:sp>
        <p:nvSpPr>
          <p:cNvPr id="11" name="Espaço Reservado para Texto 2"/>
          <p:cNvSpPr>
            <a:spLocks noGrp="1"/>
          </p:cNvSpPr>
          <p:nvPr userDrawn="1"/>
        </p:nvSpPr>
        <p:spPr bwMode="auto">
          <a:xfrm>
            <a:off x="2117" y="6622809"/>
            <a:ext cx="12189883" cy="234000"/>
          </a:xfrm>
          <a:prstGeom prst="rect">
            <a:avLst/>
          </a:prstGeom>
          <a:solidFill>
            <a:srgbClr val="BCD0B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0"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lang="pt-BR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pt-BR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6425" indent="-606425" fontAlgn="auto">
              <a:spcBef>
                <a:spcPts val="700"/>
              </a:spcBef>
              <a:spcAft>
                <a:spcPts val="0"/>
              </a:spcAft>
              <a:tabLst>
                <a:tab pos="180975" algn="l"/>
                <a:tab pos="447675" algn="l"/>
              </a:tabLst>
              <a:defRPr/>
            </a:pPr>
            <a:endParaRPr lang="en-US" sz="1600" b="1" dirty="0" smtClean="0">
              <a:solidFill>
                <a:srgbClr val="003300"/>
              </a:solidFill>
            </a:endParaRPr>
          </a:p>
        </p:txBody>
      </p:sp>
      <p:sp>
        <p:nvSpPr>
          <p:cNvPr id="4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347200" y="65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72ADED-851C-493A-99D3-3E851B9A19C6}" type="slidenum">
              <a:rPr lang="pt-BR" smtClean="0"/>
              <a:pPr/>
              <a:t>‹nº›</a:t>
            </a:fld>
            <a:r>
              <a:rPr lang="pt-BR" dirty="0" smtClean="0"/>
              <a:t>/40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989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8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7.jp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94933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Gestão de Recursos Florestais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Planos ótimos de gestão estratégica florestal – modelo básico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Luiz Carlos Estraviz Rodriguez</a:t>
            </a:r>
          </a:p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396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Coeficientes e variáveis do problema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13266" y="1692687"/>
            <a:ext cx="10165468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 	</a:t>
            </a:r>
            <a:r>
              <a:rPr lang="pt-BR" i="1" dirty="0" smtClean="0"/>
              <a:t>Z </a:t>
            </a:r>
            <a:r>
              <a:rPr lang="pt-BR" dirty="0" smtClean="0"/>
              <a:t>:	</a:t>
            </a:r>
            <a:r>
              <a:rPr lang="pt-BR" dirty="0" smtClean="0"/>
              <a:t>valor que quantifica o desempenho final do plano (por </a:t>
            </a:r>
            <a:r>
              <a:rPr lang="pt-BR" dirty="0" smtClean="0"/>
              <a:t>exemplo, valor presente líquido total)</a:t>
            </a:r>
          </a:p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err="1" smtClean="0"/>
              <a:t>U</a:t>
            </a:r>
            <a:r>
              <a:rPr lang="pt-BR" i="1" baseline="-25000" dirty="0" err="1" smtClean="0"/>
              <a:t>i</a:t>
            </a:r>
            <a:r>
              <a:rPr lang="pt-BR" i="1" dirty="0" err="1" smtClean="0"/>
              <a:t>P</a:t>
            </a:r>
            <a:r>
              <a:rPr lang="pt-BR" i="1" baseline="-25000" dirty="0" err="1" smtClean="0"/>
              <a:t>j</a:t>
            </a:r>
            <a:r>
              <a:rPr lang="pt-BR" i="1" dirty="0" smtClean="0"/>
              <a:t> </a:t>
            </a:r>
            <a:r>
              <a:rPr lang="pt-BR" dirty="0" smtClean="0"/>
              <a:t>:	área (</a:t>
            </a:r>
            <a:r>
              <a:rPr lang="pt-BR" dirty="0" smtClean="0"/>
              <a:t>hectares) </a:t>
            </a:r>
            <a:r>
              <a:rPr lang="pt-BR" dirty="0" smtClean="0"/>
              <a:t>da </a:t>
            </a:r>
            <a:r>
              <a:rPr lang="pt-BR" dirty="0" smtClean="0"/>
              <a:t>unidade</a:t>
            </a:r>
            <a:r>
              <a:rPr lang="pt-BR" i="1" dirty="0" smtClean="0"/>
              <a:t> </a:t>
            </a:r>
            <a:r>
              <a:rPr lang="pt-BR" i="1" dirty="0" smtClean="0"/>
              <a:t>i</a:t>
            </a:r>
            <a:r>
              <a:rPr lang="pt-BR" dirty="0" smtClean="0"/>
              <a:t> manejada de acordo com </a:t>
            </a:r>
            <a:r>
              <a:rPr lang="pt-BR" dirty="0" smtClean="0"/>
              <a:t>a </a:t>
            </a:r>
            <a:r>
              <a:rPr lang="pt-BR" dirty="0" smtClean="0"/>
              <a:t>prescrição</a:t>
            </a:r>
            <a:r>
              <a:rPr lang="pt-BR" i="1" dirty="0" smtClean="0"/>
              <a:t> </a:t>
            </a:r>
            <a:r>
              <a:rPr lang="pt-BR" i="1" dirty="0" smtClean="0"/>
              <a:t>j</a:t>
            </a:r>
          </a:p>
          <a:p>
            <a:pPr marL="720725" indent="-720725"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err="1" smtClean="0"/>
              <a:t>c</a:t>
            </a:r>
            <a:r>
              <a:rPr lang="pt-BR" i="1" baseline="-25000" dirty="0" err="1" smtClean="0"/>
              <a:t>ij</a:t>
            </a:r>
            <a:r>
              <a:rPr lang="pt-BR" i="1" dirty="0" smtClean="0"/>
              <a:t> </a:t>
            </a:r>
            <a:r>
              <a:rPr lang="pt-BR" dirty="0" smtClean="0"/>
              <a:t>: 	</a:t>
            </a:r>
            <a:r>
              <a:rPr lang="pt-BR" dirty="0"/>
              <a:t>contribuição </a:t>
            </a:r>
            <a:r>
              <a:rPr lang="pt-BR" dirty="0" smtClean="0"/>
              <a:t>para o desempenho final do plano proveniente de cada hectare da </a:t>
            </a:r>
            <a:r>
              <a:rPr lang="pt-BR" dirty="0" smtClean="0"/>
              <a:t>unidade </a:t>
            </a:r>
            <a:r>
              <a:rPr lang="pt-BR" i="1" dirty="0" smtClean="0"/>
              <a:t>i</a:t>
            </a:r>
            <a:r>
              <a:rPr lang="pt-BR" dirty="0" smtClean="0"/>
              <a:t> manejado </a:t>
            </a:r>
            <a:r>
              <a:rPr lang="pt-BR" dirty="0" smtClean="0"/>
              <a:t>de acordo com a </a:t>
            </a:r>
            <a:r>
              <a:rPr lang="pt-BR" dirty="0" smtClean="0"/>
              <a:t>prescrição </a:t>
            </a:r>
            <a:r>
              <a:rPr lang="pt-BR" i="1" dirty="0" smtClean="0"/>
              <a:t>j</a:t>
            </a:r>
            <a:endParaRPr lang="pt-BR" i="1" dirty="0" smtClean="0"/>
          </a:p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smtClean="0"/>
              <a:t>A</a:t>
            </a:r>
            <a:r>
              <a:rPr lang="pt-BR" i="1" baseline="-25000" dirty="0" smtClean="0"/>
              <a:t>i</a:t>
            </a:r>
            <a:r>
              <a:rPr lang="pt-BR" i="1" dirty="0" smtClean="0"/>
              <a:t> </a:t>
            </a:r>
            <a:r>
              <a:rPr lang="pt-BR" dirty="0" smtClean="0"/>
              <a:t>: 	área da </a:t>
            </a:r>
            <a:r>
              <a:rPr lang="pt-BR" dirty="0" smtClean="0"/>
              <a:t>unidade de gestão florestal </a:t>
            </a:r>
            <a:r>
              <a:rPr lang="pt-BR" i="1" dirty="0" smtClean="0"/>
              <a:t>i</a:t>
            </a:r>
            <a:endParaRPr lang="pt-BR" i="1" dirty="0" smtClean="0"/>
          </a:p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smtClean="0"/>
              <a:t>n </a:t>
            </a:r>
            <a:r>
              <a:rPr lang="pt-BR" dirty="0" smtClean="0"/>
              <a:t>: 	número total de </a:t>
            </a:r>
            <a:r>
              <a:rPr lang="pt-BR" dirty="0" smtClean="0"/>
              <a:t>unidades gestão</a:t>
            </a:r>
            <a:endParaRPr lang="pt-BR" dirty="0" smtClean="0"/>
          </a:p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smtClean="0"/>
              <a:t>m </a:t>
            </a:r>
            <a:r>
              <a:rPr lang="pt-BR" dirty="0" smtClean="0"/>
              <a:t>: 	número total de </a:t>
            </a:r>
            <a:r>
              <a:rPr lang="pt-BR" dirty="0" smtClean="0"/>
              <a:t>prescrições consideradas </a:t>
            </a:r>
            <a:r>
              <a:rPr lang="pt-BR" dirty="0" smtClean="0"/>
              <a:t>pelo gestor florestal</a:t>
            </a:r>
          </a:p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ijt</a:t>
            </a:r>
            <a:r>
              <a:rPr lang="pt-BR" i="1" dirty="0" smtClean="0"/>
              <a:t> </a:t>
            </a:r>
            <a:r>
              <a:rPr lang="pt-BR" dirty="0" smtClean="0"/>
              <a:t>: 	resposta por hectare no período </a:t>
            </a:r>
            <a:r>
              <a:rPr lang="pt-BR" i="1" dirty="0" smtClean="0"/>
              <a:t>t</a:t>
            </a:r>
            <a:r>
              <a:rPr lang="pt-BR" dirty="0" smtClean="0"/>
              <a:t> se a </a:t>
            </a:r>
            <a:r>
              <a:rPr lang="pt-BR" dirty="0" smtClean="0"/>
              <a:t>unidade</a:t>
            </a:r>
            <a:r>
              <a:rPr lang="pt-BR" i="1" dirty="0" smtClean="0"/>
              <a:t> </a:t>
            </a:r>
            <a:r>
              <a:rPr lang="pt-BR" i="1" dirty="0" smtClean="0"/>
              <a:t>i</a:t>
            </a:r>
            <a:r>
              <a:rPr lang="pt-BR" dirty="0" smtClean="0"/>
              <a:t> for gerida de acordo com </a:t>
            </a:r>
            <a:r>
              <a:rPr lang="pt-BR" dirty="0" smtClean="0"/>
              <a:t>a prescrição</a:t>
            </a:r>
            <a:r>
              <a:rPr lang="pt-BR" i="1" dirty="0" smtClean="0"/>
              <a:t> </a:t>
            </a:r>
            <a:r>
              <a:rPr lang="pt-BR" i="1" dirty="0" smtClean="0"/>
              <a:t>j</a:t>
            </a:r>
          </a:p>
          <a:p>
            <a:pPr>
              <a:lnSpc>
                <a:spcPct val="200000"/>
              </a:lnSpc>
              <a:tabLst>
                <a:tab pos="622300" algn="r"/>
                <a:tab pos="723900" algn="l"/>
              </a:tabLst>
            </a:pPr>
            <a:r>
              <a:rPr lang="pt-BR" dirty="0" smtClean="0"/>
              <a:t>	</a:t>
            </a:r>
            <a:r>
              <a:rPr lang="pt-BR" i="1" dirty="0" err="1" smtClean="0"/>
              <a:t>Vmin</a:t>
            </a:r>
            <a:r>
              <a:rPr lang="pt-BR" i="1" baseline="-25000" dirty="0" err="1" smtClean="0"/>
              <a:t>t</a:t>
            </a:r>
            <a:r>
              <a:rPr lang="pt-BR" i="1" dirty="0" smtClean="0"/>
              <a:t> </a:t>
            </a:r>
            <a:r>
              <a:rPr lang="pt-BR" dirty="0" smtClean="0"/>
              <a:t>: 	resultado mínimo desejado no período </a:t>
            </a:r>
            <a:r>
              <a:rPr lang="pt-BR" i="1" dirty="0" smtClean="0"/>
              <a:t>t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894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575" y="6029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O modelo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básico de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programação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linear</a:t>
            </a:r>
          </a:p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para </a:t>
            </a: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a gestão florestal</a:t>
            </a:r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92153"/>
              </p:ext>
            </p:extLst>
          </p:nvPr>
        </p:nvGraphicFramePr>
        <p:xfrm>
          <a:off x="4951413" y="2555875"/>
          <a:ext cx="2336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ção" r:id="rId4" imgW="1206360" imgH="457200" progId="Equation.3">
                  <p:embed/>
                </p:oleObj>
              </mc:Choice>
              <mc:Fallback>
                <p:oleObj name="Equação" r:id="rId4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2555875"/>
                        <a:ext cx="23368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/>
          <p:cNvSpPr/>
          <p:nvPr/>
        </p:nvSpPr>
        <p:spPr>
          <a:xfrm>
            <a:off x="1111170" y="2753231"/>
            <a:ext cx="8236835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Maximização (ou minimização) de</a:t>
            </a:r>
          </a:p>
          <a:p>
            <a:pPr marL="177800" indent="-177800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Sujeito a: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483909" y="2778983"/>
            <a:ext cx="216024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Função Objetivo</a:t>
            </a:r>
          </a:p>
        </p:txBody>
      </p:sp>
      <p:sp>
        <p:nvSpPr>
          <p:cNvPr id="11" name="Chave direita 10"/>
          <p:cNvSpPr/>
          <p:nvPr/>
        </p:nvSpPr>
        <p:spPr>
          <a:xfrm>
            <a:off x="8339893" y="2618998"/>
            <a:ext cx="144016" cy="72008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3403600" y="3779838"/>
            <a:ext cx="6718237" cy="1863725"/>
            <a:chOff x="1147875" y="2789640"/>
            <a:chExt cx="6718237" cy="1863725"/>
          </a:xfrm>
        </p:grpSpPr>
        <p:graphicFrame>
          <p:nvGraphicFramePr>
            <p:cNvPr id="1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749330"/>
                </p:ext>
              </p:extLst>
            </p:nvPr>
          </p:nvGraphicFramePr>
          <p:xfrm>
            <a:off x="2087675" y="2789640"/>
            <a:ext cx="3351213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ção" r:id="rId6" imgW="1638000" imgH="457200" progId="Equation.3">
                    <p:embed/>
                  </p:oleObj>
                </mc:Choice>
                <mc:Fallback>
                  <p:oleObj name="Equação" r:id="rId6" imgW="16380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675" y="2789640"/>
                          <a:ext cx="3351213" cy="925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7280101"/>
                </p:ext>
              </p:extLst>
            </p:nvPr>
          </p:nvGraphicFramePr>
          <p:xfrm>
            <a:off x="1147875" y="3726265"/>
            <a:ext cx="5026025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Equação" r:id="rId8" imgW="2463480" imgH="457200" progId="Equation.3">
                    <p:embed/>
                  </p:oleObj>
                </mc:Choice>
                <mc:Fallback>
                  <p:oleObj name="Equação" r:id="rId8" imgW="24634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875" y="3726265"/>
                          <a:ext cx="5026025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have direita 14"/>
            <p:cNvSpPr/>
            <p:nvPr/>
          </p:nvSpPr>
          <p:spPr>
            <a:xfrm>
              <a:off x="6084168" y="2852936"/>
              <a:ext cx="144016" cy="172819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228184" y="3516977"/>
              <a:ext cx="16379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/>
              <a:r>
                <a:rPr lang="pt-BR" sz="2000" dirty="0" smtClean="0">
                  <a:latin typeface="Times New Roman" pitchFamily="18" charset="0"/>
                  <a:cs typeface="Times New Roman" pitchFamily="18" charset="0"/>
                </a:rPr>
                <a:t>Restrições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73225"/>
              </p:ext>
            </p:extLst>
          </p:nvPr>
        </p:nvGraphicFramePr>
        <p:xfrm>
          <a:off x="4708525" y="5908675"/>
          <a:ext cx="1139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ção" r:id="rId10" imgW="558720" imgH="203040" progId="Equation.3">
                  <p:embed/>
                </p:oleObj>
              </mc:Choice>
              <mc:Fallback>
                <p:oleObj name="Equação" r:id="rId10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5908675"/>
                        <a:ext cx="11398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9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75" y="396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Bibliografia recomendada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23" y="1616275"/>
            <a:ext cx="1828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08723" y="4068227"/>
            <a:ext cx="3059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/>
              <a:t>Bettinger</a:t>
            </a:r>
            <a:r>
              <a:rPr lang="pt-BR" sz="1400" dirty="0" smtClean="0"/>
              <a:t>, Boston, </a:t>
            </a:r>
            <a:r>
              <a:rPr lang="pt-BR" sz="1400" dirty="0" err="1" smtClean="0"/>
              <a:t>Siry</a:t>
            </a:r>
            <a:r>
              <a:rPr lang="pt-BR" sz="1400" dirty="0" smtClean="0"/>
              <a:t>, </a:t>
            </a:r>
            <a:r>
              <a:rPr lang="pt-BR" sz="1400" dirty="0" err="1" smtClean="0"/>
              <a:t>Grebner</a:t>
            </a:r>
            <a:r>
              <a:rPr lang="pt-BR" sz="1400" dirty="0" smtClean="0"/>
              <a:t> (2008)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9054" y="1682141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0023160" y="4121319"/>
            <a:ext cx="217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/>
              <a:t>Buongiorno, </a:t>
            </a:r>
            <a:r>
              <a:rPr lang="pt-BR" sz="1400" dirty="0" err="1" smtClean="0"/>
              <a:t>Gilless</a:t>
            </a:r>
            <a:r>
              <a:rPr lang="pt-BR" sz="1400" dirty="0" smtClean="0"/>
              <a:t> (2003)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59" y="4456664"/>
            <a:ext cx="1800000" cy="23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594923" y="6436092"/>
            <a:ext cx="3455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Davis, Johnson, </a:t>
            </a:r>
            <a:r>
              <a:rPr lang="pt-BR" sz="1400" dirty="0" err="1" smtClean="0"/>
              <a:t>Bettinger</a:t>
            </a:r>
            <a:r>
              <a:rPr lang="pt-BR" sz="1400" dirty="0" smtClean="0"/>
              <a:t>, Howard (2005)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3058" y="1589090"/>
            <a:ext cx="2664296" cy="40153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27" y="3580810"/>
            <a:ext cx="2153923" cy="3240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966788" y="5895114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Borges, </a:t>
            </a:r>
            <a:r>
              <a:rPr lang="pt-BR" sz="1400" dirty="0" err="1" smtClean="0"/>
              <a:t>Balteiro</a:t>
            </a:r>
            <a:r>
              <a:rPr lang="pt-BR" sz="1400" dirty="0" smtClean="0"/>
              <a:t>, </a:t>
            </a:r>
            <a:r>
              <a:rPr lang="pt-BR" sz="1400" dirty="0" err="1" smtClean="0"/>
              <a:t>BMcDill</a:t>
            </a:r>
            <a:r>
              <a:rPr lang="pt-BR" sz="1400" dirty="0" smtClean="0"/>
              <a:t> e Rodriguez (2014)</a:t>
            </a:r>
          </a:p>
        </p:txBody>
      </p:sp>
    </p:spTree>
    <p:extLst>
      <p:ext uri="{BB962C8B-B14F-4D97-AF65-F5344CB8AC3E}">
        <p14:creationId xmlns:p14="http://schemas.microsoft.com/office/powerpoint/2010/main" val="2675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</a:t>
            </a:r>
            <a:r>
              <a:rPr lang="pt-BR" sz="3600" b="1" dirty="0" smtClean="0">
                <a:solidFill>
                  <a:schemeClr val="bg1"/>
                </a:solidFill>
              </a:rPr>
              <a:t>este de assimilação – primeira parte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S0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133" y="1098674"/>
            <a:ext cx="4137660" cy="2724912"/>
          </a:xfrm>
          <a:prstGeom prst="rect">
            <a:avLst/>
          </a:prstGeom>
          <a:noFill/>
        </p:spPr>
      </p:pic>
      <p:sp>
        <p:nvSpPr>
          <p:cNvPr id="5" name="Rectangle 44"/>
          <p:cNvSpPr>
            <a:spLocks noChangeArrowheads="1"/>
          </p:cNvSpPr>
          <p:nvPr/>
        </p:nvSpPr>
        <p:spPr bwMode="gray">
          <a:xfrm>
            <a:off x="1612458" y="2790949"/>
            <a:ext cx="88169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tIns="180000"/>
          <a:lstStyle/>
          <a:p>
            <a:pPr algn="ctr">
              <a:lnSpc>
                <a:spcPct val="110000"/>
              </a:lnSpc>
              <a:spcBef>
                <a:spcPct val="120000"/>
              </a:spcBef>
              <a:buClr>
                <a:schemeClr val="bg1"/>
              </a:buClr>
              <a:buFont typeface="Arial" charset="0"/>
              <a:buChar char="-"/>
              <a:tabLst>
                <a:tab pos="225425" algn="l"/>
              </a:tabLst>
            </a:pPr>
            <a:endParaRPr lang="pt-BR" sz="2800">
              <a:solidFill>
                <a:schemeClr val="bg1"/>
              </a:solidFill>
            </a:endParaRPr>
          </a:p>
        </p:txBody>
      </p:sp>
      <p:pic>
        <p:nvPicPr>
          <p:cNvPr id="6" name="Picture 47" descr="S00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021" y="3984914"/>
            <a:ext cx="4618037" cy="2786062"/>
          </a:xfrm>
          <a:prstGeom prst="rect">
            <a:avLst/>
          </a:prstGeom>
          <a:noFill/>
        </p:spPr>
      </p:pic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3026664" y="2798961"/>
            <a:ext cx="27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Árvores plantadas</a:t>
            </a:r>
            <a:endParaRPr lang="pt-B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7035271" y="1811462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2361698" y="4780460"/>
            <a:ext cx="3749273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Início de uma nova rotação</a:t>
            </a:r>
            <a:endParaRPr lang="pt-B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139446" y="4376536"/>
            <a:ext cx="3556158" cy="2406015"/>
            <a:chOff x="5021263" y="4284663"/>
            <a:chExt cx="3951287" cy="2673350"/>
          </a:xfrm>
        </p:grpSpPr>
        <p:pic>
          <p:nvPicPr>
            <p:cNvPr id="11" name="Picture 51" descr="S002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5738" y="4284663"/>
              <a:ext cx="2436812" cy="2673350"/>
            </a:xfrm>
            <a:prstGeom prst="rect">
              <a:avLst/>
            </a:prstGeom>
            <a:noFill/>
          </p:spPr>
        </p:pic>
        <p:sp>
          <p:nvSpPr>
            <p:cNvPr id="12" name="Text Box 52"/>
            <p:cNvSpPr txBox="1">
              <a:spLocks noChangeArrowheads="1"/>
            </p:cNvSpPr>
            <p:nvPr/>
          </p:nvSpPr>
          <p:spPr bwMode="auto">
            <a:xfrm>
              <a:off x="7004050" y="5666475"/>
              <a:ext cx="1936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Brotação</a:t>
              </a:r>
              <a:endParaRPr lang="pt-BR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54"/>
            <p:cNvSpPr>
              <a:spLocks noChangeArrowheads="1"/>
            </p:cNvSpPr>
            <p:nvPr/>
          </p:nvSpPr>
          <p:spPr bwMode="auto">
            <a:xfrm flipH="1">
              <a:off x="5021263" y="5954713"/>
              <a:ext cx="1066800" cy="381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rgbClr val="0066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219483" y="1007861"/>
            <a:ext cx="3474720" cy="3899268"/>
            <a:chOff x="5124450" y="915988"/>
            <a:chExt cx="3860800" cy="4332517"/>
          </a:xfrm>
        </p:grpSpPr>
        <p:pic>
          <p:nvPicPr>
            <p:cNvPr id="15" name="Picture 45" descr="S000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45263" y="915988"/>
              <a:ext cx="2439987" cy="370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6899275" y="3251200"/>
              <a:ext cx="20589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Primeiro corte</a:t>
              </a:r>
              <a:endParaRPr lang="pt-BR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 flipH="1" flipV="1">
              <a:off x="5127625" y="3617913"/>
              <a:ext cx="1538288" cy="257175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 flipH="1">
              <a:off x="5124450" y="4152900"/>
              <a:ext cx="1528763" cy="78105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AutoShape 57"/>
            <p:cNvSpPr>
              <a:spLocks noChangeArrowheads="1"/>
            </p:cNvSpPr>
            <p:nvPr/>
          </p:nvSpPr>
          <p:spPr bwMode="auto">
            <a:xfrm rot="5400000" flipV="1">
              <a:off x="7173914" y="4524606"/>
              <a:ext cx="1066799" cy="381000"/>
            </a:xfrm>
            <a:prstGeom prst="rightArrow">
              <a:avLst>
                <a:gd name="adj1" fmla="val 50000"/>
                <a:gd name="adj2" fmla="val 70000"/>
              </a:avLst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Rectangle 58"/>
            <p:cNvSpPr>
              <a:spLocks noChangeAspect="1" noChangeArrowheads="1"/>
            </p:cNvSpPr>
            <p:nvPr/>
          </p:nvSpPr>
          <p:spPr bwMode="auto">
            <a:xfrm>
              <a:off x="6654800" y="3871913"/>
              <a:ext cx="207963" cy="287337"/>
            </a:xfrm>
            <a:prstGeom prst="rect">
              <a:avLst/>
            </a:prstGeom>
            <a:noFill/>
            <a:ln w="9525" algn="ctr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 flipH="1" flipV="1">
              <a:off x="6073775" y="3630613"/>
              <a:ext cx="788988" cy="238125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22" name="Picture 60" descr="Motosserist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3975" y="3625850"/>
              <a:ext cx="952500" cy="1314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Line 61"/>
            <p:cNvSpPr>
              <a:spLocks noChangeShapeType="1"/>
            </p:cNvSpPr>
            <p:nvPr/>
          </p:nvSpPr>
          <p:spPr bwMode="auto">
            <a:xfrm flipH="1">
              <a:off x="6089650" y="4152900"/>
              <a:ext cx="773113" cy="78740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0" y="396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 Fazenda Modelo usa apenas regimes de </a:t>
            </a:r>
            <a:r>
              <a:rPr lang="pt-BR" sz="4000" b="1" dirty="0" err="1" smtClean="0">
                <a:solidFill>
                  <a:schemeClr val="accent6">
                    <a:lumMod val="50000"/>
                  </a:schemeClr>
                </a:solidFill>
              </a:rPr>
              <a:t>talhadia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m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04" y="2918166"/>
            <a:ext cx="5129038" cy="3942606"/>
          </a:xfrm>
          <a:prstGeom prst="rect">
            <a:avLst/>
          </a:prstGeom>
        </p:spPr>
      </p:pic>
      <p:sp>
        <p:nvSpPr>
          <p:cNvPr id="85" name="CaixaDeTexto 84"/>
          <p:cNvSpPr txBox="1"/>
          <p:nvPr/>
        </p:nvSpPr>
        <p:spPr>
          <a:xfrm>
            <a:off x="150471" y="396000"/>
            <a:ext cx="1214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Estimativas de </a:t>
            </a:r>
            <a:r>
              <a:rPr lang="pt-BR" sz="4000" b="1" dirty="0" err="1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pt-BR" sz="40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ijt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4000" i="1" dirty="0" smtClean="0">
                <a:solidFill>
                  <a:schemeClr val="accent6">
                    <a:lumMod val="50000"/>
                  </a:schemeClr>
                </a:solidFill>
              </a:rPr>
              <a:t>(funções de produção)</a:t>
            </a:r>
            <a:endParaRPr lang="pt-BR" sz="4000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2" name="Conector de seta reta 141"/>
          <p:cNvCxnSpPr/>
          <p:nvPr/>
        </p:nvCxnSpPr>
        <p:spPr>
          <a:xfrm>
            <a:off x="5120015" y="2759114"/>
            <a:ext cx="1005355" cy="169324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057" y="4452356"/>
            <a:ext cx="303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3247" y="1030922"/>
            <a:ext cx="3028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351" y="4631322"/>
            <a:ext cx="30289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8367" y="1534978"/>
            <a:ext cx="3028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8779" y="1318954"/>
            <a:ext cx="30384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8461" y="2004233"/>
            <a:ext cx="3038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" name="CaixaDeTexto 148"/>
          <p:cNvSpPr txBox="1"/>
          <p:nvPr/>
        </p:nvSpPr>
        <p:spPr>
          <a:xfrm>
            <a:off x="2446194" y="3769508"/>
            <a:ext cx="3600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 smtClean="0"/>
              <a:t>Idade</a:t>
            </a:r>
            <a:endParaRPr lang="pt-BR" sz="1000" dirty="0"/>
          </a:p>
        </p:txBody>
      </p:sp>
      <p:sp>
        <p:nvSpPr>
          <p:cNvPr id="150" name="CaixaDeTexto 149"/>
          <p:cNvSpPr txBox="1"/>
          <p:nvPr/>
        </p:nvSpPr>
        <p:spPr>
          <a:xfrm>
            <a:off x="2295233" y="6209024"/>
            <a:ext cx="3600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 smtClean="0"/>
              <a:t>Idade</a:t>
            </a:r>
            <a:endParaRPr lang="pt-BR" sz="1000" dirty="0"/>
          </a:p>
        </p:txBody>
      </p:sp>
      <p:sp>
        <p:nvSpPr>
          <p:cNvPr id="151" name="CaixaDeTexto 150"/>
          <p:cNvSpPr txBox="1"/>
          <p:nvPr/>
        </p:nvSpPr>
        <p:spPr>
          <a:xfrm>
            <a:off x="4687967" y="2831122"/>
            <a:ext cx="3600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 smtClean="0"/>
              <a:t>Idade</a:t>
            </a:r>
            <a:endParaRPr lang="pt-BR" sz="1000" dirty="0"/>
          </a:p>
        </p:txBody>
      </p:sp>
      <p:sp>
        <p:nvSpPr>
          <p:cNvPr id="152" name="CaixaDeTexto 151"/>
          <p:cNvSpPr txBox="1"/>
          <p:nvPr/>
        </p:nvSpPr>
        <p:spPr>
          <a:xfrm>
            <a:off x="6776199" y="3119154"/>
            <a:ext cx="3600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 smtClean="0"/>
              <a:t>Idade</a:t>
            </a:r>
            <a:endParaRPr lang="pt-BR" sz="1000" dirty="0"/>
          </a:p>
        </p:txBody>
      </p:sp>
      <p:sp>
        <p:nvSpPr>
          <p:cNvPr id="153" name="CaixaDeTexto 152"/>
          <p:cNvSpPr txBox="1"/>
          <p:nvPr/>
        </p:nvSpPr>
        <p:spPr>
          <a:xfrm>
            <a:off x="9385801" y="3318162"/>
            <a:ext cx="3600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 smtClean="0"/>
              <a:t>Idade</a:t>
            </a:r>
            <a:endParaRPr lang="pt-BR" sz="1000" dirty="0"/>
          </a:p>
        </p:txBody>
      </p:sp>
      <p:sp>
        <p:nvSpPr>
          <p:cNvPr id="154" name="CaixaDeTexto 153"/>
          <p:cNvSpPr txBox="1"/>
          <p:nvPr/>
        </p:nvSpPr>
        <p:spPr>
          <a:xfrm>
            <a:off x="9199071" y="6407040"/>
            <a:ext cx="3600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 smtClean="0"/>
              <a:t>Idade</a:t>
            </a:r>
            <a:endParaRPr lang="pt-BR" sz="1000" dirty="0"/>
          </a:p>
        </p:txBody>
      </p:sp>
      <p:cxnSp>
        <p:nvCxnSpPr>
          <p:cNvPr id="161" name="Conector de seta reta 160"/>
          <p:cNvCxnSpPr/>
          <p:nvPr/>
        </p:nvCxnSpPr>
        <p:spPr>
          <a:xfrm flipV="1">
            <a:off x="3305803" y="4917880"/>
            <a:ext cx="1583699" cy="52265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de seta reta 161"/>
          <p:cNvCxnSpPr/>
          <p:nvPr/>
        </p:nvCxnSpPr>
        <p:spPr>
          <a:xfrm>
            <a:off x="3463831" y="3085307"/>
            <a:ext cx="1771259" cy="39373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de seta reta 162"/>
          <p:cNvCxnSpPr/>
          <p:nvPr/>
        </p:nvCxnSpPr>
        <p:spPr>
          <a:xfrm flipH="1">
            <a:off x="6831613" y="2975138"/>
            <a:ext cx="170842" cy="79437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de seta reta 163"/>
          <p:cNvCxnSpPr/>
          <p:nvPr/>
        </p:nvCxnSpPr>
        <p:spPr>
          <a:xfrm flipH="1">
            <a:off x="7708698" y="3263170"/>
            <a:ext cx="1443766" cy="79846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/>
          <p:nvPr/>
        </p:nvCxnSpPr>
        <p:spPr>
          <a:xfrm flipH="1" flipV="1">
            <a:off x="8144351" y="5444821"/>
            <a:ext cx="327842" cy="69866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aixaDeTexto 174"/>
          <p:cNvSpPr txBox="1"/>
          <p:nvPr/>
        </p:nvSpPr>
        <p:spPr>
          <a:xfrm>
            <a:off x="3438211" y="3811414"/>
            <a:ext cx="9513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b="1" dirty="0" err="1" smtClean="0"/>
              <a:t>UGFs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369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aixaDeTexto 99"/>
          <p:cNvSpPr txBox="1"/>
          <p:nvPr/>
        </p:nvSpPr>
        <p:spPr>
          <a:xfrm>
            <a:off x="3503283" y="657042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CR: corta e reforma		CC: corta e conduz a brotação</a:t>
            </a:r>
          </a:p>
        </p:txBody>
      </p:sp>
      <p:pic>
        <p:nvPicPr>
          <p:cNvPr id="1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7" y="1485119"/>
            <a:ext cx="7866791" cy="48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CaixaDeTexto 101"/>
          <p:cNvSpPr txBox="1"/>
          <p:nvPr/>
        </p:nvSpPr>
        <p:spPr>
          <a:xfrm>
            <a:off x="127322" y="396000"/>
            <a:ext cx="1192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Criando os regimes de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</a:rPr>
              <a:t>talhadia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e estimativas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17709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1485109"/>
            <a:ext cx="7867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503283" y="6570413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CR: corta e reforma		CC: corta e conduz a brotação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27322" y="396000"/>
            <a:ext cx="1192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Criando os regimes de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</a:rPr>
              <a:t>talhadia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e estimativas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8288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1486800"/>
            <a:ext cx="7867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503283" y="6558847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CR: corta e reforma		CC: corta e conduz a brotação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27322" y="396000"/>
            <a:ext cx="1192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Criando os regimes de </a:t>
            </a:r>
            <a:r>
              <a:rPr lang="pt-BR" sz="3200" b="1" dirty="0" err="1">
                <a:solidFill>
                  <a:schemeClr val="accent6">
                    <a:lumMod val="50000"/>
                  </a:schemeClr>
                </a:solidFill>
              </a:rPr>
              <a:t>talhadia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e estimativas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13847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8878912" y="1801373"/>
            <a:ext cx="198000" cy="42444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0924" y="1801373"/>
            <a:ext cx="1638189" cy="42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126000" y="396000"/>
            <a:ext cx="1192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Obtendo soluções com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BR" sz="4000" i="1" dirty="0" smtClean="0">
                <a:solidFill>
                  <a:schemeClr val="accent6">
                    <a:lumMod val="50000"/>
                  </a:schemeClr>
                </a:solidFill>
              </a:rPr>
              <a:t>solver </a:t>
            </a:r>
            <a:r>
              <a:rPr lang="pt-BR" sz="4000" i="1" dirty="0">
                <a:solidFill>
                  <a:schemeClr val="accent6">
                    <a:lumMod val="50000"/>
                  </a:schemeClr>
                </a:solidFill>
              </a:rPr>
              <a:t>do MS Excel</a:t>
            </a:r>
            <a:r>
              <a:rPr lang="pt-BR" sz="4000" i="1" dirty="0" smtClean="0">
                <a:solidFill>
                  <a:schemeClr val="accent6">
                    <a:lumMod val="50000"/>
                  </a:schemeClr>
                </a:solidFill>
              </a:rPr>
              <a:t>®</a:t>
            </a:r>
            <a:endParaRPr lang="pt-BR" sz="4000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152" y="1818000"/>
            <a:ext cx="7381161" cy="42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56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modelo básico de programação linear para gestores florestais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6048" y="1800000"/>
            <a:ext cx="8532440" cy="455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126000" y="396000"/>
            <a:ext cx="1192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Obtendo soluções com </a:t>
            </a: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o </a:t>
            </a:r>
            <a:r>
              <a:rPr lang="pt-BR" sz="4000" i="1" dirty="0" smtClean="0">
                <a:solidFill>
                  <a:schemeClr val="accent6">
                    <a:lumMod val="50000"/>
                  </a:schemeClr>
                </a:solidFill>
              </a:rPr>
              <a:t>solver </a:t>
            </a:r>
            <a:r>
              <a:rPr lang="pt-BR" sz="4000" i="1" dirty="0">
                <a:solidFill>
                  <a:schemeClr val="accent6">
                    <a:lumMod val="50000"/>
                  </a:schemeClr>
                </a:solidFill>
              </a:rPr>
              <a:t>do MS Excel</a:t>
            </a:r>
            <a:r>
              <a:rPr lang="pt-BR" sz="4000" i="1" dirty="0" smtClean="0">
                <a:solidFill>
                  <a:schemeClr val="accent6">
                    <a:lumMod val="50000"/>
                  </a:schemeClr>
                </a:solidFill>
              </a:rPr>
              <a:t>®</a:t>
            </a:r>
            <a:endParaRPr lang="pt-BR" sz="4000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t</a:t>
            </a:r>
            <a:r>
              <a:rPr lang="pt-BR" sz="3600" b="1" dirty="0" smtClean="0">
                <a:solidFill>
                  <a:schemeClr val="bg1"/>
                </a:solidFill>
              </a:rPr>
              <a:t>este de assimilação – segunda parte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029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odelando matematicamente a realidade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094" y="914400"/>
            <a:ext cx="9144000" cy="594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4" name="Grupo 3"/>
          <p:cNvGrpSpPr/>
          <p:nvPr/>
        </p:nvGrpSpPr>
        <p:grpSpPr>
          <a:xfrm>
            <a:off x="1598078" y="926359"/>
            <a:ext cx="8407021" cy="6067971"/>
            <a:chOff x="0" y="687671"/>
            <a:chExt cx="8407021" cy="6067971"/>
          </a:xfrm>
        </p:grpSpPr>
        <p:sp>
          <p:nvSpPr>
            <p:cNvPr id="6" name="Forma livre 5"/>
            <p:cNvSpPr/>
            <p:nvPr/>
          </p:nvSpPr>
          <p:spPr>
            <a:xfrm>
              <a:off x="1128215" y="2169994"/>
              <a:ext cx="2069910" cy="4585648"/>
            </a:xfrm>
            <a:custGeom>
              <a:avLst/>
              <a:gdLst>
                <a:gd name="connsiteX0" fmla="*/ 1806054 w 2069910"/>
                <a:gd name="connsiteY0" fmla="*/ 0 h 4585648"/>
                <a:gd name="connsiteX1" fmla="*/ 1614985 w 2069910"/>
                <a:gd name="connsiteY1" fmla="*/ 163773 h 4585648"/>
                <a:gd name="connsiteX2" fmla="*/ 1287439 w 2069910"/>
                <a:gd name="connsiteY2" fmla="*/ 354842 h 4585648"/>
                <a:gd name="connsiteX3" fmla="*/ 782472 w 2069910"/>
                <a:gd name="connsiteY3" fmla="*/ 655093 h 4585648"/>
                <a:gd name="connsiteX4" fmla="*/ 441278 w 2069910"/>
                <a:gd name="connsiteY4" fmla="*/ 777922 h 4585648"/>
                <a:gd name="connsiteX5" fmla="*/ 168322 w 2069910"/>
                <a:gd name="connsiteY5" fmla="*/ 1160060 h 4585648"/>
                <a:gd name="connsiteX6" fmla="*/ 59140 w 2069910"/>
                <a:gd name="connsiteY6" fmla="*/ 1583140 h 4585648"/>
                <a:gd name="connsiteX7" fmla="*/ 523164 w 2069910"/>
                <a:gd name="connsiteY7" fmla="*/ 2115403 h 4585648"/>
                <a:gd name="connsiteX8" fmla="*/ 823415 w 2069910"/>
                <a:gd name="connsiteY8" fmla="*/ 2497540 h 4585648"/>
                <a:gd name="connsiteX9" fmla="*/ 1232848 w 2069910"/>
                <a:gd name="connsiteY9" fmla="*/ 3316406 h 4585648"/>
                <a:gd name="connsiteX10" fmla="*/ 1628633 w 2069910"/>
                <a:gd name="connsiteY10" fmla="*/ 3875964 h 4585648"/>
                <a:gd name="connsiteX11" fmla="*/ 1997122 w 2069910"/>
                <a:gd name="connsiteY11" fmla="*/ 4299045 h 4585648"/>
                <a:gd name="connsiteX12" fmla="*/ 2065361 w 2069910"/>
                <a:gd name="connsiteY12" fmla="*/ 4585648 h 458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9910" h="4585648">
                  <a:moveTo>
                    <a:pt x="1806054" y="0"/>
                  </a:moveTo>
                  <a:cubicBezTo>
                    <a:pt x="1753737" y="52316"/>
                    <a:pt x="1701421" y="104633"/>
                    <a:pt x="1614985" y="163773"/>
                  </a:cubicBezTo>
                  <a:cubicBezTo>
                    <a:pt x="1528549" y="222913"/>
                    <a:pt x="1287439" y="354842"/>
                    <a:pt x="1287439" y="354842"/>
                  </a:cubicBezTo>
                  <a:cubicBezTo>
                    <a:pt x="1148687" y="436729"/>
                    <a:pt x="923499" y="584580"/>
                    <a:pt x="782472" y="655093"/>
                  </a:cubicBezTo>
                  <a:cubicBezTo>
                    <a:pt x="641445" y="725606"/>
                    <a:pt x="543636" y="693761"/>
                    <a:pt x="441278" y="777922"/>
                  </a:cubicBezTo>
                  <a:cubicBezTo>
                    <a:pt x="338920" y="862083"/>
                    <a:pt x="232012" y="1025857"/>
                    <a:pt x="168322" y="1160060"/>
                  </a:cubicBezTo>
                  <a:cubicBezTo>
                    <a:pt x="104632" y="1294263"/>
                    <a:pt x="0" y="1423916"/>
                    <a:pt x="59140" y="1583140"/>
                  </a:cubicBezTo>
                  <a:cubicBezTo>
                    <a:pt x="118280" y="1742364"/>
                    <a:pt x="395785" y="1963003"/>
                    <a:pt x="523164" y="2115403"/>
                  </a:cubicBezTo>
                  <a:cubicBezTo>
                    <a:pt x="650543" y="2267803"/>
                    <a:pt x="705134" y="2297373"/>
                    <a:pt x="823415" y="2497540"/>
                  </a:cubicBezTo>
                  <a:cubicBezTo>
                    <a:pt x="941696" y="2697707"/>
                    <a:pt x="1098645" y="3086669"/>
                    <a:pt x="1232848" y="3316406"/>
                  </a:cubicBezTo>
                  <a:cubicBezTo>
                    <a:pt x="1367051" y="3546143"/>
                    <a:pt x="1501254" y="3712191"/>
                    <a:pt x="1628633" y="3875964"/>
                  </a:cubicBezTo>
                  <a:cubicBezTo>
                    <a:pt x="1756012" y="4039737"/>
                    <a:pt x="1924334" y="4180764"/>
                    <a:pt x="1997122" y="4299045"/>
                  </a:cubicBezTo>
                  <a:cubicBezTo>
                    <a:pt x="2069910" y="4417326"/>
                    <a:pt x="2049439" y="4535606"/>
                    <a:pt x="2065361" y="4585648"/>
                  </a:cubicBez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050275" y="4012442"/>
              <a:ext cx="5302155" cy="2388358"/>
            </a:xfrm>
            <a:custGeom>
              <a:avLst/>
              <a:gdLst>
                <a:gd name="connsiteX0" fmla="*/ 5302155 w 5302155"/>
                <a:gd name="connsiteY0" fmla="*/ 0 h 2388358"/>
                <a:gd name="connsiteX1" fmla="*/ 4769892 w 5302155"/>
                <a:gd name="connsiteY1" fmla="*/ 122830 h 2388358"/>
                <a:gd name="connsiteX2" fmla="*/ 4155743 w 5302155"/>
                <a:gd name="connsiteY2" fmla="*/ 245659 h 2388358"/>
                <a:gd name="connsiteX3" fmla="*/ 3814549 w 5302155"/>
                <a:gd name="connsiteY3" fmla="*/ 354842 h 2388358"/>
                <a:gd name="connsiteX4" fmla="*/ 3336877 w 5302155"/>
                <a:gd name="connsiteY4" fmla="*/ 641445 h 2388358"/>
                <a:gd name="connsiteX5" fmla="*/ 2313295 w 5302155"/>
                <a:gd name="connsiteY5" fmla="*/ 1187355 h 2388358"/>
                <a:gd name="connsiteX6" fmla="*/ 1412543 w 5302155"/>
                <a:gd name="connsiteY6" fmla="*/ 1692322 h 2388358"/>
                <a:gd name="connsiteX7" fmla="*/ 334370 w 5302155"/>
                <a:gd name="connsiteY7" fmla="*/ 2156346 h 2388358"/>
                <a:gd name="connsiteX8" fmla="*/ 34119 w 5302155"/>
                <a:gd name="connsiteY8" fmla="*/ 2388358 h 238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2155" h="2388358">
                  <a:moveTo>
                    <a:pt x="5302155" y="0"/>
                  </a:moveTo>
                  <a:lnTo>
                    <a:pt x="4769892" y="122830"/>
                  </a:lnTo>
                  <a:cubicBezTo>
                    <a:pt x="4578823" y="163773"/>
                    <a:pt x="4314967" y="206990"/>
                    <a:pt x="4155743" y="245659"/>
                  </a:cubicBezTo>
                  <a:cubicBezTo>
                    <a:pt x="3996519" y="284328"/>
                    <a:pt x="3951027" y="288878"/>
                    <a:pt x="3814549" y="354842"/>
                  </a:cubicBezTo>
                  <a:cubicBezTo>
                    <a:pt x="3678071" y="420806"/>
                    <a:pt x="3587086" y="502693"/>
                    <a:pt x="3336877" y="641445"/>
                  </a:cubicBezTo>
                  <a:cubicBezTo>
                    <a:pt x="3086668" y="780197"/>
                    <a:pt x="2634017" y="1012209"/>
                    <a:pt x="2313295" y="1187355"/>
                  </a:cubicBezTo>
                  <a:cubicBezTo>
                    <a:pt x="1992573" y="1362501"/>
                    <a:pt x="1742364" y="1530824"/>
                    <a:pt x="1412543" y="1692322"/>
                  </a:cubicBezTo>
                  <a:cubicBezTo>
                    <a:pt x="1082722" y="1853820"/>
                    <a:pt x="564107" y="2040340"/>
                    <a:pt x="334370" y="2156346"/>
                  </a:cubicBezTo>
                  <a:cubicBezTo>
                    <a:pt x="104633" y="2272352"/>
                    <a:pt x="0" y="2381534"/>
                    <a:pt x="34119" y="2388358"/>
                  </a:cubicBezTo>
                </a:path>
              </a:pathLst>
            </a:cu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0" y="764328"/>
              <a:ext cx="8407021" cy="499989"/>
            </a:xfrm>
            <a:custGeom>
              <a:avLst/>
              <a:gdLst>
                <a:gd name="connsiteX0" fmla="*/ 8898340 w 8898340"/>
                <a:gd name="connsiteY0" fmla="*/ 655093 h 671015"/>
                <a:gd name="connsiteX1" fmla="*/ 8447964 w 8898340"/>
                <a:gd name="connsiteY1" fmla="*/ 668740 h 671015"/>
                <a:gd name="connsiteX2" fmla="*/ 7915701 w 8898340"/>
                <a:gd name="connsiteY2" fmla="*/ 641445 h 671015"/>
                <a:gd name="connsiteX3" fmla="*/ 7383438 w 8898340"/>
                <a:gd name="connsiteY3" fmla="*/ 614149 h 671015"/>
                <a:gd name="connsiteX4" fmla="*/ 6960358 w 8898340"/>
                <a:gd name="connsiteY4" fmla="*/ 559558 h 671015"/>
                <a:gd name="connsiteX5" fmla="*/ 6782937 w 8898340"/>
                <a:gd name="connsiteY5" fmla="*/ 504967 h 671015"/>
                <a:gd name="connsiteX6" fmla="*/ 6632812 w 8898340"/>
                <a:gd name="connsiteY6" fmla="*/ 518615 h 671015"/>
                <a:gd name="connsiteX7" fmla="*/ 6496334 w 8898340"/>
                <a:gd name="connsiteY7" fmla="*/ 532263 h 671015"/>
                <a:gd name="connsiteX8" fmla="*/ 6277970 w 8898340"/>
                <a:gd name="connsiteY8" fmla="*/ 504967 h 671015"/>
                <a:gd name="connsiteX9" fmla="*/ 6005015 w 8898340"/>
                <a:gd name="connsiteY9" fmla="*/ 450376 h 671015"/>
                <a:gd name="connsiteX10" fmla="*/ 5472752 w 8898340"/>
                <a:gd name="connsiteY10" fmla="*/ 409433 h 671015"/>
                <a:gd name="connsiteX11" fmla="*/ 4735773 w 8898340"/>
                <a:gd name="connsiteY11" fmla="*/ 354842 h 671015"/>
                <a:gd name="connsiteX12" fmla="*/ 4039737 w 8898340"/>
                <a:gd name="connsiteY12" fmla="*/ 395785 h 671015"/>
                <a:gd name="connsiteX13" fmla="*/ 3562065 w 8898340"/>
                <a:gd name="connsiteY13" fmla="*/ 423081 h 671015"/>
                <a:gd name="connsiteX14" fmla="*/ 2743200 w 8898340"/>
                <a:gd name="connsiteY14" fmla="*/ 464024 h 671015"/>
                <a:gd name="connsiteX15" fmla="*/ 2251880 w 8898340"/>
                <a:gd name="connsiteY15" fmla="*/ 504967 h 671015"/>
                <a:gd name="connsiteX16" fmla="*/ 1992573 w 8898340"/>
                <a:gd name="connsiteY16" fmla="*/ 395785 h 671015"/>
                <a:gd name="connsiteX17" fmla="*/ 1705970 w 8898340"/>
                <a:gd name="connsiteY17" fmla="*/ 354842 h 671015"/>
                <a:gd name="connsiteX18" fmla="*/ 1433015 w 8898340"/>
                <a:gd name="connsiteY18" fmla="*/ 327546 h 671015"/>
                <a:gd name="connsiteX19" fmla="*/ 1228298 w 8898340"/>
                <a:gd name="connsiteY19" fmla="*/ 259307 h 671015"/>
                <a:gd name="connsiteX20" fmla="*/ 1023582 w 8898340"/>
                <a:gd name="connsiteY20" fmla="*/ 191069 h 671015"/>
                <a:gd name="connsiteX21" fmla="*/ 682388 w 8898340"/>
                <a:gd name="connsiteY21" fmla="*/ 163773 h 671015"/>
                <a:gd name="connsiteX22" fmla="*/ 491319 w 8898340"/>
                <a:gd name="connsiteY22" fmla="*/ 136478 h 671015"/>
                <a:gd name="connsiteX23" fmla="*/ 0 w 8898340"/>
                <a:gd name="connsiteY23" fmla="*/ 286603 h 671015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736979 w 8407021"/>
                <a:gd name="connsiteY19" fmla="*/ 143301 h 555009"/>
                <a:gd name="connsiteX20" fmla="*/ 532263 w 8407021"/>
                <a:gd name="connsiteY20" fmla="*/ 75063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736979 w 8407021"/>
                <a:gd name="connsiteY19" fmla="*/ 143301 h 555009"/>
                <a:gd name="connsiteX20" fmla="*/ 539552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755576 w 8407021"/>
                <a:gd name="connsiteY19" fmla="*/ 147500 h 555009"/>
                <a:gd name="connsiteX20" fmla="*/ 539552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683568 w 8407021"/>
                <a:gd name="connsiteY19" fmla="*/ 147500 h 555009"/>
                <a:gd name="connsiteX20" fmla="*/ 539552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683568 w 8407021"/>
                <a:gd name="connsiteY19" fmla="*/ 147500 h 555009"/>
                <a:gd name="connsiteX20" fmla="*/ 467544 w 8407021"/>
                <a:gd name="connsiteY20" fmla="*/ 147500 h 555009"/>
                <a:gd name="connsiteX21" fmla="*/ 191069 w 8407021"/>
                <a:gd name="connsiteY21" fmla="*/ 47767 h 555009"/>
                <a:gd name="connsiteX22" fmla="*/ 0 w 8407021"/>
                <a:gd name="connsiteY22" fmla="*/ 20472 h 555009"/>
                <a:gd name="connsiteX0" fmla="*/ 8407021 w 8407021"/>
                <a:gd name="connsiteY0" fmla="*/ 539087 h 555009"/>
                <a:gd name="connsiteX1" fmla="*/ 7956645 w 8407021"/>
                <a:gd name="connsiteY1" fmla="*/ 552734 h 555009"/>
                <a:gd name="connsiteX2" fmla="*/ 7424382 w 8407021"/>
                <a:gd name="connsiteY2" fmla="*/ 525439 h 555009"/>
                <a:gd name="connsiteX3" fmla="*/ 6892119 w 8407021"/>
                <a:gd name="connsiteY3" fmla="*/ 498143 h 555009"/>
                <a:gd name="connsiteX4" fmla="*/ 6469039 w 8407021"/>
                <a:gd name="connsiteY4" fmla="*/ 443552 h 555009"/>
                <a:gd name="connsiteX5" fmla="*/ 6291618 w 8407021"/>
                <a:gd name="connsiteY5" fmla="*/ 388961 h 555009"/>
                <a:gd name="connsiteX6" fmla="*/ 6141493 w 8407021"/>
                <a:gd name="connsiteY6" fmla="*/ 402609 h 555009"/>
                <a:gd name="connsiteX7" fmla="*/ 6005015 w 8407021"/>
                <a:gd name="connsiteY7" fmla="*/ 416257 h 555009"/>
                <a:gd name="connsiteX8" fmla="*/ 5786651 w 8407021"/>
                <a:gd name="connsiteY8" fmla="*/ 388961 h 555009"/>
                <a:gd name="connsiteX9" fmla="*/ 5513696 w 8407021"/>
                <a:gd name="connsiteY9" fmla="*/ 334370 h 555009"/>
                <a:gd name="connsiteX10" fmla="*/ 4981433 w 8407021"/>
                <a:gd name="connsiteY10" fmla="*/ 293427 h 555009"/>
                <a:gd name="connsiteX11" fmla="*/ 4244454 w 8407021"/>
                <a:gd name="connsiteY11" fmla="*/ 238836 h 555009"/>
                <a:gd name="connsiteX12" fmla="*/ 3548418 w 8407021"/>
                <a:gd name="connsiteY12" fmla="*/ 279779 h 555009"/>
                <a:gd name="connsiteX13" fmla="*/ 3070746 w 8407021"/>
                <a:gd name="connsiteY13" fmla="*/ 307075 h 555009"/>
                <a:gd name="connsiteX14" fmla="*/ 2251881 w 8407021"/>
                <a:gd name="connsiteY14" fmla="*/ 348018 h 555009"/>
                <a:gd name="connsiteX15" fmla="*/ 1760561 w 8407021"/>
                <a:gd name="connsiteY15" fmla="*/ 388961 h 555009"/>
                <a:gd name="connsiteX16" fmla="*/ 1501254 w 8407021"/>
                <a:gd name="connsiteY16" fmla="*/ 279779 h 555009"/>
                <a:gd name="connsiteX17" fmla="*/ 1214651 w 8407021"/>
                <a:gd name="connsiteY17" fmla="*/ 238836 h 555009"/>
                <a:gd name="connsiteX18" fmla="*/ 941696 w 8407021"/>
                <a:gd name="connsiteY18" fmla="*/ 211540 h 555009"/>
                <a:gd name="connsiteX19" fmla="*/ 683568 w 8407021"/>
                <a:gd name="connsiteY19" fmla="*/ 147500 h 555009"/>
                <a:gd name="connsiteX20" fmla="*/ 467544 w 8407021"/>
                <a:gd name="connsiteY20" fmla="*/ 147500 h 555009"/>
                <a:gd name="connsiteX21" fmla="*/ 179512 w 8407021"/>
                <a:gd name="connsiteY21" fmla="*/ 75492 h 555009"/>
                <a:gd name="connsiteX22" fmla="*/ 0 w 8407021"/>
                <a:gd name="connsiteY22" fmla="*/ 20472 h 55500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501254 w 8407021"/>
                <a:gd name="connsiteY16" fmla="*/ 224759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501254 w 8407021"/>
                <a:gd name="connsiteY16" fmla="*/ 224759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501254 w 8407021"/>
                <a:gd name="connsiteY16" fmla="*/ 224759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214651 w 8407021"/>
                <a:gd name="connsiteY17" fmla="*/ 183816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187624 w 8407021"/>
                <a:gd name="connsiteY17" fmla="*/ 216400 h 499989"/>
                <a:gd name="connsiteX18" fmla="*/ 941696 w 8407021"/>
                <a:gd name="connsiteY18" fmla="*/ 156520 h 499989"/>
                <a:gd name="connsiteX19" fmla="*/ 683568 w 8407021"/>
                <a:gd name="connsiteY19" fmla="*/ 92480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187624 w 8407021"/>
                <a:gd name="connsiteY17" fmla="*/ 216400 h 499989"/>
                <a:gd name="connsiteX18" fmla="*/ 941696 w 8407021"/>
                <a:gd name="connsiteY18" fmla="*/ 156520 h 499989"/>
                <a:gd name="connsiteX19" fmla="*/ 683568 w 8407021"/>
                <a:gd name="connsiteY19" fmla="*/ 144392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  <a:gd name="connsiteX0" fmla="*/ 8407021 w 8407021"/>
                <a:gd name="connsiteY0" fmla="*/ 484067 h 499989"/>
                <a:gd name="connsiteX1" fmla="*/ 7956645 w 8407021"/>
                <a:gd name="connsiteY1" fmla="*/ 497714 h 499989"/>
                <a:gd name="connsiteX2" fmla="*/ 7424382 w 8407021"/>
                <a:gd name="connsiteY2" fmla="*/ 470419 h 499989"/>
                <a:gd name="connsiteX3" fmla="*/ 6892119 w 8407021"/>
                <a:gd name="connsiteY3" fmla="*/ 443123 h 499989"/>
                <a:gd name="connsiteX4" fmla="*/ 6469039 w 8407021"/>
                <a:gd name="connsiteY4" fmla="*/ 388532 h 499989"/>
                <a:gd name="connsiteX5" fmla="*/ 6291618 w 8407021"/>
                <a:gd name="connsiteY5" fmla="*/ 333941 h 499989"/>
                <a:gd name="connsiteX6" fmla="*/ 6141493 w 8407021"/>
                <a:gd name="connsiteY6" fmla="*/ 347589 h 499989"/>
                <a:gd name="connsiteX7" fmla="*/ 6005015 w 8407021"/>
                <a:gd name="connsiteY7" fmla="*/ 361237 h 499989"/>
                <a:gd name="connsiteX8" fmla="*/ 5786651 w 8407021"/>
                <a:gd name="connsiteY8" fmla="*/ 333941 h 499989"/>
                <a:gd name="connsiteX9" fmla="*/ 5513696 w 8407021"/>
                <a:gd name="connsiteY9" fmla="*/ 279350 h 499989"/>
                <a:gd name="connsiteX10" fmla="*/ 4981433 w 8407021"/>
                <a:gd name="connsiteY10" fmla="*/ 238407 h 499989"/>
                <a:gd name="connsiteX11" fmla="*/ 4244454 w 8407021"/>
                <a:gd name="connsiteY11" fmla="*/ 183816 h 499989"/>
                <a:gd name="connsiteX12" fmla="*/ 3548418 w 8407021"/>
                <a:gd name="connsiteY12" fmla="*/ 224759 h 499989"/>
                <a:gd name="connsiteX13" fmla="*/ 3070746 w 8407021"/>
                <a:gd name="connsiteY13" fmla="*/ 252055 h 499989"/>
                <a:gd name="connsiteX14" fmla="*/ 2251881 w 8407021"/>
                <a:gd name="connsiteY14" fmla="*/ 292998 h 499989"/>
                <a:gd name="connsiteX15" fmla="*/ 1760561 w 8407021"/>
                <a:gd name="connsiteY15" fmla="*/ 333941 h 499989"/>
                <a:gd name="connsiteX16" fmla="*/ 1475656 w 8407021"/>
                <a:gd name="connsiteY16" fmla="*/ 236496 h 499989"/>
                <a:gd name="connsiteX17" fmla="*/ 1187624 w 8407021"/>
                <a:gd name="connsiteY17" fmla="*/ 216400 h 499989"/>
                <a:gd name="connsiteX18" fmla="*/ 899592 w 8407021"/>
                <a:gd name="connsiteY18" fmla="*/ 144392 h 499989"/>
                <a:gd name="connsiteX19" fmla="*/ 683568 w 8407021"/>
                <a:gd name="connsiteY19" fmla="*/ 144392 h 499989"/>
                <a:gd name="connsiteX20" fmla="*/ 467544 w 8407021"/>
                <a:gd name="connsiteY20" fmla="*/ 92480 h 499989"/>
                <a:gd name="connsiteX21" fmla="*/ 179512 w 8407021"/>
                <a:gd name="connsiteY21" fmla="*/ 20472 h 499989"/>
                <a:gd name="connsiteX22" fmla="*/ 0 w 8407021"/>
                <a:gd name="connsiteY22" fmla="*/ 20472 h 49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07021" h="499989">
                  <a:moveTo>
                    <a:pt x="8407021" y="484067"/>
                  </a:moveTo>
                  <a:cubicBezTo>
                    <a:pt x="8263719" y="492028"/>
                    <a:pt x="8120418" y="499989"/>
                    <a:pt x="7956645" y="497714"/>
                  </a:cubicBezTo>
                  <a:cubicBezTo>
                    <a:pt x="7792872" y="495439"/>
                    <a:pt x="7424382" y="470419"/>
                    <a:pt x="7424382" y="470419"/>
                  </a:cubicBezTo>
                  <a:cubicBezTo>
                    <a:pt x="7246961" y="461320"/>
                    <a:pt x="7051343" y="456771"/>
                    <a:pt x="6892119" y="443123"/>
                  </a:cubicBezTo>
                  <a:cubicBezTo>
                    <a:pt x="6732895" y="429475"/>
                    <a:pt x="6569122" y="406729"/>
                    <a:pt x="6469039" y="388532"/>
                  </a:cubicBezTo>
                  <a:cubicBezTo>
                    <a:pt x="6368956" y="370335"/>
                    <a:pt x="6346209" y="340765"/>
                    <a:pt x="6291618" y="333941"/>
                  </a:cubicBezTo>
                  <a:cubicBezTo>
                    <a:pt x="6237027" y="327117"/>
                    <a:pt x="6141493" y="347589"/>
                    <a:pt x="6141493" y="347589"/>
                  </a:cubicBezTo>
                  <a:cubicBezTo>
                    <a:pt x="6093726" y="352138"/>
                    <a:pt x="6064155" y="363512"/>
                    <a:pt x="6005015" y="361237"/>
                  </a:cubicBezTo>
                  <a:cubicBezTo>
                    <a:pt x="5945875" y="358962"/>
                    <a:pt x="5868537" y="347589"/>
                    <a:pt x="5786651" y="333941"/>
                  </a:cubicBezTo>
                  <a:cubicBezTo>
                    <a:pt x="5704765" y="320293"/>
                    <a:pt x="5647899" y="295272"/>
                    <a:pt x="5513696" y="279350"/>
                  </a:cubicBezTo>
                  <a:cubicBezTo>
                    <a:pt x="5379493" y="263428"/>
                    <a:pt x="4981433" y="238407"/>
                    <a:pt x="4981433" y="238407"/>
                  </a:cubicBezTo>
                  <a:cubicBezTo>
                    <a:pt x="4769893" y="222485"/>
                    <a:pt x="4483290" y="186091"/>
                    <a:pt x="4244454" y="183816"/>
                  </a:cubicBezTo>
                  <a:cubicBezTo>
                    <a:pt x="4005618" y="181541"/>
                    <a:pt x="3548418" y="224759"/>
                    <a:pt x="3548418" y="224759"/>
                  </a:cubicBezTo>
                  <a:lnTo>
                    <a:pt x="3070746" y="252055"/>
                  </a:lnTo>
                  <a:lnTo>
                    <a:pt x="2251881" y="292998"/>
                  </a:lnTo>
                  <a:cubicBezTo>
                    <a:pt x="2033517" y="306646"/>
                    <a:pt x="1889932" y="343358"/>
                    <a:pt x="1760561" y="333941"/>
                  </a:cubicBezTo>
                  <a:cubicBezTo>
                    <a:pt x="1631190" y="324524"/>
                    <a:pt x="1566641" y="261517"/>
                    <a:pt x="1475656" y="236496"/>
                  </a:cubicBezTo>
                  <a:cubicBezTo>
                    <a:pt x="1357647" y="245631"/>
                    <a:pt x="1283635" y="231751"/>
                    <a:pt x="1187624" y="216400"/>
                  </a:cubicBezTo>
                  <a:cubicBezTo>
                    <a:pt x="1091613" y="201049"/>
                    <a:pt x="983601" y="165045"/>
                    <a:pt x="899592" y="144392"/>
                  </a:cubicBezTo>
                  <a:lnTo>
                    <a:pt x="683568" y="144392"/>
                  </a:lnTo>
                  <a:cubicBezTo>
                    <a:pt x="631566" y="117447"/>
                    <a:pt x="551553" y="113133"/>
                    <a:pt x="467544" y="92480"/>
                  </a:cubicBezTo>
                  <a:cubicBezTo>
                    <a:pt x="383535" y="71827"/>
                    <a:pt x="257436" y="32473"/>
                    <a:pt x="179512" y="20472"/>
                  </a:cubicBezTo>
                  <a:cubicBezTo>
                    <a:pt x="101588" y="8471"/>
                    <a:pt x="113731" y="0"/>
                    <a:pt x="0" y="20472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487703" y="687671"/>
              <a:ext cx="1701073" cy="314293"/>
            </a:xfrm>
            <a:custGeom>
              <a:avLst/>
              <a:gdLst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05218 w 1651379"/>
                <a:gd name="connsiteY5" fmla="*/ 141027 h 291152"/>
                <a:gd name="connsiteX6" fmla="*/ 627797 w 1651379"/>
                <a:gd name="connsiteY6" fmla="*/ 181970 h 291152"/>
                <a:gd name="connsiteX7" fmla="*/ 286603 w 1651379"/>
                <a:gd name="connsiteY7" fmla="*/ 250209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05218 w 1651379"/>
                <a:gd name="connsiteY5" fmla="*/ 141027 h 291152"/>
                <a:gd name="connsiteX6" fmla="*/ 627797 w 1651379"/>
                <a:gd name="connsiteY6" fmla="*/ 181970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05218 w 1651379"/>
                <a:gd name="connsiteY5" fmla="*/ 141027 h 291152"/>
                <a:gd name="connsiteX6" fmla="*/ 605881 w 1651379"/>
                <a:gd name="connsiteY6" fmla="*/ 187859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21905 w 1651379"/>
                <a:gd name="connsiteY5" fmla="*/ 115851 h 291152"/>
                <a:gd name="connsiteX6" fmla="*/ 605881 w 1651379"/>
                <a:gd name="connsiteY6" fmla="*/ 187859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651379"/>
                <a:gd name="connsiteY0" fmla="*/ 4549 h 291152"/>
                <a:gd name="connsiteX1" fmla="*/ 1514901 w 1651379"/>
                <a:gd name="connsiteY1" fmla="*/ 4549 h 291152"/>
                <a:gd name="connsiteX2" fmla="*/ 1473958 w 1651379"/>
                <a:gd name="connsiteY2" fmla="*/ 31845 h 291152"/>
                <a:gd name="connsiteX3" fmla="*/ 1351128 w 1651379"/>
                <a:gd name="connsiteY3" fmla="*/ 72788 h 291152"/>
                <a:gd name="connsiteX4" fmla="*/ 1064525 w 1651379"/>
                <a:gd name="connsiteY4" fmla="*/ 100083 h 291152"/>
                <a:gd name="connsiteX5" fmla="*/ 821905 w 1651379"/>
                <a:gd name="connsiteY5" fmla="*/ 115851 h 291152"/>
                <a:gd name="connsiteX6" fmla="*/ 605881 w 1651379"/>
                <a:gd name="connsiteY6" fmla="*/ 187859 h 291152"/>
                <a:gd name="connsiteX7" fmla="*/ 245841 w 1651379"/>
                <a:gd name="connsiteY7" fmla="*/ 259867 h 291152"/>
                <a:gd name="connsiteX8" fmla="*/ 109182 w 1651379"/>
                <a:gd name="connsiteY8" fmla="*/ 277504 h 291152"/>
                <a:gd name="connsiteX9" fmla="*/ 0 w 1651379"/>
                <a:gd name="connsiteY9" fmla="*/ 291152 h 291152"/>
                <a:gd name="connsiteX0" fmla="*/ 1651379 w 1723819"/>
                <a:gd name="connsiteY0" fmla="*/ 27690 h 314293"/>
                <a:gd name="connsiteX1" fmla="*/ 1701073 w 1723819"/>
                <a:gd name="connsiteY1" fmla="*/ 0 h 314293"/>
                <a:gd name="connsiteX2" fmla="*/ 1514901 w 1723819"/>
                <a:gd name="connsiteY2" fmla="*/ 27690 h 314293"/>
                <a:gd name="connsiteX3" fmla="*/ 1473958 w 1723819"/>
                <a:gd name="connsiteY3" fmla="*/ 54986 h 314293"/>
                <a:gd name="connsiteX4" fmla="*/ 1351128 w 1723819"/>
                <a:gd name="connsiteY4" fmla="*/ 95929 h 314293"/>
                <a:gd name="connsiteX5" fmla="*/ 1064525 w 1723819"/>
                <a:gd name="connsiteY5" fmla="*/ 123224 h 314293"/>
                <a:gd name="connsiteX6" fmla="*/ 821905 w 1723819"/>
                <a:gd name="connsiteY6" fmla="*/ 138992 h 314293"/>
                <a:gd name="connsiteX7" fmla="*/ 605881 w 1723819"/>
                <a:gd name="connsiteY7" fmla="*/ 211000 h 314293"/>
                <a:gd name="connsiteX8" fmla="*/ 245841 w 1723819"/>
                <a:gd name="connsiteY8" fmla="*/ 283008 h 314293"/>
                <a:gd name="connsiteX9" fmla="*/ 109182 w 1723819"/>
                <a:gd name="connsiteY9" fmla="*/ 300645 h 314293"/>
                <a:gd name="connsiteX10" fmla="*/ 0 w 1723819"/>
                <a:gd name="connsiteY10" fmla="*/ 314293 h 314293"/>
                <a:gd name="connsiteX0" fmla="*/ 1701073 w 1701073"/>
                <a:gd name="connsiteY0" fmla="*/ 0 h 314293"/>
                <a:gd name="connsiteX1" fmla="*/ 1514901 w 1701073"/>
                <a:gd name="connsiteY1" fmla="*/ 27690 h 314293"/>
                <a:gd name="connsiteX2" fmla="*/ 1473958 w 1701073"/>
                <a:gd name="connsiteY2" fmla="*/ 54986 h 314293"/>
                <a:gd name="connsiteX3" fmla="*/ 1351128 w 1701073"/>
                <a:gd name="connsiteY3" fmla="*/ 95929 h 314293"/>
                <a:gd name="connsiteX4" fmla="*/ 1064525 w 1701073"/>
                <a:gd name="connsiteY4" fmla="*/ 123224 h 314293"/>
                <a:gd name="connsiteX5" fmla="*/ 821905 w 1701073"/>
                <a:gd name="connsiteY5" fmla="*/ 138992 h 314293"/>
                <a:gd name="connsiteX6" fmla="*/ 605881 w 1701073"/>
                <a:gd name="connsiteY6" fmla="*/ 211000 h 314293"/>
                <a:gd name="connsiteX7" fmla="*/ 245841 w 1701073"/>
                <a:gd name="connsiteY7" fmla="*/ 283008 h 314293"/>
                <a:gd name="connsiteX8" fmla="*/ 109182 w 1701073"/>
                <a:gd name="connsiteY8" fmla="*/ 300645 h 314293"/>
                <a:gd name="connsiteX9" fmla="*/ 0 w 1701073"/>
                <a:gd name="connsiteY9" fmla="*/ 314293 h 31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1073" h="314293">
                  <a:moveTo>
                    <a:pt x="1701073" y="0"/>
                  </a:moveTo>
                  <a:cubicBezTo>
                    <a:pt x="1678327" y="0"/>
                    <a:pt x="1552753" y="18526"/>
                    <a:pt x="1514901" y="27690"/>
                  </a:cubicBezTo>
                  <a:cubicBezTo>
                    <a:pt x="1477049" y="36854"/>
                    <a:pt x="1501253" y="43613"/>
                    <a:pt x="1473958" y="54986"/>
                  </a:cubicBezTo>
                  <a:cubicBezTo>
                    <a:pt x="1446663" y="66359"/>
                    <a:pt x="1419367" y="84556"/>
                    <a:pt x="1351128" y="95929"/>
                  </a:cubicBezTo>
                  <a:cubicBezTo>
                    <a:pt x="1282889" y="107302"/>
                    <a:pt x="1152729" y="116047"/>
                    <a:pt x="1064525" y="123224"/>
                  </a:cubicBezTo>
                  <a:cubicBezTo>
                    <a:pt x="976321" y="130401"/>
                    <a:pt x="898346" y="124363"/>
                    <a:pt x="821905" y="138992"/>
                  </a:cubicBezTo>
                  <a:cubicBezTo>
                    <a:pt x="745464" y="153621"/>
                    <a:pt x="699111" y="191193"/>
                    <a:pt x="605881" y="211000"/>
                  </a:cubicBezTo>
                  <a:lnTo>
                    <a:pt x="245841" y="283008"/>
                  </a:lnTo>
                  <a:cubicBezTo>
                    <a:pt x="159405" y="298930"/>
                    <a:pt x="150156" y="295431"/>
                    <a:pt x="109182" y="300645"/>
                  </a:cubicBezTo>
                  <a:lnTo>
                    <a:pt x="0" y="314293"/>
                  </a:ln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6305256" y="909385"/>
              <a:ext cx="586854" cy="193344"/>
            </a:xfrm>
            <a:custGeom>
              <a:avLst/>
              <a:gdLst>
                <a:gd name="connsiteX0" fmla="*/ 586854 w 586854"/>
                <a:gd name="connsiteY0" fmla="*/ 0 h 193344"/>
                <a:gd name="connsiteX1" fmla="*/ 341194 w 586854"/>
                <a:gd name="connsiteY1" fmla="*/ 81887 h 193344"/>
                <a:gd name="connsiteX2" fmla="*/ 204717 w 586854"/>
                <a:gd name="connsiteY2" fmla="*/ 163773 h 193344"/>
                <a:gd name="connsiteX3" fmla="*/ 0 w 586854"/>
                <a:gd name="connsiteY3" fmla="*/ 191069 h 19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854" h="193344">
                  <a:moveTo>
                    <a:pt x="586854" y="0"/>
                  </a:moveTo>
                  <a:cubicBezTo>
                    <a:pt x="495868" y="27296"/>
                    <a:pt x="404883" y="54592"/>
                    <a:pt x="341194" y="81887"/>
                  </a:cubicBezTo>
                  <a:cubicBezTo>
                    <a:pt x="277505" y="109182"/>
                    <a:pt x="261583" y="145576"/>
                    <a:pt x="204717" y="163773"/>
                  </a:cubicBezTo>
                  <a:cubicBezTo>
                    <a:pt x="147851" y="181970"/>
                    <a:pt x="27296" y="193344"/>
                    <a:pt x="0" y="191069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3520352" y="990776"/>
              <a:ext cx="2264232" cy="473032"/>
            </a:xfrm>
            <a:custGeom>
              <a:avLst/>
              <a:gdLst>
                <a:gd name="connsiteX0" fmla="*/ 2383766 w 2383766"/>
                <a:gd name="connsiteY0" fmla="*/ 483080 h 483080"/>
                <a:gd name="connsiteX1" fmla="*/ 2211237 w 2383766"/>
                <a:gd name="connsiteY1" fmla="*/ 414068 h 483080"/>
                <a:gd name="connsiteX2" fmla="*/ 1926566 w 2383766"/>
                <a:gd name="connsiteY2" fmla="*/ 370936 h 483080"/>
                <a:gd name="connsiteX3" fmla="*/ 1805796 w 2383766"/>
                <a:gd name="connsiteY3" fmla="*/ 370936 h 483080"/>
                <a:gd name="connsiteX4" fmla="*/ 1624641 w 2383766"/>
                <a:gd name="connsiteY4" fmla="*/ 319178 h 483080"/>
                <a:gd name="connsiteX5" fmla="*/ 1417607 w 2383766"/>
                <a:gd name="connsiteY5" fmla="*/ 301925 h 483080"/>
                <a:gd name="connsiteX6" fmla="*/ 1210573 w 2383766"/>
                <a:gd name="connsiteY6" fmla="*/ 293298 h 483080"/>
                <a:gd name="connsiteX7" fmla="*/ 951781 w 2383766"/>
                <a:gd name="connsiteY7" fmla="*/ 267419 h 483080"/>
                <a:gd name="connsiteX8" fmla="*/ 762000 w 2383766"/>
                <a:gd name="connsiteY8" fmla="*/ 258793 h 483080"/>
                <a:gd name="connsiteX9" fmla="*/ 580845 w 2383766"/>
                <a:gd name="connsiteY9" fmla="*/ 232914 h 483080"/>
                <a:gd name="connsiteX10" fmla="*/ 468701 w 2383766"/>
                <a:gd name="connsiteY10" fmla="*/ 172529 h 483080"/>
                <a:gd name="connsiteX11" fmla="*/ 270294 w 2383766"/>
                <a:gd name="connsiteY11" fmla="*/ 86264 h 483080"/>
                <a:gd name="connsiteX12" fmla="*/ 97766 w 2383766"/>
                <a:gd name="connsiteY12" fmla="*/ 0 h 483080"/>
                <a:gd name="connsiteX0" fmla="*/ 2286000 w 2286000"/>
                <a:gd name="connsiteY0" fmla="*/ 483080 h 483080"/>
                <a:gd name="connsiteX1" fmla="*/ 2113471 w 2286000"/>
                <a:gd name="connsiteY1" fmla="*/ 414068 h 483080"/>
                <a:gd name="connsiteX2" fmla="*/ 1828800 w 2286000"/>
                <a:gd name="connsiteY2" fmla="*/ 370936 h 483080"/>
                <a:gd name="connsiteX3" fmla="*/ 1708030 w 2286000"/>
                <a:gd name="connsiteY3" fmla="*/ 370936 h 483080"/>
                <a:gd name="connsiteX4" fmla="*/ 1526875 w 2286000"/>
                <a:gd name="connsiteY4" fmla="*/ 319178 h 483080"/>
                <a:gd name="connsiteX5" fmla="*/ 1319841 w 2286000"/>
                <a:gd name="connsiteY5" fmla="*/ 301925 h 483080"/>
                <a:gd name="connsiteX6" fmla="*/ 1112807 w 2286000"/>
                <a:gd name="connsiteY6" fmla="*/ 293298 h 483080"/>
                <a:gd name="connsiteX7" fmla="*/ 854015 w 2286000"/>
                <a:gd name="connsiteY7" fmla="*/ 267419 h 483080"/>
                <a:gd name="connsiteX8" fmla="*/ 664234 w 2286000"/>
                <a:gd name="connsiteY8" fmla="*/ 258793 h 483080"/>
                <a:gd name="connsiteX9" fmla="*/ 483079 w 2286000"/>
                <a:gd name="connsiteY9" fmla="*/ 232914 h 483080"/>
                <a:gd name="connsiteX10" fmla="*/ 370935 w 2286000"/>
                <a:gd name="connsiteY10" fmla="*/ 172529 h 483080"/>
                <a:gd name="connsiteX11" fmla="*/ 172528 w 2286000"/>
                <a:gd name="connsiteY11" fmla="*/ 86264 h 483080"/>
                <a:gd name="connsiteX12" fmla="*/ 0 w 2286000"/>
                <a:gd name="connsiteY12" fmla="*/ 0 h 483080"/>
                <a:gd name="connsiteX0" fmla="*/ 2286000 w 2286000"/>
                <a:gd name="connsiteY0" fmla="*/ 483080 h 483080"/>
                <a:gd name="connsiteX1" fmla="*/ 2113471 w 2286000"/>
                <a:gd name="connsiteY1" fmla="*/ 414068 h 483080"/>
                <a:gd name="connsiteX2" fmla="*/ 1828800 w 2286000"/>
                <a:gd name="connsiteY2" fmla="*/ 370936 h 483080"/>
                <a:gd name="connsiteX3" fmla="*/ 1708030 w 2286000"/>
                <a:gd name="connsiteY3" fmla="*/ 370936 h 483080"/>
                <a:gd name="connsiteX4" fmla="*/ 1526875 w 2286000"/>
                <a:gd name="connsiteY4" fmla="*/ 319178 h 483080"/>
                <a:gd name="connsiteX5" fmla="*/ 1319841 w 2286000"/>
                <a:gd name="connsiteY5" fmla="*/ 301925 h 483080"/>
                <a:gd name="connsiteX6" fmla="*/ 1112807 w 2286000"/>
                <a:gd name="connsiteY6" fmla="*/ 293298 h 483080"/>
                <a:gd name="connsiteX7" fmla="*/ 854015 w 2286000"/>
                <a:gd name="connsiteY7" fmla="*/ 267419 h 483080"/>
                <a:gd name="connsiteX8" fmla="*/ 664234 w 2286000"/>
                <a:gd name="connsiteY8" fmla="*/ 258793 h 483080"/>
                <a:gd name="connsiteX9" fmla="*/ 483079 w 2286000"/>
                <a:gd name="connsiteY9" fmla="*/ 232914 h 483080"/>
                <a:gd name="connsiteX10" fmla="*/ 370935 w 2286000"/>
                <a:gd name="connsiteY10" fmla="*/ 172529 h 483080"/>
                <a:gd name="connsiteX11" fmla="*/ 172528 w 2286000"/>
                <a:gd name="connsiteY11" fmla="*/ 86264 h 483080"/>
                <a:gd name="connsiteX12" fmla="*/ 0 w 2286000"/>
                <a:gd name="connsiteY12" fmla="*/ 0 h 483080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50760 w 2264232"/>
                <a:gd name="connsiteY11" fmla="*/ 76216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50760 w 2264232"/>
                <a:gd name="connsiteY11" fmla="*/ 76216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192224 w 2192224"/>
                <a:gd name="connsiteY0" fmla="*/ 473032 h 473032"/>
                <a:gd name="connsiteX1" fmla="*/ 2019695 w 2192224"/>
                <a:gd name="connsiteY1" fmla="*/ 404020 h 473032"/>
                <a:gd name="connsiteX2" fmla="*/ 1735024 w 2192224"/>
                <a:gd name="connsiteY2" fmla="*/ 360888 h 473032"/>
                <a:gd name="connsiteX3" fmla="*/ 1614254 w 2192224"/>
                <a:gd name="connsiteY3" fmla="*/ 360888 h 473032"/>
                <a:gd name="connsiteX4" fmla="*/ 1433099 w 2192224"/>
                <a:gd name="connsiteY4" fmla="*/ 309130 h 473032"/>
                <a:gd name="connsiteX5" fmla="*/ 1226065 w 2192224"/>
                <a:gd name="connsiteY5" fmla="*/ 291877 h 473032"/>
                <a:gd name="connsiteX6" fmla="*/ 1019031 w 2192224"/>
                <a:gd name="connsiteY6" fmla="*/ 283250 h 473032"/>
                <a:gd name="connsiteX7" fmla="*/ 760239 w 2192224"/>
                <a:gd name="connsiteY7" fmla="*/ 257371 h 473032"/>
                <a:gd name="connsiteX8" fmla="*/ 570458 w 2192224"/>
                <a:gd name="connsiteY8" fmla="*/ 248745 h 473032"/>
                <a:gd name="connsiteX9" fmla="*/ 389303 w 2192224"/>
                <a:gd name="connsiteY9" fmla="*/ 222866 h 473032"/>
                <a:gd name="connsiteX10" fmla="*/ 277159 w 2192224"/>
                <a:gd name="connsiteY10" fmla="*/ 162481 h 473032"/>
                <a:gd name="connsiteX11" fmla="*/ 72008 w 2192224"/>
                <a:gd name="connsiteY11" fmla="*/ 72008 h 473032"/>
                <a:gd name="connsiteX12" fmla="*/ 0 w 2192224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  <a:gd name="connsiteX0" fmla="*/ 2264232 w 2264232"/>
                <a:gd name="connsiteY0" fmla="*/ 473032 h 473032"/>
                <a:gd name="connsiteX1" fmla="*/ 2091703 w 2264232"/>
                <a:gd name="connsiteY1" fmla="*/ 404020 h 473032"/>
                <a:gd name="connsiteX2" fmla="*/ 1807032 w 2264232"/>
                <a:gd name="connsiteY2" fmla="*/ 360888 h 473032"/>
                <a:gd name="connsiteX3" fmla="*/ 1686262 w 2264232"/>
                <a:gd name="connsiteY3" fmla="*/ 360888 h 473032"/>
                <a:gd name="connsiteX4" fmla="*/ 1505107 w 2264232"/>
                <a:gd name="connsiteY4" fmla="*/ 309130 h 473032"/>
                <a:gd name="connsiteX5" fmla="*/ 1298073 w 2264232"/>
                <a:gd name="connsiteY5" fmla="*/ 291877 h 473032"/>
                <a:gd name="connsiteX6" fmla="*/ 1091039 w 2264232"/>
                <a:gd name="connsiteY6" fmla="*/ 283250 h 473032"/>
                <a:gd name="connsiteX7" fmla="*/ 832247 w 2264232"/>
                <a:gd name="connsiteY7" fmla="*/ 257371 h 473032"/>
                <a:gd name="connsiteX8" fmla="*/ 642466 w 2264232"/>
                <a:gd name="connsiteY8" fmla="*/ 248745 h 473032"/>
                <a:gd name="connsiteX9" fmla="*/ 461311 w 2264232"/>
                <a:gd name="connsiteY9" fmla="*/ 222866 h 473032"/>
                <a:gd name="connsiteX10" fmla="*/ 349167 w 2264232"/>
                <a:gd name="connsiteY10" fmla="*/ 162481 h 473032"/>
                <a:gd name="connsiteX11" fmla="*/ 144016 w 2264232"/>
                <a:gd name="connsiteY11" fmla="*/ 72008 h 473032"/>
                <a:gd name="connsiteX12" fmla="*/ 0 w 2264232"/>
                <a:gd name="connsiteY12" fmla="*/ 0 h 4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4232" h="473032">
                  <a:moveTo>
                    <a:pt x="2264232" y="473032"/>
                  </a:moveTo>
                  <a:cubicBezTo>
                    <a:pt x="2216067" y="447871"/>
                    <a:pt x="2167903" y="422711"/>
                    <a:pt x="2091703" y="404020"/>
                  </a:cubicBezTo>
                  <a:cubicBezTo>
                    <a:pt x="2015503" y="385329"/>
                    <a:pt x="1874605" y="368077"/>
                    <a:pt x="1807032" y="360888"/>
                  </a:cubicBezTo>
                  <a:cubicBezTo>
                    <a:pt x="1739459" y="353699"/>
                    <a:pt x="1736583" y="369514"/>
                    <a:pt x="1686262" y="360888"/>
                  </a:cubicBezTo>
                  <a:cubicBezTo>
                    <a:pt x="1635941" y="352262"/>
                    <a:pt x="1569805" y="320632"/>
                    <a:pt x="1505107" y="309130"/>
                  </a:cubicBezTo>
                  <a:cubicBezTo>
                    <a:pt x="1440409" y="297628"/>
                    <a:pt x="1367084" y="296190"/>
                    <a:pt x="1298073" y="291877"/>
                  </a:cubicBezTo>
                  <a:cubicBezTo>
                    <a:pt x="1229062" y="287564"/>
                    <a:pt x="1168677" y="289001"/>
                    <a:pt x="1091039" y="283250"/>
                  </a:cubicBezTo>
                  <a:cubicBezTo>
                    <a:pt x="1013401" y="277499"/>
                    <a:pt x="907009" y="263122"/>
                    <a:pt x="832247" y="257371"/>
                  </a:cubicBezTo>
                  <a:cubicBezTo>
                    <a:pt x="757485" y="251620"/>
                    <a:pt x="704289" y="254496"/>
                    <a:pt x="642466" y="248745"/>
                  </a:cubicBezTo>
                  <a:cubicBezTo>
                    <a:pt x="580643" y="242994"/>
                    <a:pt x="510194" y="237243"/>
                    <a:pt x="461311" y="222866"/>
                  </a:cubicBezTo>
                  <a:cubicBezTo>
                    <a:pt x="412428" y="208489"/>
                    <a:pt x="402049" y="187624"/>
                    <a:pt x="349167" y="162481"/>
                  </a:cubicBezTo>
                  <a:cubicBezTo>
                    <a:pt x="296285" y="137338"/>
                    <a:pt x="202210" y="99088"/>
                    <a:pt x="144016" y="72008"/>
                  </a:cubicBezTo>
                  <a:cubicBezTo>
                    <a:pt x="85822" y="44928"/>
                    <a:pt x="64286" y="18757"/>
                    <a:pt x="0" y="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539409" y="905438"/>
            <a:ext cx="9180236" cy="5959177"/>
            <a:chOff x="-23173" y="638175"/>
            <a:chExt cx="9180236" cy="5959177"/>
          </a:xfrm>
        </p:grpSpPr>
        <p:sp>
          <p:nvSpPr>
            <p:cNvPr id="13" name="Forma livre 12"/>
            <p:cNvSpPr/>
            <p:nvPr/>
          </p:nvSpPr>
          <p:spPr>
            <a:xfrm>
              <a:off x="0" y="692696"/>
              <a:ext cx="2764976" cy="497232"/>
            </a:xfrm>
            <a:custGeom>
              <a:avLst/>
              <a:gdLst>
                <a:gd name="connsiteX0" fmla="*/ 0 w 2781300"/>
                <a:gd name="connsiteY0" fmla="*/ 0 h 404812"/>
                <a:gd name="connsiteX1" fmla="*/ 1109663 w 2781300"/>
                <a:gd name="connsiteY1" fmla="*/ 0 h 404812"/>
                <a:gd name="connsiteX2" fmla="*/ 1119188 w 2781300"/>
                <a:gd name="connsiteY2" fmla="*/ 14287 h 404812"/>
                <a:gd name="connsiteX3" fmla="*/ 1081088 w 2781300"/>
                <a:gd name="connsiteY3" fmla="*/ 19050 h 404812"/>
                <a:gd name="connsiteX4" fmla="*/ 1042988 w 2781300"/>
                <a:gd name="connsiteY4" fmla="*/ 23812 h 404812"/>
                <a:gd name="connsiteX5" fmla="*/ 1014413 w 2781300"/>
                <a:gd name="connsiteY5" fmla="*/ 33337 h 404812"/>
                <a:gd name="connsiteX6" fmla="*/ 976313 w 2781300"/>
                <a:gd name="connsiteY6" fmla="*/ 42862 h 404812"/>
                <a:gd name="connsiteX7" fmla="*/ 938213 w 2781300"/>
                <a:gd name="connsiteY7" fmla="*/ 42862 h 404812"/>
                <a:gd name="connsiteX8" fmla="*/ 904875 w 2781300"/>
                <a:gd name="connsiteY8" fmla="*/ 52387 h 404812"/>
                <a:gd name="connsiteX9" fmla="*/ 876300 w 2781300"/>
                <a:gd name="connsiteY9" fmla="*/ 76200 h 404812"/>
                <a:gd name="connsiteX10" fmla="*/ 871538 w 2781300"/>
                <a:gd name="connsiteY10" fmla="*/ 109537 h 404812"/>
                <a:gd name="connsiteX11" fmla="*/ 923925 w 2781300"/>
                <a:gd name="connsiteY11" fmla="*/ 114300 h 404812"/>
                <a:gd name="connsiteX12" fmla="*/ 1019175 w 2781300"/>
                <a:gd name="connsiteY12" fmla="*/ 128587 h 404812"/>
                <a:gd name="connsiteX13" fmla="*/ 1095375 w 2781300"/>
                <a:gd name="connsiteY13" fmla="*/ 133350 h 404812"/>
                <a:gd name="connsiteX14" fmla="*/ 1176338 w 2781300"/>
                <a:gd name="connsiteY14" fmla="*/ 157162 h 404812"/>
                <a:gd name="connsiteX15" fmla="*/ 1223963 w 2781300"/>
                <a:gd name="connsiteY15" fmla="*/ 157162 h 404812"/>
                <a:gd name="connsiteX16" fmla="*/ 1271588 w 2781300"/>
                <a:gd name="connsiteY16" fmla="*/ 161925 h 404812"/>
                <a:gd name="connsiteX17" fmla="*/ 1328738 w 2781300"/>
                <a:gd name="connsiteY17" fmla="*/ 176212 h 404812"/>
                <a:gd name="connsiteX18" fmla="*/ 1390650 w 2781300"/>
                <a:gd name="connsiteY18" fmla="*/ 176212 h 404812"/>
                <a:gd name="connsiteX19" fmla="*/ 1447800 w 2781300"/>
                <a:gd name="connsiteY19" fmla="*/ 190500 h 404812"/>
                <a:gd name="connsiteX20" fmla="*/ 1481138 w 2781300"/>
                <a:gd name="connsiteY20" fmla="*/ 195262 h 404812"/>
                <a:gd name="connsiteX21" fmla="*/ 1533525 w 2781300"/>
                <a:gd name="connsiteY21" fmla="*/ 190500 h 404812"/>
                <a:gd name="connsiteX22" fmla="*/ 1600200 w 2781300"/>
                <a:gd name="connsiteY22" fmla="*/ 171450 h 404812"/>
                <a:gd name="connsiteX23" fmla="*/ 1657350 w 2781300"/>
                <a:gd name="connsiteY23" fmla="*/ 152400 h 404812"/>
                <a:gd name="connsiteX24" fmla="*/ 1719263 w 2781300"/>
                <a:gd name="connsiteY24" fmla="*/ 138112 h 404812"/>
                <a:gd name="connsiteX25" fmla="*/ 1790700 w 2781300"/>
                <a:gd name="connsiteY25" fmla="*/ 128587 h 404812"/>
                <a:gd name="connsiteX26" fmla="*/ 1885950 w 2781300"/>
                <a:gd name="connsiteY26" fmla="*/ 109537 h 404812"/>
                <a:gd name="connsiteX27" fmla="*/ 1971675 w 2781300"/>
                <a:gd name="connsiteY27" fmla="*/ 95250 h 404812"/>
                <a:gd name="connsiteX28" fmla="*/ 2043113 w 2781300"/>
                <a:gd name="connsiteY28" fmla="*/ 71437 h 404812"/>
                <a:gd name="connsiteX29" fmla="*/ 2105025 w 2781300"/>
                <a:gd name="connsiteY29" fmla="*/ 57150 h 404812"/>
                <a:gd name="connsiteX30" fmla="*/ 2181225 w 2781300"/>
                <a:gd name="connsiteY30" fmla="*/ 57150 h 404812"/>
                <a:gd name="connsiteX31" fmla="*/ 2295525 w 2781300"/>
                <a:gd name="connsiteY31" fmla="*/ 38100 h 404812"/>
                <a:gd name="connsiteX32" fmla="*/ 2386013 w 2781300"/>
                <a:gd name="connsiteY32" fmla="*/ 0 h 404812"/>
                <a:gd name="connsiteX33" fmla="*/ 2438400 w 2781300"/>
                <a:gd name="connsiteY33" fmla="*/ 4762 h 404812"/>
                <a:gd name="connsiteX34" fmla="*/ 2562225 w 2781300"/>
                <a:gd name="connsiteY34" fmla="*/ 4762 h 404812"/>
                <a:gd name="connsiteX35" fmla="*/ 2667000 w 2781300"/>
                <a:gd name="connsiteY35" fmla="*/ 4762 h 404812"/>
                <a:gd name="connsiteX36" fmla="*/ 2781300 w 2781300"/>
                <a:gd name="connsiteY36" fmla="*/ 14287 h 404812"/>
                <a:gd name="connsiteX37" fmla="*/ 2767013 w 2781300"/>
                <a:gd name="connsiteY37" fmla="*/ 23812 h 404812"/>
                <a:gd name="connsiteX38" fmla="*/ 2709863 w 2781300"/>
                <a:gd name="connsiteY38" fmla="*/ 38100 h 404812"/>
                <a:gd name="connsiteX39" fmla="*/ 2652713 w 2781300"/>
                <a:gd name="connsiteY39" fmla="*/ 33337 h 404812"/>
                <a:gd name="connsiteX40" fmla="*/ 2557463 w 2781300"/>
                <a:gd name="connsiteY40" fmla="*/ 61912 h 404812"/>
                <a:gd name="connsiteX41" fmla="*/ 2476500 w 2781300"/>
                <a:gd name="connsiteY41" fmla="*/ 76200 h 404812"/>
                <a:gd name="connsiteX42" fmla="*/ 2414588 w 2781300"/>
                <a:gd name="connsiteY42" fmla="*/ 85725 h 404812"/>
                <a:gd name="connsiteX43" fmla="*/ 2362200 w 2781300"/>
                <a:gd name="connsiteY43" fmla="*/ 90487 h 404812"/>
                <a:gd name="connsiteX44" fmla="*/ 2324100 w 2781300"/>
                <a:gd name="connsiteY44" fmla="*/ 104775 h 404812"/>
                <a:gd name="connsiteX45" fmla="*/ 2271713 w 2781300"/>
                <a:gd name="connsiteY45" fmla="*/ 128587 h 404812"/>
                <a:gd name="connsiteX46" fmla="*/ 2176463 w 2781300"/>
                <a:gd name="connsiteY46" fmla="*/ 147637 h 404812"/>
                <a:gd name="connsiteX47" fmla="*/ 2105025 w 2781300"/>
                <a:gd name="connsiteY47" fmla="*/ 157162 h 404812"/>
                <a:gd name="connsiteX48" fmla="*/ 2043113 w 2781300"/>
                <a:gd name="connsiteY48" fmla="*/ 142875 h 404812"/>
                <a:gd name="connsiteX49" fmla="*/ 1995488 w 2781300"/>
                <a:gd name="connsiteY49" fmla="*/ 171450 h 404812"/>
                <a:gd name="connsiteX50" fmla="*/ 1933575 w 2781300"/>
                <a:gd name="connsiteY50" fmla="*/ 185737 h 404812"/>
                <a:gd name="connsiteX51" fmla="*/ 1871663 w 2781300"/>
                <a:gd name="connsiteY51" fmla="*/ 195262 h 404812"/>
                <a:gd name="connsiteX52" fmla="*/ 1847850 w 2781300"/>
                <a:gd name="connsiteY52" fmla="*/ 223837 h 404812"/>
                <a:gd name="connsiteX53" fmla="*/ 1962150 w 2781300"/>
                <a:gd name="connsiteY53" fmla="*/ 252412 h 404812"/>
                <a:gd name="connsiteX54" fmla="*/ 2024063 w 2781300"/>
                <a:gd name="connsiteY54" fmla="*/ 276225 h 404812"/>
                <a:gd name="connsiteX55" fmla="*/ 1976438 w 2781300"/>
                <a:gd name="connsiteY55" fmla="*/ 319087 h 404812"/>
                <a:gd name="connsiteX56" fmla="*/ 1924050 w 2781300"/>
                <a:gd name="connsiteY56" fmla="*/ 361950 h 404812"/>
                <a:gd name="connsiteX57" fmla="*/ 1890713 w 2781300"/>
                <a:gd name="connsiteY57" fmla="*/ 376237 h 404812"/>
                <a:gd name="connsiteX58" fmla="*/ 1790700 w 2781300"/>
                <a:gd name="connsiteY58" fmla="*/ 376237 h 404812"/>
                <a:gd name="connsiteX59" fmla="*/ 1738313 w 2781300"/>
                <a:gd name="connsiteY59" fmla="*/ 371475 h 404812"/>
                <a:gd name="connsiteX60" fmla="*/ 1676400 w 2781300"/>
                <a:gd name="connsiteY60" fmla="*/ 361950 h 404812"/>
                <a:gd name="connsiteX61" fmla="*/ 1638300 w 2781300"/>
                <a:gd name="connsiteY61" fmla="*/ 361950 h 404812"/>
                <a:gd name="connsiteX62" fmla="*/ 1581150 w 2781300"/>
                <a:gd name="connsiteY62" fmla="*/ 357187 h 404812"/>
                <a:gd name="connsiteX63" fmla="*/ 1528763 w 2781300"/>
                <a:gd name="connsiteY63" fmla="*/ 366712 h 404812"/>
                <a:gd name="connsiteX64" fmla="*/ 1490663 w 2781300"/>
                <a:gd name="connsiteY64" fmla="*/ 400050 h 404812"/>
                <a:gd name="connsiteX65" fmla="*/ 1395413 w 2781300"/>
                <a:gd name="connsiteY65" fmla="*/ 390525 h 404812"/>
                <a:gd name="connsiteX66" fmla="*/ 1300163 w 2781300"/>
                <a:gd name="connsiteY66" fmla="*/ 404812 h 404812"/>
                <a:gd name="connsiteX67" fmla="*/ 1262063 w 2781300"/>
                <a:gd name="connsiteY67" fmla="*/ 376237 h 404812"/>
                <a:gd name="connsiteX68" fmla="*/ 1262063 w 2781300"/>
                <a:gd name="connsiteY68" fmla="*/ 376237 h 404812"/>
                <a:gd name="connsiteX69" fmla="*/ 1300163 w 2781300"/>
                <a:gd name="connsiteY69" fmla="*/ 357187 h 404812"/>
                <a:gd name="connsiteX70" fmla="*/ 1385888 w 2781300"/>
                <a:gd name="connsiteY70" fmla="*/ 357187 h 404812"/>
                <a:gd name="connsiteX71" fmla="*/ 1447800 w 2781300"/>
                <a:gd name="connsiteY71" fmla="*/ 342900 h 404812"/>
                <a:gd name="connsiteX72" fmla="*/ 1462088 w 2781300"/>
                <a:gd name="connsiteY72" fmla="*/ 333375 h 404812"/>
                <a:gd name="connsiteX73" fmla="*/ 1514475 w 2781300"/>
                <a:gd name="connsiteY73" fmla="*/ 323850 h 404812"/>
                <a:gd name="connsiteX74" fmla="*/ 1547813 w 2781300"/>
                <a:gd name="connsiteY74" fmla="*/ 309562 h 404812"/>
                <a:gd name="connsiteX75" fmla="*/ 1538288 w 2781300"/>
                <a:gd name="connsiteY75" fmla="*/ 280987 h 404812"/>
                <a:gd name="connsiteX76" fmla="*/ 1509713 w 2781300"/>
                <a:gd name="connsiteY76" fmla="*/ 261937 h 404812"/>
                <a:gd name="connsiteX77" fmla="*/ 1423988 w 2781300"/>
                <a:gd name="connsiteY77" fmla="*/ 247650 h 404812"/>
                <a:gd name="connsiteX78" fmla="*/ 1300163 w 2781300"/>
                <a:gd name="connsiteY78" fmla="*/ 238125 h 404812"/>
                <a:gd name="connsiteX79" fmla="*/ 1233488 w 2781300"/>
                <a:gd name="connsiteY79" fmla="*/ 223837 h 404812"/>
                <a:gd name="connsiteX80" fmla="*/ 1143000 w 2781300"/>
                <a:gd name="connsiteY80" fmla="*/ 214312 h 404812"/>
                <a:gd name="connsiteX81" fmla="*/ 1023938 w 2781300"/>
                <a:gd name="connsiteY81" fmla="*/ 200025 h 404812"/>
                <a:gd name="connsiteX82" fmla="*/ 914400 w 2781300"/>
                <a:gd name="connsiteY82" fmla="*/ 195262 h 404812"/>
                <a:gd name="connsiteX83" fmla="*/ 823913 w 2781300"/>
                <a:gd name="connsiteY83" fmla="*/ 176212 h 404812"/>
                <a:gd name="connsiteX84" fmla="*/ 747713 w 2781300"/>
                <a:gd name="connsiteY84" fmla="*/ 176212 h 404812"/>
                <a:gd name="connsiteX85" fmla="*/ 661988 w 2781300"/>
                <a:gd name="connsiteY85" fmla="*/ 161925 h 404812"/>
                <a:gd name="connsiteX86" fmla="*/ 590550 w 2781300"/>
                <a:gd name="connsiteY86" fmla="*/ 152400 h 404812"/>
                <a:gd name="connsiteX87" fmla="*/ 514350 w 2781300"/>
                <a:gd name="connsiteY87" fmla="*/ 152400 h 404812"/>
                <a:gd name="connsiteX88" fmla="*/ 452438 w 2781300"/>
                <a:gd name="connsiteY88" fmla="*/ 147637 h 404812"/>
                <a:gd name="connsiteX89" fmla="*/ 414338 w 2781300"/>
                <a:gd name="connsiteY89" fmla="*/ 161925 h 404812"/>
                <a:gd name="connsiteX90" fmla="*/ 409575 w 2781300"/>
                <a:gd name="connsiteY90" fmla="*/ 114300 h 404812"/>
                <a:gd name="connsiteX91" fmla="*/ 390525 w 2781300"/>
                <a:gd name="connsiteY91" fmla="*/ 80962 h 404812"/>
                <a:gd name="connsiteX92" fmla="*/ 347663 w 2781300"/>
                <a:gd name="connsiteY92" fmla="*/ 90487 h 404812"/>
                <a:gd name="connsiteX93" fmla="*/ 304800 w 2781300"/>
                <a:gd name="connsiteY93" fmla="*/ 100012 h 404812"/>
                <a:gd name="connsiteX94" fmla="*/ 266700 w 2781300"/>
                <a:gd name="connsiteY94" fmla="*/ 71437 h 404812"/>
                <a:gd name="connsiteX95" fmla="*/ 238125 w 2781300"/>
                <a:gd name="connsiteY95" fmla="*/ 57150 h 404812"/>
                <a:gd name="connsiteX96" fmla="*/ 219075 w 2781300"/>
                <a:gd name="connsiteY96" fmla="*/ 38100 h 404812"/>
                <a:gd name="connsiteX97" fmla="*/ 157163 w 2781300"/>
                <a:gd name="connsiteY97" fmla="*/ 52387 h 404812"/>
                <a:gd name="connsiteX98" fmla="*/ 90488 w 2781300"/>
                <a:gd name="connsiteY98" fmla="*/ 52387 h 404812"/>
                <a:gd name="connsiteX99" fmla="*/ 57150 w 2781300"/>
                <a:gd name="connsiteY99" fmla="*/ 47625 h 404812"/>
                <a:gd name="connsiteX100" fmla="*/ 0 w 2781300"/>
                <a:gd name="connsiteY100" fmla="*/ 0 h 404812"/>
                <a:gd name="connsiteX0" fmla="*/ 0 w 2764976"/>
                <a:gd name="connsiteY0" fmla="*/ 0 h 489724"/>
                <a:gd name="connsiteX1" fmla="*/ 1093339 w 2764976"/>
                <a:gd name="connsiteY1" fmla="*/ 84912 h 489724"/>
                <a:gd name="connsiteX2" fmla="*/ 1102864 w 2764976"/>
                <a:gd name="connsiteY2" fmla="*/ 99199 h 489724"/>
                <a:gd name="connsiteX3" fmla="*/ 1064764 w 2764976"/>
                <a:gd name="connsiteY3" fmla="*/ 103962 h 489724"/>
                <a:gd name="connsiteX4" fmla="*/ 1026664 w 2764976"/>
                <a:gd name="connsiteY4" fmla="*/ 108724 h 489724"/>
                <a:gd name="connsiteX5" fmla="*/ 998089 w 2764976"/>
                <a:gd name="connsiteY5" fmla="*/ 118249 h 489724"/>
                <a:gd name="connsiteX6" fmla="*/ 959989 w 2764976"/>
                <a:gd name="connsiteY6" fmla="*/ 127774 h 489724"/>
                <a:gd name="connsiteX7" fmla="*/ 921889 w 2764976"/>
                <a:gd name="connsiteY7" fmla="*/ 127774 h 489724"/>
                <a:gd name="connsiteX8" fmla="*/ 888551 w 2764976"/>
                <a:gd name="connsiteY8" fmla="*/ 137299 h 489724"/>
                <a:gd name="connsiteX9" fmla="*/ 859976 w 2764976"/>
                <a:gd name="connsiteY9" fmla="*/ 161112 h 489724"/>
                <a:gd name="connsiteX10" fmla="*/ 855214 w 2764976"/>
                <a:gd name="connsiteY10" fmla="*/ 194449 h 489724"/>
                <a:gd name="connsiteX11" fmla="*/ 907601 w 2764976"/>
                <a:gd name="connsiteY11" fmla="*/ 199212 h 489724"/>
                <a:gd name="connsiteX12" fmla="*/ 1002851 w 2764976"/>
                <a:gd name="connsiteY12" fmla="*/ 213499 h 489724"/>
                <a:gd name="connsiteX13" fmla="*/ 1079051 w 2764976"/>
                <a:gd name="connsiteY13" fmla="*/ 218262 h 489724"/>
                <a:gd name="connsiteX14" fmla="*/ 1160014 w 2764976"/>
                <a:gd name="connsiteY14" fmla="*/ 242074 h 489724"/>
                <a:gd name="connsiteX15" fmla="*/ 1207639 w 2764976"/>
                <a:gd name="connsiteY15" fmla="*/ 242074 h 489724"/>
                <a:gd name="connsiteX16" fmla="*/ 1255264 w 2764976"/>
                <a:gd name="connsiteY16" fmla="*/ 246837 h 489724"/>
                <a:gd name="connsiteX17" fmla="*/ 1312414 w 2764976"/>
                <a:gd name="connsiteY17" fmla="*/ 261124 h 489724"/>
                <a:gd name="connsiteX18" fmla="*/ 1374326 w 2764976"/>
                <a:gd name="connsiteY18" fmla="*/ 261124 h 489724"/>
                <a:gd name="connsiteX19" fmla="*/ 1431476 w 2764976"/>
                <a:gd name="connsiteY19" fmla="*/ 275412 h 489724"/>
                <a:gd name="connsiteX20" fmla="*/ 1464814 w 2764976"/>
                <a:gd name="connsiteY20" fmla="*/ 280174 h 489724"/>
                <a:gd name="connsiteX21" fmla="*/ 1517201 w 2764976"/>
                <a:gd name="connsiteY21" fmla="*/ 275412 h 489724"/>
                <a:gd name="connsiteX22" fmla="*/ 1583876 w 2764976"/>
                <a:gd name="connsiteY22" fmla="*/ 256362 h 489724"/>
                <a:gd name="connsiteX23" fmla="*/ 1641026 w 2764976"/>
                <a:gd name="connsiteY23" fmla="*/ 237312 h 489724"/>
                <a:gd name="connsiteX24" fmla="*/ 1702939 w 2764976"/>
                <a:gd name="connsiteY24" fmla="*/ 223024 h 489724"/>
                <a:gd name="connsiteX25" fmla="*/ 1774376 w 2764976"/>
                <a:gd name="connsiteY25" fmla="*/ 213499 h 489724"/>
                <a:gd name="connsiteX26" fmla="*/ 1869626 w 2764976"/>
                <a:gd name="connsiteY26" fmla="*/ 194449 h 489724"/>
                <a:gd name="connsiteX27" fmla="*/ 1955351 w 2764976"/>
                <a:gd name="connsiteY27" fmla="*/ 180162 h 489724"/>
                <a:gd name="connsiteX28" fmla="*/ 2026789 w 2764976"/>
                <a:gd name="connsiteY28" fmla="*/ 156349 h 489724"/>
                <a:gd name="connsiteX29" fmla="*/ 2088701 w 2764976"/>
                <a:gd name="connsiteY29" fmla="*/ 142062 h 489724"/>
                <a:gd name="connsiteX30" fmla="*/ 2164901 w 2764976"/>
                <a:gd name="connsiteY30" fmla="*/ 142062 h 489724"/>
                <a:gd name="connsiteX31" fmla="*/ 2279201 w 2764976"/>
                <a:gd name="connsiteY31" fmla="*/ 123012 h 489724"/>
                <a:gd name="connsiteX32" fmla="*/ 2369689 w 2764976"/>
                <a:gd name="connsiteY32" fmla="*/ 84912 h 489724"/>
                <a:gd name="connsiteX33" fmla="*/ 2422076 w 2764976"/>
                <a:gd name="connsiteY33" fmla="*/ 89674 h 489724"/>
                <a:gd name="connsiteX34" fmla="*/ 2545901 w 2764976"/>
                <a:gd name="connsiteY34" fmla="*/ 89674 h 489724"/>
                <a:gd name="connsiteX35" fmla="*/ 2650676 w 2764976"/>
                <a:gd name="connsiteY35" fmla="*/ 89674 h 489724"/>
                <a:gd name="connsiteX36" fmla="*/ 2764976 w 2764976"/>
                <a:gd name="connsiteY36" fmla="*/ 99199 h 489724"/>
                <a:gd name="connsiteX37" fmla="*/ 2750689 w 2764976"/>
                <a:gd name="connsiteY37" fmla="*/ 108724 h 489724"/>
                <a:gd name="connsiteX38" fmla="*/ 2693539 w 2764976"/>
                <a:gd name="connsiteY38" fmla="*/ 123012 h 489724"/>
                <a:gd name="connsiteX39" fmla="*/ 2636389 w 2764976"/>
                <a:gd name="connsiteY39" fmla="*/ 118249 h 489724"/>
                <a:gd name="connsiteX40" fmla="*/ 2541139 w 2764976"/>
                <a:gd name="connsiteY40" fmla="*/ 146824 h 489724"/>
                <a:gd name="connsiteX41" fmla="*/ 2460176 w 2764976"/>
                <a:gd name="connsiteY41" fmla="*/ 161112 h 489724"/>
                <a:gd name="connsiteX42" fmla="*/ 2398264 w 2764976"/>
                <a:gd name="connsiteY42" fmla="*/ 170637 h 489724"/>
                <a:gd name="connsiteX43" fmla="*/ 2345876 w 2764976"/>
                <a:gd name="connsiteY43" fmla="*/ 175399 h 489724"/>
                <a:gd name="connsiteX44" fmla="*/ 2307776 w 2764976"/>
                <a:gd name="connsiteY44" fmla="*/ 189687 h 489724"/>
                <a:gd name="connsiteX45" fmla="*/ 2255389 w 2764976"/>
                <a:gd name="connsiteY45" fmla="*/ 213499 h 489724"/>
                <a:gd name="connsiteX46" fmla="*/ 2160139 w 2764976"/>
                <a:gd name="connsiteY46" fmla="*/ 232549 h 489724"/>
                <a:gd name="connsiteX47" fmla="*/ 2088701 w 2764976"/>
                <a:gd name="connsiteY47" fmla="*/ 242074 h 489724"/>
                <a:gd name="connsiteX48" fmla="*/ 2026789 w 2764976"/>
                <a:gd name="connsiteY48" fmla="*/ 227787 h 489724"/>
                <a:gd name="connsiteX49" fmla="*/ 1979164 w 2764976"/>
                <a:gd name="connsiteY49" fmla="*/ 256362 h 489724"/>
                <a:gd name="connsiteX50" fmla="*/ 1917251 w 2764976"/>
                <a:gd name="connsiteY50" fmla="*/ 270649 h 489724"/>
                <a:gd name="connsiteX51" fmla="*/ 1855339 w 2764976"/>
                <a:gd name="connsiteY51" fmla="*/ 280174 h 489724"/>
                <a:gd name="connsiteX52" fmla="*/ 1831526 w 2764976"/>
                <a:gd name="connsiteY52" fmla="*/ 308749 h 489724"/>
                <a:gd name="connsiteX53" fmla="*/ 1945826 w 2764976"/>
                <a:gd name="connsiteY53" fmla="*/ 337324 h 489724"/>
                <a:gd name="connsiteX54" fmla="*/ 2007739 w 2764976"/>
                <a:gd name="connsiteY54" fmla="*/ 361137 h 489724"/>
                <a:gd name="connsiteX55" fmla="*/ 1960114 w 2764976"/>
                <a:gd name="connsiteY55" fmla="*/ 403999 h 489724"/>
                <a:gd name="connsiteX56" fmla="*/ 1907726 w 2764976"/>
                <a:gd name="connsiteY56" fmla="*/ 446862 h 489724"/>
                <a:gd name="connsiteX57" fmla="*/ 1874389 w 2764976"/>
                <a:gd name="connsiteY57" fmla="*/ 461149 h 489724"/>
                <a:gd name="connsiteX58" fmla="*/ 1774376 w 2764976"/>
                <a:gd name="connsiteY58" fmla="*/ 461149 h 489724"/>
                <a:gd name="connsiteX59" fmla="*/ 1721989 w 2764976"/>
                <a:gd name="connsiteY59" fmla="*/ 456387 h 489724"/>
                <a:gd name="connsiteX60" fmla="*/ 1660076 w 2764976"/>
                <a:gd name="connsiteY60" fmla="*/ 446862 h 489724"/>
                <a:gd name="connsiteX61" fmla="*/ 1621976 w 2764976"/>
                <a:gd name="connsiteY61" fmla="*/ 446862 h 489724"/>
                <a:gd name="connsiteX62" fmla="*/ 1564826 w 2764976"/>
                <a:gd name="connsiteY62" fmla="*/ 442099 h 489724"/>
                <a:gd name="connsiteX63" fmla="*/ 1512439 w 2764976"/>
                <a:gd name="connsiteY63" fmla="*/ 451624 h 489724"/>
                <a:gd name="connsiteX64" fmla="*/ 1474339 w 2764976"/>
                <a:gd name="connsiteY64" fmla="*/ 484962 h 489724"/>
                <a:gd name="connsiteX65" fmla="*/ 1379089 w 2764976"/>
                <a:gd name="connsiteY65" fmla="*/ 475437 h 489724"/>
                <a:gd name="connsiteX66" fmla="*/ 1283839 w 2764976"/>
                <a:gd name="connsiteY66" fmla="*/ 489724 h 489724"/>
                <a:gd name="connsiteX67" fmla="*/ 1245739 w 2764976"/>
                <a:gd name="connsiteY67" fmla="*/ 461149 h 489724"/>
                <a:gd name="connsiteX68" fmla="*/ 1245739 w 2764976"/>
                <a:gd name="connsiteY68" fmla="*/ 461149 h 489724"/>
                <a:gd name="connsiteX69" fmla="*/ 1283839 w 2764976"/>
                <a:gd name="connsiteY69" fmla="*/ 442099 h 489724"/>
                <a:gd name="connsiteX70" fmla="*/ 1369564 w 2764976"/>
                <a:gd name="connsiteY70" fmla="*/ 442099 h 489724"/>
                <a:gd name="connsiteX71" fmla="*/ 1431476 w 2764976"/>
                <a:gd name="connsiteY71" fmla="*/ 427812 h 489724"/>
                <a:gd name="connsiteX72" fmla="*/ 1445764 w 2764976"/>
                <a:gd name="connsiteY72" fmla="*/ 418287 h 489724"/>
                <a:gd name="connsiteX73" fmla="*/ 1498151 w 2764976"/>
                <a:gd name="connsiteY73" fmla="*/ 408762 h 489724"/>
                <a:gd name="connsiteX74" fmla="*/ 1531489 w 2764976"/>
                <a:gd name="connsiteY74" fmla="*/ 394474 h 489724"/>
                <a:gd name="connsiteX75" fmla="*/ 1521964 w 2764976"/>
                <a:gd name="connsiteY75" fmla="*/ 365899 h 489724"/>
                <a:gd name="connsiteX76" fmla="*/ 1493389 w 2764976"/>
                <a:gd name="connsiteY76" fmla="*/ 346849 h 489724"/>
                <a:gd name="connsiteX77" fmla="*/ 1407664 w 2764976"/>
                <a:gd name="connsiteY77" fmla="*/ 332562 h 489724"/>
                <a:gd name="connsiteX78" fmla="*/ 1283839 w 2764976"/>
                <a:gd name="connsiteY78" fmla="*/ 323037 h 489724"/>
                <a:gd name="connsiteX79" fmla="*/ 1217164 w 2764976"/>
                <a:gd name="connsiteY79" fmla="*/ 308749 h 489724"/>
                <a:gd name="connsiteX80" fmla="*/ 1126676 w 2764976"/>
                <a:gd name="connsiteY80" fmla="*/ 299224 h 489724"/>
                <a:gd name="connsiteX81" fmla="*/ 1007614 w 2764976"/>
                <a:gd name="connsiteY81" fmla="*/ 284937 h 489724"/>
                <a:gd name="connsiteX82" fmla="*/ 898076 w 2764976"/>
                <a:gd name="connsiteY82" fmla="*/ 280174 h 489724"/>
                <a:gd name="connsiteX83" fmla="*/ 807589 w 2764976"/>
                <a:gd name="connsiteY83" fmla="*/ 261124 h 489724"/>
                <a:gd name="connsiteX84" fmla="*/ 731389 w 2764976"/>
                <a:gd name="connsiteY84" fmla="*/ 261124 h 489724"/>
                <a:gd name="connsiteX85" fmla="*/ 645664 w 2764976"/>
                <a:gd name="connsiteY85" fmla="*/ 246837 h 489724"/>
                <a:gd name="connsiteX86" fmla="*/ 574226 w 2764976"/>
                <a:gd name="connsiteY86" fmla="*/ 237312 h 489724"/>
                <a:gd name="connsiteX87" fmla="*/ 498026 w 2764976"/>
                <a:gd name="connsiteY87" fmla="*/ 237312 h 489724"/>
                <a:gd name="connsiteX88" fmla="*/ 436114 w 2764976"/>
                <a:gd name="connsiteY88" fmla="*/ 232549 h 489724"/>
                <a:gd name="connsiteX89" fmla="*/ 398014 w 2764976"/>
                <a:gd name="connsiteY89" fmla="*/ 246837 h 489724"/>
                <a:gd name="connsiteX90" fmla="*/ 393251 w 2764976"/>
                <a:gd name="connsiteY90" fmla="*/ 199212 h 489724"/>
                <a:gd name="connsiteX91" fmla="*/ 374201 w 2764976"/>
                <a:gd name="connsiteY91" fmla="*/ 165874 h 489724"/>
                <a:gd name="connsiteX92" fmla="*/ 331339 w 2764976"/>
                <a:gd name="connsiteY92" fmla="*/ 175399 h 489724"/>
                <a:gd name="connsiteX93" fmla="*/ 288476 w 2764976"/>
                <a:gd name="connsiteY93" fmla="*/ 184924 h 489724"/>
                <a:gd name="connsiteX94" fmla="*/ 250376 w 2764976"/>
                <a:gd name="connsiteY94" fmla="*/ 156349 h 489724"/>
                <a:gd name="connsiteX95" fmla="*/ 221801 w 2764976"/>
                <a:gd name="connsiteY95" fmla="*/ 142062 h 489724"/>
                <a:gd name="connsiteX96" fmla="*/ 202751 w 2764976"/>
                <a:gd name="connsiteY96" fmla="*/ 123012 h 489724"/>
                <a:gd name="connsiteX97" fmla="*/ 140839 w 2764976"/>
                <a:gd name="connsiteY97" fmla="*/ 137299 h 489724"/>
                <a:gd name="connsiteX98" fmla="*/ 74164 w 2764976"/>
                <a:gd name="connsiteY98" fmla="*/ 137299 h 489724"/>
                <a:gd name="connsiteX99" fmla="*/ 40826 w 2764976"/>
                <a:gd name="connsiteY99" fmla="*/ 132537 h 489724"/>
                <a:gd name="connsiteX100" fmla="*/ 0 w 2764976"/>
                <a:gd name="connsiteY100" fmla="*/ 0 h 489724"/>
                <a:gd name="connsiteX0" fmla="*/ 0 w 2764976"/>
                <a:gd name="connsiteY0" fmla="*/ 0 h 489724"/>
                <a:gd name="connsiteX1" fmla="*/ 1093339 w 2764976"/>
                <a:gd name="connsiteY1" fmla="*/ 84912 h 489724"/>
                <a:gd name="connsiteX2" fmla="*/ 1102864 w 2764976"/>
                <a:gd name="connsiteY2" fmla="*/ 99199 h 489724"/>
                <a:gd name="connsiteX3" fmla="*/ 971600 w 2764976"/>
                <a:gd name="connsiteY3" fmla="*/ 70921 h 489724"/>
                <a:gd name="connsiteX4" fmla="*/ 1026664 w 2764976"/>
                <a:gd name="connsiteY4" fmla="*/ 108724 h 489724"/>
                <a:gd name="connsiteX5" fmla="*/ 998089 w 2764976"/>
                <a:gd name="connsiteY5" fmla="*/ 118249 h 489724"/>
                <a:gd name="connsiteX6" fmla="*/ 959989 w 2764976"/>
                <a:gd name="connsiteY6" fmla="*/ 127774 h 489724"/>
                <a:gd name="connsiteX7" fmla="*/ 921889 w 2764976"/>
                <a:gd name="connsiteY7" fmla="*/ 127774 h 489724"/>
                <a:gd name="connsiteX8" fmla="*/ 888551 w 2764976"/>
                <a:gd name="connsiteY8" fmla="*/ 137299 h 489724"/>
                <a:gd name="connsiteX9" fmla="*/ 859976 w 2764976"/>
                <a:gd name="connsiteY9" fmla="*/ 161112 h 489724"/>
                <a:gd name="connsiteX10" fmla="*/ 855214 w 2764976"/>
                <a:gd name="connsiteY10" fmla="*/ 194449 h 489724"/>
                <a:gd name="connsiteX11" fmla="*/ 907601 w 2764976"/>
                <a:gd name="connsiteY11" fmla="*/ 199212 h 489724"/>
                <a:gd name="connsiteX12" fmla="*/ 1002851 w 2764976"/>
                <a:gd name="connsiteY12" fmla="*/ 213499 h 489724"/>
                <a:gd name="connsiteX13" fmla="*/ 1079051 w 2764976"/>
                <a:gd name="connsiteY13" fmla="*/ 218262 h 489724"/>
                <a:gd name="connsiteX14" fmla="*/ 1160014 w 2764976"/>
                <a:gd name="connsiteY14" fmla="*/ 242074 h 489724"/>
                <a:gd name="connsiteX15" fmla="*/ 1207639 w 2764976"/>
                <a:gd name="connsiteY15" fmla="*/ 242074 h 489724"/>
                <a:gd name="connsiteX16" fmla="*/ 1255264 w 2764976"/>
                <a:gd name="connsiteY16" fmla="*/ 246837 h 489724"/>
                <a:gd name="connsiteX17" fmla="*/ 1312414 w 2764976"/>
                <a:gd name="connsiteY17" fmla="*/ 261124 h 489724"/>
                <a:gd name="connsiteX18" fmla="*/ 1374326 w 2764976"/>
                <a:gd name="connsiteY18" fmla="*/ 261124 h 489724"/>
                <a:gd name="connsiteX19" fmla="*/ 1431476 w 2764976"/>
                <a:gd name="connsiteY19" fmla="*/ 275412 h 489724"/>
                <a:gd name="connsiteX20" fmla="*/ 1464814 w 2764976"/>
                <a:gd name="connsiteY20" fmla="*/ 280174 h 489724"/>
                <a:gd name="connsiteX21" fmla="*/ 1517201 w 2764976"/>
                <a:gd name="connsiteY21" fmla="*/ 275412 h 489724"/>
                <a:gd name="connsiteX22" fmla="*/ 1583876 w 2764976"/>
                <a:gd name="connsiteY22" fmla="*/ 256362 h 489724"/>
                <a:gd name="connsiteX23" fmla="*/ 1641026 w 2764976"/>
                <a:gd name="connsiteY23" fmla="*/ 237312 h 489724"/>
                <a:gd name="connsiteX24" fmla="*/ 1702939 w 2764976"/>
                <a:gd name="connsiteY24" fmla="*/ 223024 h 489724"/>
                <a:gd name="connsiteX25" fmla="*/ 1774376 w 2764976"/>
                <a:gd name="connsiteY25" fmla="*/ 213499 h 489724"/>
                <a:gd name="connsiteX26" fmla="*/ 1869626 w 2764976"/>
                <a:gd name="connsiteY26" fmla="*/ 194449 h 489724"/>
                <a:gd name="connsiteX27" fmla="*/ 1955351 w 2764976"/>
                <a:gd name="connsiteY27" fmla="*/ 180162 h 489724"/>
                <a:gd name="connsiteX28" fmla="*/ 2026789 w 2764976"/>
                <a:gd name="connsiteY28" fmla="*/ 156349 h 489724"/>
                <a:gd name="connsiteX29" fmla="*/ 2088701 w 2764976"/>
                <a:gd name="connsiteY29" fmla="*/ 142062 h 489724"/>
                <a:gd name="connsiteX30" fmla="*/ 2164901 w 2764976"/>
                <a:gd name="connsiteY30" fmla="*/ 142062 h 489724"/>
                <a:gd name="connsiteX31" fmla="*/ 2279201 w 2764976"/>
                <a:gd name="connsiteY31" fmla="*/ 123012 h 489724"/>
                <a:gd name="connsiteX32" fmla="*/ 2369689 w 2764976"/>
                <a:gd name="connsiteY32" fmla="*/ 84912 h 489724"/>
                <a:gd name="connsiteX33" fmla="*/ 2422076 w 2764976"/>
                <a:gd name="connsiteY33" fmla="*/ 89674 h 489724"/>
                <a:gd name="connsiteX34" fmla="*/ 2545901 w 2764976"/>
                <a:gd name="connsiteY34" fmla="*/ 89674 h 489724"/>
                <a:gd name="connsiteX35" fmla="*/ 2650676 w 2764976"/>
                <a:gd name="connsiteY35" fmla="*/ 89674 h 489724"/>
                <a:gd name="connsiteX36" fmla="*/ 2764976 w 2764976"/>
                <a:gd name="connsiteY36" fmla="*/ 99199 h 489724"/>
                <a:gd name="connsiteX37" fmla="*/ 2750689 w 2764976"/>
                <a:gd name="connsiteY37" fmla="*/ 108724 h 489724"/>
                <a:gd name="connsiteX38" fmla="*/ 2693539 w 2764976"/>
                <a:gd name="connsiteY38" fmla="*/ 123012 h 489724"/>
                <a:gd name="connsiteX39" fmla="*/ 2636389 w 2764976"/>
                <a:gd name="connsiteY39" fmla="*/ 118249 h 489724"/>
                <a:gd name="connsiteX40" fmla="*/ 2541139 w 2764976"/>
                <a:gd name="connsiteY40" fmla="*/ 146824 h 489724"/>
                <a:gd name="connsiteX41" fmla="*/ 2460176 w 2764976"/>
                <a:gd name="connsiteY41" fmla="*/ 161112 h 489724"/>
                <a:gd name="connsiteX42" fmla="*/ 2398264 w 2764976"/>
                <a:gd name="connsiteY42" fmla="*/ 170637 h 489724"/>
                <a:gd name="connsiteX43" fmla="*/ 2345876 w 2764976"/>
                <a:gd name="connsiteY43" fmla="*/ 175399 h 489724"/>
                <a:gd name="connsiteX44" fmla="*/ 2307776 w 2764976"/>
                <a:gd name="connsiteY44" fmla="*/ 189687 h 489724"/>
                <a:gd name="connsiteX45" fmla="*/ 2255389 w 2764976"/>
                <a:gd name="connsiteY45" fmla="*/ 213499 h 489724"/>
                <a:gd name="connsiteX46" fmla="*/ 2160139 w 2764976"/>
                <a:gd name="connsiteY46" fmla="*/ 232549 h 489724"/>
                <a:gd name="connsiteX47" fmla="*/ 2088701 w 2764976"/>
                <a:gd name="connsiteY47" fmla="*/ 242074 h 489724"/>
                <a:gd name="connsiteX48" fmla="*/ 2026789 w 2764976"/>
                <a:gd name="connsiteY48" fmla="*/ 227787 h 489724"/>
                <a:gd name="connsiteX49" fmla="*/ 1979164 w 2764976"/>
                <a:gd name="connsiteY49" fmla="*/ 256362 h 489724"/>
                <a:gd name="connsiteX50" fmla="*/ 1917251 w 2764976"/>
                <a:gd name="connsiteY50" fmla="*/ 270649 h 489724"/>
                <a:gd name="connsiteX51" fmla="*/ 1855339 w 2764976"/>
                <a:gd name="connsiteY51" fmla="*/ 280174 h 489724"/>
                <a:gd name="connsiteX52" fmla="*/ 1831526 w 2764976"/>
                <a:gd name="connsiteY52" fmla="*/ 308749 h 489724"/>
                <a:gd name="connsiteX53" fmla="*/ 1945826 w 2764976"/>
                <a:gd name="connsiteY53" fmla="*/ 337324 h 489724"/>
                <a:gd name="connsiteX54" fmla="*/ 2007739 w 2764976"/>
                <a:gd name="connsiteY54" fmla="*/ 361137 h 489724"/>
                <a:gd name="connsiteX55" fmla="*/ 1960114 w 2764976"/>
                <a:gd name="connsiteY55" fmla="*/ 403999 h 489724"/>
                <a:gd name="connsiteX56" fmla="*/ 1907726 w 2764976"/>
                <a:gd name="connsiteY56" fmla="*/ 446862 h 489724"/>
                <a:gd name="connsiteX57" fmla="*/ 1874389 w 2764976"/>
                <a:gd name="connsiteY57" fmla="*/ 461149 h 489724"/>
                <a:gd name="connsiteX58" fmla="*/ 1774376 w 2764976"/>
                <a:gd name="connsiteY58" fmla="*/ 461149 h 489724"/>
                <a:gd name="connsiteX59" fmla="*/ 1721989 w 2764976"/>
                <a:gd name="connsiteY59" fmla="*/ 456387 h 489724"/>
                <a:gd name="connsiteX60" fmla="*/ 1660076 w 2764976"/>
                <a:gd name="connsiteY60" fmla="*/ 446862 h 489724"/>
                <a:gd name="connsiteX61" fmla="*/ 1621976 w 2764976"/>
                <a:gd name="connsiteY61" fmla="*/ 446862 h 489724"/>
                <a:gd name="connsiteX62" fmla="*/ 1564826 w 2764976"/>
                <a:gd name="connsiteY62" fmla="*/ 442099 h 489724"/>
                <a:gd name="connsiteX63" fmla="*/ 1512439 w 2764976"/>
                <a:gd name="connsiteY63" fmla="*/ 451624 h 489724"/>
                <a:gd name="connsiteX64" fmla="*/ 1474339 w 2764976"/>
                <a:gd name="connsiteY64" fmla="*/ 484962 h 489724"/>
                <a:gd name="connsiteX65" fmla="*/ 1379089 w 2764976"/>
                <a:gd name="connsiteY65" fmla="*/ 475437 h 489724"/>
                <a:gd name="connsiteX66" fmla="*/ 1283839 w 2764976"/>
                <a:gd name="connsiteY66" fmla="*/ 489724 h 489724"/>
                <a:gd name="connsiteX67" fmla="*/ 1245739 w 2764976"/>
                <a:gd name="connsiteY67" fmla="*/ 461149 h 489724"/>
                <a:gd name="connsiteX68" fmla="*/ 1245739 w 2764976"/>
                <a:gd name="connsiteY68" fmla="*/ 461149 h 489724"/>
                <a:gd name="connsiteX69" fmla="*/ 1283839 w 2764976"/>
                <a:gd name="connsiteY69" fmla="*/ 442099 h 489724"/>
                <a:gd name="connsiteX70" fmla="*/ 1369564 w 2764976"/>
                <a:gd name="connsiteY70" fmla="*/ 442099 h 489724"/>
                <a:gd name="connsiteX71" fmla="*/ 1431476 w 2764976"/>
                <a:gd name="connsiteY71" fmla="*/ 427812 h 489724"/>
                <a:gd name="connsiteX72" fmla="*/ 1445764 w 2764976"/>
                <a:gd name="connsiteY72" fmla="*/ 418287 h 489724"/>
                <a:gd name="connsiteX73" fmla="*/ 1498151 w 2764976"/>
                <a:gd name="connsiteY73" fmla="*/ 408762 h 489724"/>
                <a:gd name="connsiteX74" fmla="*/ 1531489 w 2764976"/>
                <a:gd name="connsiteY74" fmla="*/ 394474 h 489724"/>
                <a:gd name="connsiteX75" fmla="*/ 1521964 w 2764976"/>
                <a:gd name="connsiteY75" fmla="*/ 365899 h 489724"/>
                <a:gd name="connsiteX76" fmla="*/ 1493389 w 2764976"/>
                <a:gd name="connsiteY76" fmla="*/ 346849 h 489724"/>
                <a:gd name="connsiteX77" fmla="*/ 1407664 w 2764976"/>
                <a:gd name="connsiteY77" fmla="*/ 332562 h 489724"/>
                <a:gd name="connsiteX78" fmla="*/ 1283839 w 2764976"/>
                <a:gd name="connsiteY78" fmla="*/ 323037 h 489724"/>
                <a:gd name="connsiteX79" fmla="*/ 1217164 w 2764976"/>
                <a:gd name="connsiteY79" fmla="*/ 308749 h 489724"/>
                <a:gd name="connsiteX80" fmla="*/ 1126676 w 2764976"/>
                <a:gd name="connsiteY80" fmla="*/ 299224 h 489724"/>
                <a:gd name="connsiteX81" fmla="*/ 1007614 w 2764976"/>
                <a:gd name="connsiteY81" fmla="*/ 284937 h 489724"/>
                <a:gd name="connsiteX82" fmla="*/ 898076 w 2764976"/>
                <a:gd name="connsiteY82" fmla="*/ 280174 h 489724"/>
                <a:gd name="connsiteX83" fmla="*/ 807589 w 2764976"/>
                <a:gd name="connsiteY83" fmla="*/ 261124 h 489724"/>
                <a:gd name="connsiteX84" fmla="*/ 731389 w 2764976"/>
                <a:gd name="connsiteY84" fmla="*/ 261124 h 489724"/>
                <a:gd name="connsiteX85" fmla="*/ 645664 w 2764976"/>
                <a:gd name="connsiteY85" fmla="*/ 246837 h 489724"/>
                <a:gd name="connsiteX86" fmla="*/ 574226 w 2764976"/>
                <a:gd name="connsiteY86" fmla="*/ 237312 h 489724"/>
                <a:gd name="connsiteX87" fmla="*/ 498026 w 2764976"/>
                <a:gd name="connsiteY87" fmla="*/ 237312 h 489724"/>
                <a:gd name="connsiteX88" fmla="*/ 436114 w 2764976"/>
                <a:gd name="connsiteY88" fmla="*/ 232549 h 489724"/>
                <a:gd name="connsiteX89" fmla="*/ 398014 w 2764976"/>
                <a:gd name="connsiteY89" fmla="*/ 246837 h 489724"/>
                <a:gd name="connsiteX90" fmla="*/ 393251 w 2764976"/>
                <a:gd name="connsiteY90" fmla="*/ 199212 h 489724"/>
                <a:gd name="connsiteX91" fmla="*/ 374201 w 2764976"/>
                <a:gd name="connsiteY91" fmla="*/ 165874 h 489724"/>
                <a:gd name="connsiteX92" fmla="*/ 331339 w 2764976"/>
                <a:gd name="connsiteY92" fmla="*/ 175399 h 489724"/>
                <a:gd name="connsiteX93" fmla="*/ 288476 w 2764976"/>
                <a:gd name="connsiteY93" fmla="*/ 184924 h 489724"/>
                <a:gd name="connsiteX94" fmla="*/ 250376 w 2764976"/>
                <a:gd name="connsiteY94" fmla="*/ 156349 h 489724"/>
                <a:gd name="connsiteX95" fmla="*/ 221801 w 2764976"/>
                <a:gd name="connsiteY95" fmla="*/ 142062 h 489724"/>
                <a:gd name="connsiteX96" fmla="*/ 202751 w 2764976"/>
                <a:gd name="connsiteY96" fmla="*/ 123012 h 489724"/>
                <a:gd name="connsiteX97" fmla="*/ 140839 w 2764976"/>
                <a:gd name="connsiteY97" fmla="*/ 137299 h 489724"/>
                <a:gd name="connsiteX98" fmla="*/ 74164 w 2764976"/>
                <a:gd name="connsiteY98" fmla="*/ 137299 h 489724"/>
                <a:gd name="connsiteX99" fmla="*/ 40826 w 2764976"/>
                <a:gd name="connsiteY99" fmla="*/ 132537 h 489724"/>
                <a:gd name="connsiteX100" fmla="*/ 0 w 2764976"/>
                <a:gd name="connsiteY100" fmla="*/ 0 h 489724"/>
                <a:gd name="connsiteX0" fmla="*/ 0 w 2764976"/>
                <a:gd name="connsiteY0" fmla="*/ 0 h 489724"/>
                <a:gd name="connsiteX1" fmla="*/ 1093339 w 2764976"/>
                <a:gd name="connsiteY1" fmla="*/ 84912 h 489724"/>
                <a:gd name="connsiteX2" fmla="*/ 1102864 w 2764976"/>
                <a:gd name="connsiteY2" fmla="*/ 99199 h 489724"/>
                <a:gd name="connsiteX3" fmla="*/ 971600 w 2764976"/>
                <a:gd name="connsiteY3" fmla="*/ 70921 h 489724"/>
                <a:gd name="connsiteX4" fmla="*/ 1026664 w 2764976"/>
                <a:gd name="connsiteY4" fmla="*/ 108724 h 489724"/>
                <a:gd name="connsiteX5" fmla="*/ 998089 w 2764976"/>
                <a:gd name="connsiteY5" fmla="*/ 118249 h 489724"/>
                <a:gd name="connsiteX6" fmla="*/ 959989 w 2764976"/>
                <a:gd name="connsiteY6" fmla="*/ 127774 h 489724"/>
                <a:gd name="connsiteX7" fmla="*/ 921889 w 2764976"/>
                <a:gd name="connsiteY7" fmla="*/ 127774 h 489724"/>
                <a:gd name="connsiteX8" fmla="*/ 888551 w 2764976"/>
                <a:gd name="connsiteY8" fmla="*/ 137299 h 489724"/>
                <a:gd name="connsiteX9" fmla="*/ 859976 w 2764976"/>
                <a:gd name="connsiteY9" fmla="*/ 161112 h 489724"/>
                <a:gd name="connsiteX10" fmla="*/ 855214 w 2764976"/>
                <a:gd name="connsiteY10" fmla="*/ 194449 h 489724"/>
                <a:gd name="connsiteX11" fmla="*/ 907601 w 2764976"/>
                <a:gd name="connsiteY11" fmla="*/ 199212 h 489724"/>
                <a:gd name="connsiteX12" fmla="*/ 1002851 w 2764976"/>
                <a:gd name="connsiteY12" fmla="*/ 213499 h 489724"/>
                <a:gd name="connsiteX13" fmla="*/ 1079051 w 2764976"/>
                <a:gd name="connsiteY13" fmla="*/ 218262 h 489724"/>
                <a:gd name="connsiteX14" fmla="*/ 1160014 w 2764976"/>
                <a:gd name="connsiteY14" fmla="*/ 242074 h 489724"/>
                <a:gd name="connsiteX15" fmla="*/ 1207639 w 2764976"/>
                <a:gd name="connsiteY15" fmla="*/ 242074 h 489724"/>
                <a:gd name="connsiteX16" fmla="*/ 1255264 w 2764976"/>
                <a:gd name="connsiteY16" fmla="*/ 246837 h 489724"/>
                <a:gd name="connsiteX17" fmla="*/ 1312414 w 2764976"/>
                <a:gd name="connsiteY17" fmla="*/ 261124 h 489724"/>
                <a:gd name="connsiteX18" fmla="*/ 1374326 w 2764976"/>
                <a:gd name="connsiteY18" fmla="*/ 261124 h 489724"/>
                <a:gd name="connsiteX19" fmla="*/ 1431476 w 2764976"/>
                <a:gd name="connsiteY19" fmla="*/ 275412 h 489724"/>
                <a:gd name="connsiteX20" fmla="*/ 1464814 w 2764976"/>
                <a:gd name="connsiteY20" fmla="*/ 280174 h 489724"/>
                <a:gd name="connsiteX21" fmla="*/ 1517201 w 2764976"/>
                <a:gd name="connsiteY21" fmla="*/ 275412 h 489724"/>
                <a:gd name="connsiteX22" fmla="*/ 1583876 w 2764976"/>
                <a:gd name="connsiteY22" fmla="*/ 256362 h 489724"/>
                <a:gd name="connsiteX23" fmla="*/ 1641026 w 2764976"/>
                <a:gd name="connsiteY23" fmla="*/ 237312 h 489724"/>
                <a:gd name="connsiteX24" fmla="*/ 1702939 w 2764976"/>
                <a:gd name="connsiteY24" fmla="*/ 223024 h 489724"/>
                <a:gd name="connsiteX25" fmla="*/ 1774376 w 2764976"/>
                <a:gd name="connsiteY25" fmla="*/ 213499 h 489724"/>
                <a:gd name="connsiteX26" fmla="*/ 1869626 w 2764976"/>
                <a:gd name="connsiteY26" fmla="*/ 194449 h 489724"/>
                <a:gd name="connsiteX27" fmla="*/ 1955351 w 2764976"/>
                <a:gd name="connsiteY27" fmla="*/ 180162 h 489724"/>
                <a:gd name="connsiteX28" fmla="*/ 2026789 w 2764976"/>
                <a:gd name="connsiteY28" fmla="*/ 156349 h 489724"/>
                <a:gd name="connsiteX29" fmla="*/ 2088701 w 2764976"/>
                <a:gd name="connsiteY29" fmla="*/ 142062 h 489724"/>
                <a:gd name="connsiteX30" fmla="*/ 2164901 w 2764976"/>
                <a:gd name="connsiteY30" fmla="*/ 142062 h 489724"/>
                <a:gd name="connsiteX31" fmla="*/ 2279201 w 2764976"/>
                <a:gd name="connsiteY31" fmla="*/ 123012 h 489724"/>
                <a:gd name="connsiteX32" fmla="*/ 2369689 w 2764976"/>
                <a:gd name="connsiteY32" fmla="*/ 84912 h 489724"/>
                <a:gd name="connsiteX33" fmla="*/ 2422076 w 2764976"/>
                <a:gd name="connsiteY33" fmla="*/ 89674 h 489724"/>
                <a:gd name="connsiteX34" fmla="*/ 2545901 w 2764976"/>
                <a:gd name="connsiteY34" fmla="*/ 89674 h 489724"/>
                <a:gd name="connsiteX35" fmla="*/ 2650676 w 2764976"/>
                <a:gd name="connsiteY35" fmla="*/ 89674 h 489724"/>
                <a:gd name="connsiteX36" fmla="*/ 2764976 w 2764976"/>
                <a:gd name="connsiteY36" fmla="*/ 99199 h 489724"/>
                <a:gd name="connsiteX37" fmla="*/ 2750689 w 2764976"/>
                <a:gd name="connsiteY37" fmla="*/ 108724 h 489724"/>
                <a:gd name="connsiteX38" fmla="*/ 2693539 w 2764976"/>
                <a:gd name="connsiteY38" fmla="*/ 123012 h 489724"/>
                <a:gd name="connsiteX39" fmla="*/ 2636389 w 2764976"/>
                <a:gd name="connsiteY39" fmla="*/ 118249 h 489724"/>
                <a:gd name="connsiteX40" fmla="*/ 2541139 w 2764976"/>
                <a:gd name="connsiteY40" fmla="*/ 146824 h 489724"/>
                <a:gd name="connsiteX41" fmla="*/ 2460176 w 2764976"/>
                <a:gd name="connsiteY41" fmla="*/ 161112 h 489724"/>
                <a:gd name="connsiteX42" fmla="*/ 2398264 w 2764976"/>
                <a:gd name="connsiteY42" fmla="*/ 170637 h 489724"/>
                <a:gd name="connsiteX43" fmla="*/ 2345876 w 2764976"/>
                <a:gd name="connsiteY43" fmla="*/ 175399 h 489724"/>
                <a:gd name="connsiteX44" fmla="*/ 2307776 w 2764976"/>
                <a:gd name="connsiteY44" fmla="*/ 189687 h 489724"/>
                <a:gd name="connsiteX45" fmla="*/ 2255389 w 2764976"/>
                <a:gd name="connsiteY45" fmla="*/ 213499 h 489724"/>
                <a:gd name="connsiteX46" fmla="*/ 2160139 w 2764976"/>
                <a:gd name="connsiteY46" fmla="*/ 232549 h 489724"/>
                <a:gd name="connsiteX47" fmla="*/ 2088701 w 2764976"/>
                <a:gd name="connsiteY47" fmla="*/ 242074 h 489724"/>
                <a:gd name="connsiteX48" fmla="*/ 2026789 w 2764976"/>
                <a:gd name="connsiteY48" fmla="*/ 227787 h 489724"/>
                <a:gd name="connsiteX49" fmla="*/ 1979164 w 2764976"/>
                <a:gd name="connsiteY49" fmla="*/ 256362 h 489724"/>
                <a:gd name="connsiteX50" fmla="*/ 1917251 w 2764976"/>
                <a:gd name="connsiteY50" fmla="*/ 270649 h 489724"/>
                <a:gd name="connsiteX51" fmla="*/ 1855339 w 2764976"/>
                <a:gd name="connsiteY51" fmla="*/ 280174 h 489724"/>
                <a:gd name="connsiteX52" fmla="*/ 1831526 w 2764976"/>
                <a:gd name="connsiteY52" fmla="*/ 308749 h 489724"/>
                <a:gd name="connsiteX53" fmla="*/ 1945826 w 2764976"/>
                <a:gd name="connsiteY53" fmla="*/ 337324 h 489724"/>
                <a:gd name="connsiteX54" fmla="*/ 2007739 w 2764976"/>
                <a:gd name="connsiteY54" fmla="*/ 361137 h 489724"/>
                <a:gd name="connsiteX55" fmla="*/ 1960114 w 2764976"/>
                <a:gd name="connsiteY55" fmla="*/ 403999 h 489724"/>
                <a:gd name="connsiteX56" fmla="*/ 1907726 w 2764976"/>
                <a:gd name="connsiteY56" fmla="*/ 446862 h 489724"/>
                <a:gd name="connsiteX57" fmla="*/ 1874389 w 2764976"/>
                <a:gd name="connsiteY57" fmla="*/ 461149 h 489724"/>
                <a:gd name="connsiteX58" fmla="*/ 1774376 w 2764976"/>
                <a:gd name="connsiteY58" fmla="*/ 461149 h 489724"/>
                <a:gd name="connsiteX59" fmla="*/ 1721989 w 2764976"/>
                <a:gd name="connsiteY59" fmla="*/ 456387 h 489724"/>
                <a:gd name="connsiteX60" fmla="*/ 1660076 w 2764976"/>
                <a:gd name="connsiteY60" fmla="*/ 446862 h 489724"/>
                <a:gd name="connsiteX61" fmla="*/ 1621976 w 2764976"/>
                <a:gd name="connsiteY61" fmla="*/ 446862 h 489724"/>
                <a:gd name="connsiteX62" fmla="*/ 1564826 w 2764976"/>
                <a:gd name="connsiteY62" fmla="*/ 442099 h 489724"/>
                <a:gd name="connsiteX63" fmla="*/ 1512439 w 2764976"/>
                <a:gd name="connsiteY63" fmla="*/ 451624 h 489724"/>
                <a:gd name="connsiteX64" fmla="*/ 1474339 w 2764976"/>
                <a:gd name="connsiteY64" fmla="*/ 484962 h 489724"/>
                <a:gd name="connsiteX65" fmla="*/ 1379089 w 2764976"/>
                <a:gd name="connsiteY65" fmla="*/ 475437 h 489724"/>
                <a:gd name="connsiteX66" fmla="*/ 1283839 w 2764976"/>
                <a:gd name="connsiteY66" fmla="*/ 489724 h 489724"/>
                <a:gd name="connsiteX67" fmla="*/ 1245739 w 2764976"/>
                <a:gd name="connsiteY67" fmla="*/ 461149 h 489724"/>
                <a:gd name="connsiteX68" fmla="*/ 1245739 w 2764976"/>
                <a:gd name="connsiteY68" fmla="*/ 461149 h 489724"/>
                <a:gd name="connsiteX69" fmla="*/ 1283839 w 2764976"/>
                <a:gd name="connsiteY69" fmla="*/ 442099 h 489724"/>
                <a:gd name="connsiteX70" fmla="*/ 1369564 w 2764976"/>
                <a:gd name="connsiteY70" fmla="*/ 442099 h 489724"/>
                <a:gd name="connsiteX71" fmla="*/ 1431476 w 2764976"/>
                <a:gd name="connsiteY71" fmla="*/ 427812 h 489724"/>
                <a:gd name="connsiteX72" fmla="*/ 1445764 w 2764976"/>
                <a:gd name="connsiteY72" fmla="*/ 418287 h 489724"/>
                <a:gd name="connsiteX73" fmla="*/ 1498151 w 2764976"/>
                <a:gd name="connsiteY73" fmla="*/ 408762 h 489724"/>
                <a:gd name="connsiteX74" fmla="*/ 1531489 w 2764976"/>
                <a:gd name="connsiteY74" fmla="*/ 394474 h 489724"/>
                <a:gd name="connsiteX75" fmla="*/ 1521964 w 2764976"/>
                <a:gd name="connsiteY75" fmla="*/ 365899 h 489724"/>
                <a:gd name="connsiteX76" fmla="*/ 1493389 w 2764976"/>
                <a:gd name="connsiteY76" fmla="*/ 346849 h 489724"/>
                <a:gd name="connsiteX77" fmla="*/ 1407664 w 2764976"/>
                <a:gd name="connsiteY77" fmla="*/ 332562 h 489724"/>
                <a:gd name="connsiteX78" fmla="*/ 1283839 w 2764976"/>
                <a:gd name="connsiteY78" fmla="*/ 323037 h 489724"/>
                <a:gd name="connsiteX79" fmla="*/ 1217164 w 2764976"/>
                <a:gd name="connsiteY79" fmla="*/ 308749 h 489724"/>
                <a:gd name="connsiteX80" fmla="*/ 1126676 w 2764976"/>
                <a:gd name="connsiteY80" fmla="*/ 299224 h 489724"/>
                <a:gd name="connsiteX81" fmla="*/ 1007614 w 2764976"/>
                <a:gd name="connsiteY81" fmla="*/ 284937 h 489724"/>
                <a:gd name="connsiteX82" fmla="*/ 898076 w 2764976"/>
                <a:gd name="connsiteY82" fmla="*/ 280174 h 489724"/>
                <a:gd name="connsiteX83" fmla="*/ 807589 w 2764976"/>
                <a:gd name="connsiteY83" fmla="*/ 261124 h 489724"/>
                <a:gd name="connsiteX84" fmla="*/ 731389 w 2764976"/>
                <a:gd name="connsiteY84" fmla="*/ 261124 h 489724"/>
                <a:gd name="connsiteX85" fmla="*/ 645664 w 2764976"/>
                <a:gd name="connsiteY85" fmla="*/ 246837 h 489724"/>
                <a:gd name="connsiteX86" fmla="*/ 574226 w 2764976"/>
                <a:gd name="connsiteY86" fmla="*/ 237312 h 489724"/>
                <a:gd name="connsiteX87" fmla="*/ 498026 w 2764976"/>
                <a:gd name="connsiteY87" fmla="*/ 237312 h 489724"/>
                <a:gd name="connsiteX88" fmla="*/ 436114 w 2764976"/>
                <a:gd name="connsiteY88" fmla="*/ 232549 h 489724"/>
                <a:gd name="connsiteX89" fmla="*/ 398014 w 2764976"/>
                <a:gd name="connsiteY89" fmla="*/ 246837 h 489724"/>
                <a:gd name="connsiteX90" fmla="*/ 393251 w 2764976"/>
                <a:gd name="connsiteY90" fmla="*/ 199212 h 489724"/>
                <a:gd name="connsiteX91" fmla="*/ 374201 w 2764976"/>
                <a:gd name="connsiteY91" fmla="*/ 165874 h 489724"/>
                <a:gd name="connsiteX92" fmla="*/ 331339 w 2764976"/>
                <a:gd name="connsiteY92" fmla="*/ 175399 h 489724"/>
                <a:gd name="connsiteX93" fmla="*/ 288476 w 2764976"/>
                <a:gd name="connsiteY93" fmla="*/ 184924 h 489724"/>
                <a:gd name="connsiteX94" fmla="*/ 250376 w 2764976"/>
                <a:gd name="connsiteY94" fmla="*/ 156349 h 489724"/>
                <a:gd name="connsiteX95" fmla="*/ 221801 w 2764976"/>
                <a:gd name="connsiteY95" fmla="*/ 142062 h 489724"/>
                <a:gd name="connsiteX96" fmla="*/ 202751 w 2764976"/>
                <a:gd name="connsiteY96" fmla="*/ 123012 h 489724"/>
                <a:gd name="connsiteX97" fmla="*/ 140839 w 2764976"/>
                <a:gd name="connsiteY97" fmla="*/ 137299 h 489724"/>
                <a:gd name="connsiteX98" fmla="*/ 74164 w 2764976"/>
                <a:gd name="connsiteY98" fmla="*/ 137299 h 489724"/>
                <a:gd name="connsiteX99" fmla="*/ 0 w 2764976"/>
                <a:gd name="connsiteY99" fmla="*/ 141841 h 489724"/>
                <a:gd name="connsiteX100" fmla="*/ 0 w 2764976"/>
                <a:gd name="connsiteY100" fmla="*/ 0 h 48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764976" h="489724">
                  <a:moveTo>
                    <a:pt x="0" y="0"/>
                  </a:moveTo>
                  <a:lnTo>
                    <a:pt x="1093339" y="84912"/>
                  </a:lnTo>
                  <a:lnTo>
                    <a:pt x="1102864" y="99199"/>
                  </a:lnTo>
                  <a:lnTo>
                    <a:pt x="971600" y="70921"/>
                  </a:lnTo>
                  <a:lnTo>
                    <a:pt x="1026664" y="108724"/>
                  </a:lnTo>
                  <a:lnTo>
                    <a:pt x="998089" y="118249"/>
                  </a:lnTo>
                  <a:lnTo>
                    <a:pt x="959989" y="127774"/>
                  </a:lnTo>
                  <a:lnTo>
                    <a:pt x="921889" y="127774"/>
                  </a:lnTo>
                  <a:lnTo>
                    <a:pt x="888551" y="137299"/>
                  </a:lnTo>
                  <a:lnTo>
                    <a:pt x="859976" y="161112"/>
                  </a:lnTo>
                  <a:lnTo>
                    <a:pt x="855214" y="194449"/>
                  </a:lnTo>
                  <a:lnTo>
                    <a:pt x="907601" y="199212"/>
                  </a:lnTo>
                  <a:lnTo>
                    <a:pt x="1002851" y="213499"/>
                  </a:lnTo>
                  <a:lnTo>
                    <a:pt x="1079051" y="218262"/>
                  </a:lnTo>
                  <a:lnTo>
                    <a:pt x="1160014" y="242074"/>
                  </a:lnTo>
                  <a:lnTo>
                    <a:pt x="1207639" y="242074"/>
                  </a:lnTo>
                  <a:lnTo>
                    <a:pt x="1255264" y="246837"/>
                  </a:lnTo>
                  <a:lnTo>
                    <a:pt x="1312414" y="261124"/>
                  </a:lnTo>
                  <a:lnTo>
                    <a:pt x="1374326" y="261124"/>
                  </a:lnTo>
                  <a:lnTo>
                    <a:pt x="1431476" y="275412"/>
                  </a:lnTo>
                  <a:lnTo>
                    <a:pt x="1464814" y="280174"/>
                  </a:lnTo>
                  <a:lnTo>
                    <a:pt x="1517201" y="275412"/>
                  </a:lnTo>
                  <a:lnTo>
                    <a:pt x="1583876" y="256362"/>
                  </a:lnTo>
                  <a:lnTo>
                    <a:pt x="1641026" y="237312"/>
                  </a:lnTo>
                  <a:lnTo>
                    <a:pt x="1702939" y="223024"/>
                  </a:lnTo>
                  <a:lnTo>
                    <a:pt x="1774376" y="213499"/>
                  </a:lnTo>
                  <a:lnTo>
                    <a:pt x="1869626" y="194449"/>
                  </a:lnTo>
                  <a:lnTo>
                    <a:pt x="1955351" y="180162"/>
                  </a:lnTo>
                  <a:lnTo>
                    <a:pt x="2026789" y="156349"/>
                  </a:lnTo>
                  <a:lnTo>
                    <a:pt x="2088701" y="142062"/>
                  </a:lnTo>
                  <a:lnTo>
                    <a:pt x="2164901" y="142062"/>
                  </a:lnTo>
                  <a:lnTo>
                    <a:pt x="2279201" y="123012"/>
                  </a:lnTo>
                  <a:lnTo>
                    <a:pt x="2369689" y="84912"/>
                  </a:lnTo>
                  <a:lnTo>
                    <a:pt x="2422076" y="89674"/>
                  </a:lnTo>
                  <a:lnTo>
                    <a:pt x="2545901" y="89674"/>
                  </a:lnTo>
                  <a:lnTo>
                    <a:pt x="2650676" y="89674"/>
                  </a:lnTo>
                  <a:lnTo>
                    <a:pt x="2764976" y="99199"/>
                  </a:lnTo>
                  <a:lnTo>
                    <a:pt x="2750689" y="108724"/>
                  </a:lnTo>
                  <a:lnTo>
                    <a:pt x="2693539" y="123012"/>
                  </a:lnTo>
                  <a:lnTo>
                    <a:pt x="2636389" y="118249"/>
                  </a:lnTo>
                  <a:lnTo>
                    <a:pt x="2541139" y="146824"/>
                  </a:lnTo>
                  <a:lnTo>
                    <a:pt x="2460176" y="161112"/>
                  </a:lnTo>
                  <a:lnTo>
                    <a:pt x="2398264" y="170637"/>
                  </a:lnTo>
                  <a:lnTo>
                    <a:pt x="2345876" y="175399"/>
                  </a:lnTo>
                  <a:lnTo>
                    <a:pt x="2307776" y="189687"/>
                  </a:lnTo>
                  <a:lnTo>
                    <a:pt x="2255389" y="213499"/>
                  </a:lnTo>
                  <a:lnTo>
                    <a:pt x="2160139" y="232549"/>
                  </a:lnTo>
                  <a:lnTo>
                    <a:pt x="2088701" y="242074"/>
                  </a:lnTo>
                  <a:lnTo>
                    <a:pt x="2026789" y="227787"/>
                  </a:lnTo>
                  <a:lnTo>
                    <a:pt x="1979164" y="256362"/>
                  </a:lnTo>
                  <a:lnTo>
                    <a:pt x="1917251" y="270649"/>
                  </a:lnTo>
                  <a:lnTo>
                    <a:pt x="1855339" y="280174"/>
                  </a:lnTo>
                  <a:lnTo>
                    <a:pt x="1831526" y="308749"/>
                  </a:lnTo>
                  <a:lnTo>
                    <a:pt x="1945826" y="337324"/>
                  </a:lnTo>
                  <a:lnTo>
                    <a:pt x="2007739" y="361137"/>
                  </a:lnTo>
                  <a:lnTo>
                    <a:pt x="1960114" y="403999"/>
                  </a:lnTo>
                  <a:lnTo>
                    <a:pt x="1907726" y="446862"/>
                  </a:lnTo>
                  <a:lnTo>
                    <a:pt x="1874389" y="461149"/>
                  </a:lnTo>
                  <a:lnTo>
                    <a:pt x="1774376" y="461149"/>
                  </a:lnTo>
                  <a:lnTo>
                    <a:pt x="1721989" y="456387"/>
                  </a:lnTo>
                  <a:lnTo>
                    <a:pt x="1660076" y="446862"/>
                  </a:lnTo>
                  <a:lnTo>
                    <a:pt x="1621976" y="446862"/>
                  </a:lnTo>
                  <a:lnTo>
                    <a:pt x="1564826" y="442099"/>
                  </a:lnTo>
                  <a:lnTo>
                    <a:pt x="1512439" y="451624"/>
                  </a:lnTo>
                  <a:lnTo>
                    <a:pt x="1474339" y="484962"/>
                  </a:lnTo>
                  <a:lnTo>
                    <a:pt x="1379089" y="475437"/>
                  </a:lnTo>
                  <a:lnTo>
                    <a:pt x="1283839" y="489724"/>
                  </a:lnTo>
                  <a:lnTo>
                    <a:pt x="1245739" y="461149"/>
                  </a:lnTo>
                  <a:lnTo>
                    <a:pt x="1245739" y="461149"/>
                  </a:lnTo>
                  <a:lnTo>
                    <a:pt x="1283839" y="442099"/>
                  </a:lnTo>
                  <a:lnTo>
                    <a:pt x="1369564" y="442099"/>
                  </a:lnTo>
                  <a:lnTo>
                    <a:pt x="1431476" y="427812"/>
                  </a:lnTo>
                  <a:lnTo>
                    <a:pt x="1445764" y="418287"/>
                  </a:lnTo>
                  <a:lnTo>
                    <a:pt x="1498151" y="408762"/>
                  </a:lnTo>
                  <a:lnTo>
                    <a:pt x="1531489" y="394474"/>
                  </a:lnTo>
                  <a:lnTo>
                    <a:pt x="1521964" y="365899"/>
                  </a:lnTo>
                  <a:lnTo>
                    <a:pt x="1493389" y="346849"/>
                  </a:lnTo>
                  <a:lnTo>
                    <a:pt x="1407664" y="332562"/>
                  </a:lnTo>
                  <a:lnTo>
                    <a:pt x="1283839" y="323037"/>
                  </a:lnTo>
                  <a:lnTo>
                    <a:pt x="1217164" y="308749"/>
                  </a:lnTo>
                  <a:lnTo>
                    <a:pt x="1126676" y="299224"/>
                  </a:lnTo>
                  <a:lnTo>
                    <a:pt x="1007614" y="284937"/>
                  </a:lnTo>
                  <a:lnTo>
                    <a:pt x="898076" y="280174"/>
                  </a:lnTo>
                  <a:lnTo>
                    <a:pt x="807589" y="261124"/>
                  </a:lnTo>
                  <a:lnTo>
                    <a:pt x="731389" y="261124"/>
                  </a:lnTo>
                  <a:lnTo>
                    <a:pt x="645664" y="246837"/>
                  </a:lnTo>
                  <a:lnTo>
                    <a:pt x="574226" y="237312"/>
                  </a:lnTo>
                  <a:lnTo>
                    <a:pt x="498026" y="237312"/>
                  </a:lnTo>
                  <a:lnTo>
                    <a:pt x="436114" y="232549"/>
                  </a:lnTo>
                  <a:lnTo>
                    <a:pt x="398014" y="246837"/>
                  </a:lnTo>
                  <a:lnTo>
                    <a:pt x="393251" y="199212"/>
                  </a:lnTo>
                  <a:lnTo>
                    <a:pt x="374201" y="165874"/>
                  </a:lnTo>
                  <a:lnTo>
                    <a:pt x="331339" y="175399"/>
                  </a:lnTo>
                  <a:lnTo>
                    <a:pt x="288476" y="184924"/>
                  </a:lnTo>
                  <a:lnTo>
                    <a:pt x="250376" y="156349"/>
                  </a:lnTo>
                  <a:lnTo>
                    <a:pt x="221801" y="142062"/>
                  </a:lnTo>
                  <a:lnTo>
                    <a:pt x="202751" y="123012"/>
                  </a:lnTo>
                  <a:lnTo>
                    <a:pt x="140839" y="137299"/>
                  </a:lnTo>
                  <a:lnTo>
                    <a:pt x="74164" y="137299"/>
                  </a:lnTo>
                  <a:lnTo>
                    <a:pt x="0" y="14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033963" y="1290638"/>
              <a:ext cx="1738312" cy="371475"/>
            </a:xfrm>
            <a:custGeom>
              <a:avLst/>
              <a:gdLst>
                <a:gd name="connsiteX0" fmla="*/ 80962 w 1738312"/>
                <a:gd name="connsiteY0" fmla="*/ 309562 h 371475"/>
                <a:gd name="connsiteX1" fmla="*/ 138112 w 1738312"/>
                <a:gd name="connsiteY1" fmla="*/ 342900 h 371475"/>
                <a:gd name="connsiteX2" fmla="*/ 171450 w 1738312"/>
                <a:gd name="connsiteY2" fmla="*/ 361950 h 371475"/>
                <a:gd name="connsiteX3" fmla="*/ 209550 w 1738312"/>
                <a:gd name="connsiteY3" fmla="*/ 371475 h 371475"/>
                <a:gd name="connsiteX4" fmla="*/ 576262 w 1738312"/>
                <a:gd name="connsiteY4" fmla="*/ 338137 h 371475"/>
                <a:gd name="connsiteX5" fmla="*/ 1195387 w 1738312"/>
                <a:gd name="connsiteY5" fmla="*/ 290512 h 371475"/>
                <a:gd name="connsiteX6" fmla="*/ 1647825 w 1738312"/>
                <a:gd name="connsiteY6" fmla="*/ 247650 h 371475"/>
                <a:gd name="connsiteX7" fmla="*/ 1738312 w 1738312"/>
                <a:gd name="connsiteY7" fmla="*/ 214312 h 371475"/>
                <a:gd name="connsiteX8" fmla="*/ 1666875 w 1738312"/>
                <a:gd name="connsiteY8" fmla="*/ 190500 h 371475"/>
                <a:gd name="connsiteX9" fmla="*/ 1614487 w 1738312"/>
                <a:gd name="connsiteY9" fmla="*/ 176212 h 371475"/>
                <a:gd name="connsiteX10" fmla="*/ 1543050 w 1738312"/>
                <a:gd name="connsiteY10" fmla="*/ 157162 h 371475"/>
                <a:gd name="connsiteX11" fmla="*/ 1466850 w 1738312"/>
                <a:gd name="connsiteY11" fmla="*/ 142875 h 371475"/>
                <a:gd name="connsiteX12" fmla="*/ 1428750 w 1738312"/>
                <a:gd name="connsiteY12" fmla="*/ 119062 h 371475"/>
                <a:gd name="connsiteX13" fmla="*/ 1347787 w 1738312"/>
                <a:gd name="connsiteY13" fmla="*/ 109537 h 371475"/>
                <a:gd name="connsiteX14" fmla="*/ 1276350 w 1738312"/>
                <a:gd name="connsiteY14" fmla="*/ 95250 h 371475"/>
                <a:gd name="connsiteX15" fmla="*/ 1214437 w 1738312"/>
                <a:gd name="connsiteY15" fmla="*/ 85725 h 371475"/>
                <a:gd name="connsiteX16" fmla="*/ 1171575 w 1738312"/>
                <a:gd name="connsiteY16" fmla="*/ 52387 h 371475"/>
                <a:gd name="connsiteX17" fmla="*/ 1090612 w 1738312"/>
                <a:gd name="connsiteY17" fmla="*/ 28575 h 371475"/>
                <a:gd name="connsiteX18" fmla="*/ 947737 w 1738312"/>
                <a:gd name="connsiteY18" fmla="*/ 9525 h 371475"/>
                <a:gd name="connsiteX19" fmla="*/ 857250 w 1738312"/>
                <a:gd name="connsiteY19" fmla="*/ 0 h 371475"/>
                <a:gd name="connsiteX20" fmla="*/ 819150 w 1738312"/>
                <a:gd name="connsiteY20" fmla="*/ 38100 h 371475"/>
                <a:gd name="connsiteX21" fmla="*/ 752475 w 1738312"/>
                <a:gd name="connsiteY21" fmla="*/ 42862 h 371475"/>
                <a:gd name="connsiteX22" fmla="*/ 681037 w 1738312"/>
                <a:gd name="connsiteY22" fmla="*/ 47625 h 371475"/>
                <a:gd name="connsiteX23" fmla="*/ 604837 w 1738312"/>
                <a:gd name="connsiteY23" fmla="*/ 52387 h 371475"/>
                <a:gd name="connsiteX24" fmla="*/ 523875 w 1738312"/>
                <a:gd name="connsiteY24" fmla="*/ 61912 h 371475"/>
                <a:gd name="connsiteX25" fmla="*/ 414337 w 1738312"/>
                <a:gd name="connsiteY25" fmla="*/ 61912 h 371475"/>
                <a:gd name="connsiteX26" fmla="*/ 295275 w 1738312"/>
                <a:gd name="connsiteY26" fmla="*/ 66675 h 371475"/>
                <a:gd name="connsiteX27" fmla="*/ 204787 w 1738312"/>
                <a:gd name="connsiteY27" fmla="*/ 90487 h 371475"/>
                <a:gd name="connsiteX28" fmla="*/ 100012 w 1738312"/>
                <a:gd name="connsiteY28" fmla="*/ 109537 h 371475"/>
                <a:gd name="connsiteX29" fmla="*/ 57150 w 1738312"/>
                <a:gd name="connsiteY29" fmla="*/ 157162 h 371475"/>
                <a:gd name="connsiteX30" fmla="*/ 0 w 1738312"/>
                <a:gd name="connsiteY30" fmla="*/ 185737 h 371475"/>
                <a:gd name="connsiteX31" fmla="*/ 14287 w 1738312"/>
                <a:gd name="connsiteY31" fmla="*/ 223837 h 371475"/>
                <a:gd name="connsiteX32" fmla="*/ 19050 w 1738312"/>
                <a:gd name="connsiteY32" fmla="*/ 276225 h 371475"/>
                <a:gd name="connsiteX33" fmla="*/ 14287 w 1738312"/>
                <a:gd name="connsiteY33" fmla="*/ 309562 h 371475"/>
                <a:gd name="connsiteX34" fmla="*/ 80962 w 1738312"/>
                <a:gd name="connsiteY34" fmla="*/ 30956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8312" h="371475">
                  <a:moveTo>
                    <a:pt x="80962" y="309562"/>
                  </a:moveTo>
                  <a:lnTo>
                    <a:pt x="138112" y="342900"/>
                  </a:lnTo>
                  <a:lnTo>
                    <a:pt x="171450" y="361950"/>
                  </a:lnTo>
                  <a:lnTo>
                    <a:pt x="209550" y="371475"/>
                  </a:lnTo>
                  <a:lnTo>
                    <a:pt x="576262" y="338137"/>
                  </a:lnTo>
                  <a:lnTo>
                    <a:pt x="1195387" y="290512"/>
                  </a:lnTo>
                  <a:lnTo>
                    <a:pt x="1647825" y="247650"/>
                  </a:lnTo>
                  <a:lnTo>
                    <a:pt x="1738312" y="214312"/>
                  </a:lnTo>
                  <a:lnTo>
                    <a:pt x="1666875" y="190500"/>
                  </a:lnTo>
                  <a:lnTo>
                    <a:pt x="1614487" y="176212"/>
                  </a:lnTo>
                  <a:lnTo>
                    <a:pt x="1543050" y="157162"/>
                  </a:lnTo>
                  <a:lnTo>
                    <a:pt x="1466850" y="142875"/>
                  </a:lnTo>
                  <a:lnTo>
                    <a:pt x="1428750" y="119062"/>
                  </a:lnTo>
                  <a:lnTo>
                    <a:pt x="1347787" y="109537"/>
                  </a:lnTo>
                  <a:lnTo>
                    <a:pt x="1276350" y="95250"/>
                  </a:lnTo>
                  <a:lnTo>
                    <a:pt x="1214437" y="85725"/>
                  </a:lnTo>
                  <a:lnTo>
                    <a:pt x="1171575" y="52387"/>
                  </a:lnTo>
                  <a:lnTo>
                    <a:pt x="1090612" y="28575"/>
                  </a:lnTo>
                  <a:lnTo>
                    <a:pt x="947737" y="9525"/>
                  </a:lnTo>
                  <a:lnTo>
                    <a:pt x="857250" y="0"/>
                  </a:lnTo>
                  <a:lnTo>
                    <a:pt x="819150" y="38100"/>
                  </a:lnTo>
                  <a:lnTo>
                    <a:pt x="752475" y="42862"/>
                  </a:lnTo>
                  <a:lnTo>
                    <a:pt x="681037" y="47625"/>
                  </a:lnTo>
                  <a:lnTo>
                    <a:pt x="604837" y="52387"/>
                  </a:lnTo>
                  <a:lnTo>
                    <a:pt x="523875" y="61912"/>
                  </a:lnTo>
                  <a:lnTo>
                    <a:pt x="414337" y="61912"/>
                  </a:lnTo>
                  <a:lnTo>
                    <a:pt x="295275" y="66675"/>
                  </a:lnTo>
                  <a:lnTo>
                    <a:pt x="204787" y="90487"/>
                  </a:lnTo>
                  <a:lnTo>
                    <a:pt x="100012" y="109537"/>
                  </a:lnTo>
                  <a:lnTo>
                    <a:pt x="57150" y="157162"/>
                  </a:lnTo>
                  <a:lnTo>
                    <a:pt x="0" y="185737"/>
                  </a:lnTo>
                  <a:lnTo>
                    <a:pt x="14287" y="223837"/>
                  </a:lnTo>
                  <a:lnTo>
                    <a:pt x="19050" y="276225"/>
                  </a:lnTo>
                  <a:lnTo>
                    <a:pt x="14287" y="309562"/>
                  </a:lnTo>
                  <a:lnTo>
                    <a:pt x="80962" y="3095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4175226" y="1528147"/>
              <a:ext cx="3448050" cy="609600"/>
            </a:xfrm>
            <a:custGeom>
              <a:avLst/>
              <a:gdLst>
                <a:gd name="connsiteX0" fmla="*/ 0 w 3448050"/>
                <a:gd name="connsiteY0" fmla="*/ 495300 h 609600"/>
                <a:gd name="connsiteX1" fmla="*/ 33337 w 3448050"/>
                <a:gd name="connsiteY1" fmla="*/ 390525 h 609600"/>
                <a:gd name="connsiteX2" fmla="*/ 47625 w 3448050"/>
                <a:gd name="connsiteY2" fmla="*/ 309563 h 609600"/>
                <a:gd name="connsiteX3" fmla="*/ 104775 w 3448050"/>
                <a:gd name="connsiteY3" fmla="*/ 300038 h 609600"/>
                <a:gd name="connsiteX4" fmla="*/ 171450 w 3448050"/>
                <a:gd name="connsiteY4" fmla="*/ 295275 h 609600"/>
                <a:gd name="connsiteX5" fmla="*/ 261937 w 3448050"/>
                <a:gd name="connsiteY5" fmla="*/ 295275 h 609600"/>
                <a:gd name="connsiteX6" fmla="*/ 328612 w 3448050"/>
                <a:gd name="connsiteY6" fmla="*/ 285750 h 609600"/>
                <a:gd name="connsiteX7" fmla="*/ 404812 w 3448050"/>
                <a:gd name="connsiteY7" fmla="*/ 295275 h 609600"/>
                <a:gd name="connsiteX8" fmla="*/ 476250 w 3448050"/>
                <a:gd name="connsiteY8" fmla="*/ 295275 h 609600"/>
                <a:gd name="connsiteX9" fmla="*/ 547687 w 3448050"/>
                <a:gd name="connsiteY9" fmla="*/ 290513 h 609600"/>
                <a:gd name="connsiteX10" fmla="*/ 647700 w 3448050"/>
                <a:gd name="connsiteY10" fmla="*/ 285750 h 609600"/>
                <a:gd name="connsiteX11" fmla="*/ 728662 w 3448050"/>
                <a:gd name="connsiteY11" fmla="*/ 276225 h 609600"/>
                <a:gd name="connsiteX12" fmla="*/ 828675 w 3448050"/>
                <a:gd name="connsiteY12" fmla="*/ 261938 h 609600"/>
                <a:gd name="connsiteX13" fmla="*/ 881062 w 3448050"/>
                <a:gd name="connsiteY13" fmla="*/ 280988 h 609600"/>
                <a:gd name="connsiteX14" fmla="*/ 942975 w 3448050"/>
                <a:gd name="connsiteY14" fmla="*/ 266700 h 609600"/>
                <a:gd name="connsiteX15" fmla="*/ 1000125 w 3448050"/>
                <a:gd name="connsiteY15" fmla="*/ 266700 h 609600"/>
                <a:gd name="connsiteX16" fmla="*/ 1047750 w 3448050"/>
                <a:gd name="connsiteY16" fmla="*/ 252413 h 609600"/>
                <a:gd name="connsiteX17" fmla="*/ 1104900 w 3448050"/>
                <a:gd name="connsiteY17" fmla="*/ 242888 h 609600"/>
                <a:gd name="connsiteX18" fmla="*/ 1109662 w 3448050"/>
                <a:gd name="connsiteY18" fmla="*/ 204788 h 609600"/>
                <a:gd name="connsiteX19" fmla="*/ 1081087 w 3448050"/>
                <a:gd name="connsiteY19" fmla="*/ 176213 h 609600"/>
                <a:gd name="connsiteX20" fmla="*/ 1085850 w 3448050"/>
                <a:gd name="connsiteY20" fmla="*/ 157163 h 609600"/>
                <a:gd name="connsiteX21" fmla="*/ 1538287 w 3448050"/>
                <a:gd name="connsiteY21" fmla="*/ 123825 h 609600"/>
                <a:gd name="connsiteX22" fmla="*/ 2133600 w 3448050"/>
                <a:gd name="connsiteY22" fmla="*/ 71438 h 609600"/>
                <a:gd name="connsiteX23" fmla="*/ 2462212 w 3448050"/>
                <a:gd name="connsiteY23" fmla="*/ 47625 h 609600"/>
                <a:gd name="connsiteX24" fmla="*/ 2524125 w 3448050"/>
                <a:gd name="connsiteY24" fmla="*/ 33338 h 609600"/>
                <a:gd name="connsiteX25" fmla="*/ 2609850 w 3448050"/>
                <a:gd name="connsiteY25" fmla="*/ 0 h 609600"/>
                <a:gd name="connsiteX26" fmla="*/ 2643187 w 3448050"/>
                <a:gd name="connsiteY26" fmla="*/ 23813 h 609600"/>
                <a:gd name="connsiteX27" fmla="*/ 2662237 w 3448050"/>
                <a:gd name="connsiteY27" fmla="*/ 57150 h 609600"/>
                <a:gd name="connsiteX28" fmla="*/ 2714625 w 3448050"/>
                <a:gd name="connsiteY28" fmla="*/ 85725 h 609600"/>
                <a:gd name="connsiteX29" fmla="*/ 2790825 w 3448050"/>
                <a:gd name="connsiteY29" fmla="*/ 119063 h 609600"/>
                <a:gd name="connsiteX30" fmla="*/ 2852737 w 3448050"/>
                <a:gd name="connsiteY30" fmla="*/ 161925 h 609600"/>
                <a:gd name="connsiteX31" fmla="*/ 2919412 w 3448050"/>
                <a:gd name="connsiteY31" fmla="*/ 190500 h 609600"/>
                <a:gd name="connsiteX32" fmla="*/ 2957512 w 3448050"/>
                <a:gd name="connsiteY32" fmla="*/ 233363 h 609600"/>
                <a:gd name="connsiteX33" fmla="*/ 2995612 w 3448050"/>
                <a:gd name="connsiteY33" fmla="*/ 271463 h 609600"/>
                <a:gd name="connsiteX34" fmla="*/ 2995612 w 3448050"/>
                <a:gd name="connsiteY34" fmla="*/ 328613 h 609600"/>
                <a:gd name="connsiteX35" fmla="*/ 3038475 w 3448050"/>
                <a:gd name="connsiteY35" fmla="*/ 395288 h 609600"/>
                <a:gd name="connsiteX36" fmla="*/ 3095625 w 3448050"/>
                <a:gd name="connsiteY36" fmla="*/ 385763 h 609600"/>
                <a:gd name="connsiteX37" fmla="*/ 3162300 w 3448050"/>
                <a:gd name="connsiteY37" fmla="*/ 423863 h 609600"/>
                <a:gd name="connsiteX38" fmla="*/ 3238500 w 3448050"/>
                <a:gd name="connsiteY38" fmla="*/ 447675 h 609600"/>
                <a:gd name="connsiteX39" fmla="*/ 3295650 w 3448050"/>
                <a:gd name="connsiteY39" fmla="*/ 481013 h 609600"/>
                <a:gd name="connsiteX40" fmla="*/ 3357562 w 3448050"/>
                <a:gd name="connsiteY40" fmla="*/ 523875 h 609600"/>
                <a:gd name="connsiteX41" fmla="*/ 3395662 w 3448050"/>
                <a:gd name="connsiteY41" fmla="*/ 547688 h 609600"/>
                <a:gd name="connsiteX42" fmla="*/ 3448050 w 3448050"/>
                <a:gd name="connsiteY42" fmla="*/ 561975 h 609600"/>
                <a:gd name="connsiteX43" fmla="*/ 3390900 w 3448050"/>
                <a:gd name="connsiteY43" fmla="*/ 576263 h 609600"/>
                <a:gd name="connsiteX44" fmla="*/ 3319462 w 3448050"/>
                <a:gd name="connsiteY44" fmla="*/ 590550 h 609600"/>
                <a:gd name="connsiteX45" fmla="*/ 3219450 w 3448050"/>
                <a:gd name="connsiteY45" fmla="*/ 609600 h 609600"/>
                <a:gd name="connsiteX46" fmla="*/ 3152775 w 3448050"/>
                <a:gd name="connsiteY46" fmla="*/ 609600 h 609600"/>
                <a:gd name="connsiteX47" fmla="*/ 3090862 w 3448050"/>
                <a:gd name="connsiteY47" fmla="*/ 604838 h 609600"/>
                <a:gd name="connsiteX48" fmla="*/ 3019425 w 3448050"/>
                <a:gd name="connsiteY48" fmla="*/ 590550 h 609600"/>
                <a:gd name="connsiteX49" fmla="*/ 2947987 w 3448050"/>
                <a:gd name="connsiteY49" fmla="*/ 581025 h 609600"/>
                <a:gd name="connsiteX50" fmla="*/ 2886075 w 3448050"/>
                <a:gd name="connsiteY50" fmla="*/ 552450 h 609600"/>
                <a:gd name="connsiteX51" fmla="*/ 2814637 w 3448050"/>
                <a:gd name="connsiteY51" fmla="*/ 528638 h 609600"/>
                <a:gd name="connsiteX52" fmla="*/ 2752725 w 3448050"/>
                <a:gd name="connsiteY52" fmla="*/ 519113 h 609600"/>
                <a:gd name="connsiteX53" fmla="*/ 2676525 w 3448050"/>
                <a:gd name="connsiteY53" fmla="*/ 523875 h 609600"/>
                <a:gd name="connsiteX54" fmla="*/ 2619375 w 3448050"/>
                <a:gd name="connsiteY54" fmla="*/ 514350 h 609600"/>
                <a:gd name="connsiteX55" fmla="*/ 2514600 w 3448050"/>
                <a:gd name="connsiteY55" fmla="*/ 485775 h 609600"/>
                <a:gd name="connsiteX56" fmla="*/ 2405062 w 3448050"/>
                <a:gd name="connsiteY56" fmla="*/ 476250 h 609600"/>
                <a:gd name="connsiteX57" fmla="*/ 2319337 w 3448050"/>
                <a:gd name="connsiteY57" fmla="*/ 457200 h 609600"/>
                <a:gd name="connsiteX58" fmla="*/ 2228850 w 3448050"/>
                <a:gd name="connsiteY58" fmla="*/ 471488 h 609600"/>
                <a:gd name="connsiteX59" fmla="*/ 2105025 w 3448050"/>
                <a:gd name="connsiteY59" fmla="*/ 452438 h 609600"/>
                <a:gd name="connsiteX60" fmla="*/ 2066925 w 3448050"/>
                <a:gd name="connsiteY60" fmla="*/ 428625 h 609600"/>
                <a:gd name="connsiteX61" fmla="*/ 2009775 w 3448050"/>
                <a:gd name="connsiteY61" fmla="*/ 438150 h 609600"/>
                <a:gd name="connsiteX62" fmla="*/ 1966912 w 3448050"/>
                <a:gd name="connsiteY62" fmla="*/ 452438 h 609600"/>
                <a:gd name="connsiteX63" fmla="*/ 1900237 w 3448050"/>
                <a:gd name="connsiteY63" fmla="*/ 438150 h 609600"/>
                <a:gd name="connsiteX64" fmla="*/ 1824037 w 3448050"/>
                <a:gd name="connsiteY64" fmla="*/ 428625 h 609600"/>
                <a:gd name="connsiteX65" fmla="*/ 1714500 w 3448050"/>
                <a:gd name="connsiteY65" fmla="*/ 409575 h 609600"/>
                <a:gd name="connsiteX66" fmla="*/ 1628775 w 3448050"/>
                <a:gd name="connsiteY66" fmla="*/ 395288 h 609600"/>
                <a:gd name="connsiteX67" fmla="*/ 1557337 w 3448050"/>
                <a:gd name="connsiteY67" fmla="*/ 385763 h 609600"/>
                <a:gd name="connsiteX68" fmla="*/ 1485900 w 3448050"/>
                <a:gd name="connsiteY68" fmla="*/ 381000 h 609600"/>
                <a:gd name="connsiteX69" fmla="*/ 1452562 w 3448050"/>
                <a:gd name="connsiteY69" fmla="*/ 357188 h 609600"/>
                <a:gd name="connsiteX70" fmla="*/ 1328737 w 3448050"/>
                <a:gd name="connsiteY70" fmla="*/ 385763 h 609600"/>
                <a:gd name="connsiteX71" fmla="*/ 1214437 w 3448050"/>
                <a:gd name="connsiteY71" fmla="*/ 395288 h 609600"/>
                <a:gd name="connsiteX72" fmla="*/ 1119187 w 3448050"/>
                <a:gd name="connsiteY72" fmla="*/ 414338 h 609600"/>
                <a:gd name="connsiteX73" fmla="*/ 1004887 w 3448050"/>
                <a:gd name="connsiteY73" fmla="*/ 414338 h 609600"/>
                <a:gd name="connsiteX74" fmla="*/ 909637 w 3448050"/>
                <a:gd name="connsiteY74" fmla="*/ 419100 h 609600"/>
                <a:gd name="connsiteX75" fmla="*/ 842962 w 3448050"/>
                <a:gd name="connsiteY75" fmla="*/ 419100 h 609600"/>
                <a:gd name="connsiteX76" fmla="*/ 671512 w 3448050"/>
                <a:gd name="connsiteY76" fmla="*/ 457200 h 609600"/>
                <a:gd name="connsiteX77" fmla="*/ 557212 w 3448050"/>
                <a:gd name="connsiteY77" fmla="*/ 452438 h 609600"/>
                <a:gd name="connsiteX78" fmla="*/ 385762 w 3448050"/>
                <a:gd name="connsiteY78" fmla="*/ 447675 h 609600"/>
                <a:gd name="connsiteX79" fmla="*/ 266700 w 3448050"/>
                <a:gd name="connsiteY79" fmla="*/ 438150 h 609600"/>
                <a:gd name="connsiteX80" fmla="*/ 180975 w 3448050"/>
                <a:gd name="connsiteY80" fmla="*/ 461963 h 609600"/>
                <a:gd name="connsiteX81" fmla="*/ 133350 w 3448050"/>
                <a:gd name="connsiteY81" fmla="*/ 481013 h 609600"/>
                <a:gd name="connsiteX82" fmla="*/ 76200 w 3448050"/>
                <a:gd name="connsiteY82" fmla="*/ 485775 h 609600"/>
                <a:gd name="connsiteX83" fmla="*/ 0 w 3448050"/>
                <a:gd name="connsiteY83" fmla="*/ 4953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448050" h="609600">
                  <a:moveTo>
                    <a:pt x="0" y="495300"/>
                  </a:moveTo>
                  <a:lnTo>
                    <a:pt x="33337" y="390525"/>
                  </a:lnTo>
                  <a:lnTo>
                    <a:pt x="47625" y="309563"/>
                  </a:lnTo>
                  <a:lnTo>
                    <a:pt x="104775" y="300038"/>
                  </a:lnTo>
                  <a:lnTo>
                    <a:pt x="171450" y="295275"/>
                  </a:lnTo>
                  <a:lnTo>
                    <a:pt x="261937" y="295275"/>
                  </a:lnTo>
                  <a:lnTo>
                    <a:pt x="328612" y="285750"/>
                  </a:lnTo>
                  <a:lnTo>
                    <a:pt x="404812" y="295275"/>
                  </a:lnTo>
                  <a:lnTo>
                    <a:pt x="476250" y="295275"/>
                  </a:lnTo>
                  <a:lnTo>
                    <a:pt x="547687" y="290513"/>
                  </a:lnTo>
                  <a:lnTo>
                    <a:pt x="647700" y="285750"/>
                  </a:lnTo>
                  <a:lnTo>
                    <a:pt x="728662" y="276225"/>
                  </a:lnTo>
                  <a:lnTo>
                    <a:pt x="828675" y="261938"/>
                  </a:lnTo>
                  <a:lnTo>
                    <a:pt x="881062" y="280988"/>
                  </a:lnTo>
                  <a:lnTo>
                    <a:pt x="942975" y="266700"/>
                  </a:lnTo>
                  <a:lnTo>
                    <a:pt x="1000125" y="266700"/>
                  </a:lnTo>
                  <a:lnTo>
                    <a:pt x="1047750" y="252413"/>
                  </a:lnTo>
                  <a:lnTo>
                    <a:pt x="1104900" y="242888"/>
                  </a:lnTo>
                  <a:lnTo>
                    <a:pt x="1109662" y="204788"/>
                  </a:lnTo>
                  <a:lnTo>
                    <a:pt x="1081087" y="176213"/>
                  </a:lnTo>
                  <a:lnTo>
                    <a:pt x="1085850" y="157163"/>
                  </a:lnTo>
                  <a:lnTo>
                    <a:pt x="1538287" y="123825"/>
                  </a:lnTo>
                  <a:lnTo>
                    <a:pt x="2133600" y="71438"/>
                  </a:lnTo>
                  <a:lnTo>
                    <a:pt x="2462212" y="47625"/>
                  </a:lnTo>
                  <a:lnTo>
                    <a:pt x="2524125" y="33338"/>
                  </a:lnTo>
                  <a:lnTo>
                    <a:pt x="2609850" y="0"/>
                  </a:lnTo>
                  <a:lnTo>
                    <a:pt x="2643187" y="23813"/>
                  </a:lnTo>
                  <a:lnTo>
                    <a:pt x="2662237" y="57150"/>
                  </a:lnTo>
                  <a:lnTo>
                    <a:pt x="2714625" y="85725"/>
                  </a:lnTo>
                  <a:lnTo>
                    <a:pt x="2790825" y="119063"/>
                  </a:lnTo>
                  <a:lnTo>
                    <a:pt x="2852737" y="161925"/>
                  </a:lnTo>
                  <a:lnTo>
                    <a:pt x="2919412" y="190500"/>
                  </a:lnTo>
                  <a:lnTo>
                    <a:pt x="2957512" y="233363"/>
                  </a:lnTo>
                  <a:lnTo>
                    <a:pt x="2995612" y="271463"/>
                  </a:lnTo>
                  <a:lnTo>
                    <a:pt x="2995612" y="328613"/>
                  </a:lnTo>
                  <a:lnTo>
                    <a:pt x="3038475" y="395288"/>
                  </a:lnTo>
                  <a:lnTo>
                    <a:pt x="3095625" y="385763"/>
                  </a:lnTo>
                  <a:lnTo>
                    <a:pt x="3162300" y="423863"/>
                  </a:lnTo>
                  <a:lnTo>
                    <a:pt x="3238500" y="447675"/>
                  </a:lnTo>
                  <a:lnTo>
                    <a:pt x="3295650" y="481013"/>
                  </a:lnTo>
                  <a:lnTo>
                    <a:pt x="3357562" y="523875"/>
                  </a:lnTo>
                  <a:lnTo>
                    <a:pt x="3395662" y="547688"/>
                  </a:lnTo>
                  <a:lnTo>
                    <a:pt x="3448050" y="561975"/>
                  </a:lnTo>
                  <a:lnTo>
                    <a:pt x="3390900" y="576263"/>
                  </a:lnTo>
                  <a:lnTo>
                    <a:pt x="3319462" y="590550"/>
                  </a:lnTo>
                  <a:lnTo>
                    <a:pt x="3219450" y="609600"/>
                  </a:lnTo>
                  <a:lnTo>
                    <a:pt x="3152775" y="609600"/>
                  </a:lnTo>
                  <a:lnTo>
                    <a:pt x="3090862" y="604838"/>
                  </a:lnTo>
                  <a:lnTo>
                    <a:pt x="3019425" y="590550"/>
                  </a:lnTo>
                  <a:lnTo>
                    <a:pt x="2947987" y="581025"/>
                  </a:lnTo>
                  <a:lnTo>
                    <a:pt x="2886075" y="552450"/>
                  </a:lnTo>
                  <a:lnTo>
                    <a:pt x="2814637" y="528638"/>
                  </a:lnTo>
                  <a:lnTo>
                    <a:pt x="2752725" y="519113"/>
                  </a:lnTo>
                  <a:lnTo>
                    <a:pt x="2676525" y="523875"/>
                  </a:lnTo>
                  <a:lnTo>
                    <a:pt x="2619375" y="514350"/>
                  </a:lnTo>
                  <a:lnTo>
                    <a:pt x="2514600" y="485775"/>
                  </a:lnTo>
                  <a:lnTo>
                    <a:pt x="2405062" y="476250"/>
                  </a:lnTo>
                  <a:lnTo>
                    <a:pt x="2319337" y="457200"/>
                  </a:lnTo>
                  <a:lnTo>
                    <a:pt x="2228850" y="471488"/>
                  </a:lnTo>
                  <a:lnTo>
                    <a:pt x="2105025" y="452438"/>
                  </a:lnTo>
                  <a:lnTo>
                    <a:pt x="2066925" y="428625"/>
                  </a:lnTo>
                  <a:lnTo>
                    <a:pt x="2009775" y="438150"/>
                  </a:lnTo>
                  <a:lnTo>
                    <a:pt x="1966912" y="452438"/>
                  </a:lnTo>
                  <a:lnTo>
                    <a:pt x="1900237" y="438150"/>
                  </a:lnTo>
                  <a:lnTo>
                    <a:pt x="1824037" y="428625"/>
                  </a:lnTo>
                  <a:lnTo>
                    <a:pt x="1714500" y="409575"/>
                  </a:lnTo>
                  <a:lnTo>
                    <a:pt x="1628775" y="395288"/>
                  </a:lnTo>
                  <a:lnTo>
                    <a:pt x="1557337" y="385763"/>
                  </a:lnTo>
                  <a:lnTo>
                    <a:pt x="1485900" y="381000"/>
                  </a:lnTo>
                  <a:lnTo>
                    <a:pt x="1452562" y="357188"/>
                  </a:lnTo>
                  <a:lnTo>
                    <a:pt x="1328737" y="385763"/>
                  </a:lnTo>
                  <a:lnTo>
                    <a:pt x="1214437" y="395288"/>
                  </a:lnTo>
                  <a:lnTo>
                    <a:pt x="1119187" y="414338"/>
                  </a:lnTo>
                  <a:lnTo>
                    <a:pt x="1004887" y="414338"/>
                  </a:lnTo>
                  <a:lnTo>
                    <a:pt x="909637" y="419100"/>
                  </a:lnTo>
                  <a:lnTo>
                    <a:pt x="842962" y="419100"/>
                  </a:lnTo>
                  <a:lnTo>
                    <a:pt x="671512" y="457200"/>
                  </a:lnTo>
                  <a:lnTo>
                    <a:pt x="557212" y="452438"/>
                  </a:lnTo>
                  <a:lnTo>
                    <a:pt x="385762" y="447675"/>
                  </a:lnTo>
                  <a:lnTo>
                    <a:pt x="266700" y="438150"/>
                  </a:lnTo>
                  <a:lnTo>
                    <a:pt x="180975" y="461963"/>
                  </a:lnTo>
                  <a:lnTo>
                    <a:pt x="133350" y="481013"/>
                  </a:lnTo>
                  <a:lnTo>
                    <a:pt x="76200" y="485775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570138" y="1528147"/>
              <a:ext cx="3286125" cy="1038225"/>
            </a:xfrm>
            <a:custGeom>
              <a:avLst/>
              <a:gdLst>
                <a:gd name="connsiteX0" fmla="*/ 0 w 3286125"/>
                <a:gd name="connsiteY0" fmla="*/ 142875 h 1038225"/>
                <a:gd name="connsiteX1" fmla="*/ 85725 w 3286125"/>
                <a:gd name="connsiteY1" fmla="*/ 100013 h 1038225"/>
                <a:gd name="connsiteX2" fmla="*/ 157163 w 3286125"/>
                <a:gd name="connsiteY2" fmla="*/ 66675 h 1038225"/>
                <a:gd name="connsiteX3" fmla="*/ 200025 w 3286125"/>
                <a:gd name="connsiteY3" fmla="*/ 28575 h 1038225"/>
                <a:gd name="connsiteX4" fmla="*/ 252413 w 3286125"/>
                <a:gd name="connsiteY4" fmla="*/ 0 h 1038225"/>
                <a:gd name="connsiteX5" fmla="*/ 280988 w 3286125"/>
                <a:gd name="connsiteY5" fmla="*/ 47625 h 1038225"/>
                <a:gd name="connsiteX6" fmla="*/ 342900 w 3286125"/>
                <a:gd name="connsiteY6" fmla="*/ 76200 h 1038225"/>
                <a:gd name="connsiteX7" fmla="*/ 409575 w 3286125"/>
                <a:gd name="connsiteY7" fmla="*/ 85725 h 1038225"/>
                <a:gd name="connsiteX8" fmla="*/ 447675 w 3286125"/>
                <a:gd name="connsiteY8" fmla="*/ 123825 h 1038225"/>
                <a:gd name="connsiteX9" fmla="*/ 523875 w 3286125"/>
                <a:gd name="connsiteY9" fmla="*/ 142875 h 1038225"/>
                <a:gd name="connsiteX10" fmla="*/ 595313 w 3286125"/>
                <a:gd name="connsiteY10" fmla="*/ 147638 h 1038225"/>
                <a:gd name="connsiteX11" fmla="*/ 628650 w 3286125"/>
                <a:gd name="connsiteY11" fmla="*/ 142875 h 1038225"/>
                <a:gd name="connsiteX12" fmla="*/ 709613 w 3286125"/>
                <a:gd name="connsiteY12" fmla="*/ 161925 h 1038225"/>
                <a:gd name="connsiteX13" fmla="*/ 776288 w 3286125"/>
                <a:gd name="connsiteY13" fmla="*/ 171450 h 1038225"/>
                <a:gd name="connsiteX14" fmla="*/ 852488 w 3286125"/>
                <a:gd name="connsiteY14" fmla="*/ 176213 h 1038225"/>
                <a:gd name="connsiteX15" fmla="*/ 933450 w 3286125"/>
                <a:gd name="connsiteY15" fmla="*/ 166688 h 1038225"/>
                <a:gd name="connsiteX16" fmla="*/ 1004888 w 3286125"/>
                <a:gd name="connsiteY16" fmla="*/ 147638 h 1038225"/>
                <a:gd name="connsiteX17" fmla="*/ 1090613 w 3286125"/>
                <a:gd name="connsiteY17" fmla="*/ 128588 h 1038225"/>
                <a:gd name="connsiteX18" fmla="*/ 1162050 w 3286125"/>
                <a:gd name="connsiteY18" fmla="*/ 100013 h 1038225"/>
                <a:gd name="connsiteX19" fmla="*/ 1247775 w 3286125"/>
                <a:gd name="connsiteY19" fmla="*/ 104775 h 1038225"/>
                <a:gd name="connsiteX20" fmla="*/ 1347788 w 3286125"/>
                <a:gd name="connsiteY20" fmla="*/ 119063 h 1038225"/>
                <a:gd name="connsiteX21" fmla="*/ 1466850 w 3286125"/>
                <a:gd name="connsiteY21" fmla="*/ 133350 h 1038225"/>
                <a:gd name="connsiteX22" fmla="*/ 1538288 w 3286125"/>
                <a:gd name="connsiteY22" fmla="*/ 133350 h 1038225"/>
                <a:gd name="connsiteX23" fmla="*/ 1624013 w 3286125"/>
                <a:gd name="connsiteY23" fmla="*/ 133350 h 1038225"/>
                <a:gd name="connsiteX24" fmla="*/ 1695450 w 3286125"/>
                <a:gd name="connsiteY24" fmla="*/ 138113 h 1038225"/>
                <a:gd name="connsiteX25" fmla="*/ 1785938 w 3286125"/>
                <a:gd name="connsiteY25" fmla="*/ 142875 h 1038225"/>
                <a:gd name="connsiteX26" fmla="*/ 1900238 w 3286125"/>
                <a:gd name="connsiteY26" fmla="*/ 138113 h 1038225"/>
                <a:gd name="connsiteX27" fmla="*/ 1881188 w 3286125"/>
                <a:gd name="connsiteY27" fmla="*/ 190500 h 1038225"/>
                <a:gd name="connsiteX28" fmla="*/ 1919288 w 3286125"/>
                <a:gd name="connsiteY28" fmla="*/ 242888 h 1038225"/>
                <a:gd name="connsiteX29" fmla="*/ 1957388 w 3286125"/>
                <a:gd name="connsiteY29" fmla="*/ 257175 h 1038225"/>
                <a:gd name="connsiteX30" fmla="*/ 2024063 w 3286125"/>
                <a:gd name="connsiteY30" fmla="*/ 290513 h 1038225"/>
                <a:gd name="connsiteX31" fmla="*/ 2090738 w 3286125"/>
                <a:gd name="connsiteY31" fmla="*/ 309563 h 1038225"/>
                <a:gd name="connsiteX32" fmla="*/ 2166938 w 3286125"/>
                <a:gd name="connsiteY32" fmla="*/ 309563 h 1038225"/>
                <a:gd name="connsiteX33" fmla="*/ 2224088 w 3286125"/>
                <a:gd name="connsiteY33" fmla="*/ 319088 h 1038225"/>
                <a:gd name="connsiteX34" fmla="*/ 2305050 w 3286125"/>
                <a:gd name="connsiteY34" fmla="*/ 328613 h 1038225"/>
                <a:gd name="connsiteX35" fmla="*/ 2362200 w 3286125"/>
                <a:gd name="connsiteY35" fmla="*/ 338138 h 1038225"/>
                <a:gd name="connsiteX36" fmla="*/ 2438400 w 3286125"/>
                <a:gd name="connsiteY36" fmla="*/ 352425 h 1038225"/>
                <a:gd name="connsiteX37" fmla="*/ 2495550 w 3286125"/>
                <a:gd name="connsiteY37" fmla="*/ 333375 h 1038225"/>
                <a:gd name="connsiteX38" fmla="*/ 2590800 w 3286125"/>
                <a:gd name="connsiteY38" fmla="*/ 333375 h 1038225"/>
                <a:gd name="connsiteX39" fmla="*/ 2643188 w 3286125"/>
                <a:gd name="connsiteY39" fmla="*/ 333375 h 1038225"/>
                <a:gd name="connsiteX40" fmla="*/ 2624138 w 3286125"/>
                <a:gd name="connsiteY40" fmla="*/ 400050 h 1038225"/>
                <a:gd name="connsiteX41" fmla="*/ 2600325 w 3286125"/>
                <a:gd name="connsiteY41" fmla="*/ 452438 h 1038225"/>
                <a:gd name="connsiteX42" fmla="*/ 2581275 w 3286125"/>
                <a:gd name="connsiteY42" fmla="*/ 500063 h 1038225"/>
                <a:gd name="connsiteX43" fmla="*/ 2590800 w 3286125"/>
                <a:gd name="connsiteY43" fmla="*/ 523875 h 1038225"/>
                <a:gd name="connsiteX44" fmla="*/ 2557463 w 3286125"/>
                <a:gd name="connsiteY44" fmla="*/ 547688 h 1038225"/>
                <a:gd name="connsiteX45" fmla="*/ 2543175 w 3286125"/>
                <a:gd name="connsiteY45" fmla="*/ 604838 h 1038225"/>
                <a:gd name="connsiteX46" fmla="*/ 2524125 w 3286125"/>
                <a:gd name="connsiteY46" fmla="*/ 657225 h 1038225"/>
                <a:gd name="connsiteX47" fmla="*/ 2533650 w 3286125"/>
                <a:gd name="connsiteY47" fmla="*/ 695325 h 1038225"/>
                <a:gd name="connsiteX48" fmla="*/ 2557463 w 3286125"/>
                <a:gd name="connsiteY48" fmla="*/ 738188 h 1038225"/>
                <a:gd name="connsiteX49" fmla="*/ 2647950 w 3286125"/>
                <a:gd name="connsiteY49" fmla="*/ 738188 h 1038225"/>
                <a:gd name="connsiteX50" fmla="*/ 2738438 w 3286125"/>
                <a:gd name="connsiteY50" fmla="*/ 742950 h 1038225"/>
                <a:gd name="connsiteX51" fmla="*/ 2814638 w 3286125"/>
                <a:gd name="connsiteY51" fmla="*/ 728663 h 1038225"/>
                <a:gd name="connsiteX52" fmla="*/ 2876550 w 3286125"/>
                <a:gd name="connsiteY52" fmla="*/ 719138 h 1038225"/>
                <a:gd name="connsiteX53" fmla="*/ 2947988 w 3286125"/>
                <a:gd name="connsiteY53" fmla="*/ 733425 h 1038225"/>
                <a:gd name="connsiteX54" fmla="*/ 3043238 w 3286125"/>
                <a:gd name="connsiteY54" fmla="*/ 728663 h 1038225"/>
                <a:gd name="connsiteX55" fmla="*/ 3128963 w 3286125"/>
                <a:gd name="connsiteY55" fmla="*/ 728663 h 1038225"/>
                <a:gd name="connsiteX56" fmla="*/ 3167063 w 3286125"/>
                <a:gd name="connsiteY56" fmla="*/ 747713 h 1038225"/>
                <a:gd name="connsiteX57" fmla="*/ 3233738 w 3286125"/>
                <a:gd name="connsiteY57" fmla="*/ 771525 h 1038225"/>
                <a:gd name="connsiteX58" fmla="*/ 3281363 w 3286125"/>
                <a:gd name="connsiteY58" fmla="*/ 781050 h 1038225"/>
                <a:gd name="connsiteX59" fmla="*/ 3286125 w 3286125"/>
                <a:gd name="connsiteY59" fmla="*/ 800100 h 1038225"/>
                <a:gd name="connsiteX60" fmla="*/ 3219450 w 3286125"/>
                <a:gd name="connsiteY60" fmla="*/ 804863 h 1038225"/>
                <a:gd name="connsiteX61" fmla="*/ 3152775 w 3286125"/>
                <a:gd name="connsiteY61" fmla="*/ 814388 h 1038225"/>
                <a:gd name="connsiteX62" fmla="*/ 3076575 w 3286125"/>
                <a:gd name="connsiteY62" fmla="*/ 823913 h 1038225"/>
                <a:gd name="connsiteX63" fmla="*/ 2995613 w 3286125"/>
                <a:gd name="connsiteY63" fmla="*/ 819150 h 1038225"/>
                <a:gd name="connsiteX64" fmla="*/ 2914650 w 3286125"/>
                <a:gd name="connsiteY64" fmla="*/ 804863 h 1038225"/>
                <a:gd name="connsiteX65" fmla="*/ 2795588 w 3286125"/>
                <a:gd name="connsiteY65" fmla="*/ 809625 h 1038225"/>
                <a:gd name="connsiteX66" fmla="*/ 2695575 w 3286125"/>
                <a:gd name="connsiteY66" fmla="*/ 814388 h 1038225"/>
                <a:gd name="connsiteX67" fmla="*/ 2571750 w 3286125"/>
                <a:gd name="connsiteY67" fmla="*/ 833438 h 1038225"/>
                <a:gd name="connsiteX68" fmla="*/ 2471738 w 3286125"/>
                <a:gd name="connsiteY68" fmla="*/ 833438 h 1038225"/>
                <a:gd name="connsiteX69" fmla="*/ 2362200 w 3286125"/>
                <a:gd name="connsiteY69" fmla="*/ 852488 h 1038225"/>
                <a:gd name="connsiteX70" fmla="*/ 2276475 w 3286125"/>
                <a:gd name="connsiteY70" fmla="*/ 857250 h 1038225"/>
                <a:gd name="connsiteX71" fmla="*/ 2171700 w 3286125"/>
                <a:gd name="connsiteY71" fmla="*/ 842963 h 1038225"/>
                <a:gd name="connsiteX72" fmla="*/ 2095500 w 3286125"/>
                <a:gd name="connsiteY72" fmla="*/ 842963 h 1038225"/>
                <a:gd name="connsiteX73" fmla="*/ 2047875 w 3286125"/>
                <a:gd name="connsiteY73" fmla="*/ 866775 h 1038225"/>
                <a:gd name="connsiteX74" fmla="*/ 1957388 w 3286125"/>
                <a:gd name="connsiteY74" fmla="*/ 871538 h 1038225"/>
                <a:gd name="connsiteX75" fmla="*/ 1857375 w 3286125"/>
                <a:gd name="connsiteY75" fmla="*/ 866775 h 1038225"/>
                <a:gd name="connsiteX76" fmla="*/ 1752600 w 3286125"/>
                <a:gd name="connsiteY76" fmla="*/ 866775 h 1038225"/>
                <a:gd name="connsiteX77" fmla="*/ 1600200 w 3286125"/>
                <a:gd name="connsiteY77" fmla="*/ 881063 h 1038225"/>
                <a:gd name="connsiteX78" fmla="*/ 1490663 w 3286125"/>
                <a:gd name="connsiteY78" fmla="*/ 895350 h 1038225"/>
                <a:gd name="connsiteX79" fmla="*/ 1366838 w 3286125"/>
                <a:gd name="connsiteY79" fmla="*/ 904875 h 1038225"/>
                <a:gd name="connsiteX80" fmla="*/ 1285875 w 3286125"/>
                <a:gd name="connsiteY80" fmla="*/ 919163 h 1038225"/>
                <a:gd name="connsiteX81" fmla="*/ 1195388 w 3286125"/>
                <a:gd name="connsiteY81" fmla="*/ 942975 h 1038225"/>
                <a:gd name="connsiteX82" fmla="*/ 1152525 w 3286125"/>
                <a:gd name="connsiteY82" fmla="*/ 952500 h 1038225"/>
                <a:gd name="connsiteX83" fmla="*/ 1081088 w 3286125"/>
                <a:gd name="connsiteY83" fmla="*/ 990600 h 1038225"/>
                <a:gd name="connsiteX84" fmla="*/ 995363 w 3286125"/>
                <a:gd name="connsiteY84" fmla="*/ 1033463 h 1038225"/>
                <a:gd name="connsiteX85" fmla="*/ 952500 w 3286125"/>
                <a:gd name="connsiteY85" fmla="*/ 1038225 h 1038225"/>
                <a:gd name="connsiteX86" fmla="*/ 819150 w 3286125"/>
                <a:gd name="connsiteY86" fmla="*/ 995363 h 1038225"/>
                <a:gd name="connsiteX87" fmla="*/ 700088 w 3286125"/>
                <a:gd name="connsiteY87" fmla="*/ 947738 h 1038225"/>
                <a:gd name="connsiteX88" fmla="*/ 585788 w 3286125"/>
                <a:gd name="connsiteY88" fmla="*/ 862013 h 1038225"/>
                <a:gd name="connsiteX89" fmla="*/ 504825 w 3286125"/>
                <a:gd name="connsiteY89" fmla="*/ 776288 h 1038225"/>
                <a:gd name="connsiteX90" fmla="*/ 400050 w 3286125"/>
                <a:gd name="connsiteY90" fmla="*/ 709613 h 1038225"/>
                <a:gd name="connsiteX91" fmla="*/ 347663 w 3286125"/>
                <a:gd name="connsiteY91" fmla="*/ 657225 h 1038225"/>
                <a:gd name="connsiteX92" fmla="*/ 271463 w 3286125"/>
                <a:gd name="connsiteY92" fmla="*/ 604838 h 1038225"/>
                <a:gd name="connsiteX93" fmla="*/ 171450 w 3286125"/>
                <a:gd name="connsiteY93" fmla="*/ 557213 h 1038225"/>
                <a:gd name="connsiteX94" fmla="*/ 114300 w 3286125"/>
                <a:gd name="connsiteY94" fmla="*/ 533400 h 1038225"/>
                <a:gd name="connsiteX95" fmla="*/ 71438 w 3286125"/>
                <a:gd name="connsiteY95" fmla="*/ 500063 h 1038225"/>
                <a:gd name="connsiteX96" fmla="*/ 61913 w 3286125"/>
                <a:gd name="connsiteY96" fmla="*/ 423863 h 1038225"/>
                <a:gd name="connsiteX97" fmla="*/ 95250 w 3286125"/>
                <a:gd name="connsiteY97" fmla="*/ 357188 h 1038225"/>
                <a:gd name="connsiteX98" fmla="*/ 147638 w 3286125"/>
                <a:gd name="connsiteY98" fmla="*/ 290513 h 1038225"/>
                <a:gd name="connsiteX99" fmla="*/ 123825 w 3286125"/>
                <a:gd name="connsiteY99" fmla="*/ 261938 h 1038225"/>
                <a:gd name="connsiteX100" fmla="*/ 114300 w 3286125"/>
                <a:gd name="connsiteY100" fmla="*/ 214313 h 1038225"/>
                <a:gd name="connsiteX101" fmla="*/ 80963 w 3286125"/>
                <a:gd name="connsiteY101" fmla="*/ 185738 h 1038225"/>
                <a:gd name="connsiteX102" fmla="*/ 33338 w 3286125"/>
                <a:gd name="connsiteY102" fmla="*/ 180975 h 1038225"/>
                <a:gd name="connsiteX103" fmla="*/ 0 w 3286125"/>
                <a:gd name="connsiteY103" fmla="*/ 14287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86125" h="1038225">
                  <a:moveTo>
                    <a:pt x="0" y="142875"/>
                  </a:moveTo>
                  <a:lnTo>
                    <a:pt x="85725" y="100013"/>
                  </a:lnTo>
                  <a:lnTo>
                    <a:pt x="157163" y="66675"/>
                  </a:lnTo>
                  <a:lnTo>
                    <a:pt x="200025" y="28575"/>
                  </a:lnTo>
                  <a:lnTo>
                    <a:pt x="252413" y="0"/>
                  </a:lnTo>
                  <a:lnTo>
                    <a:pt x="280988" y="47625"/>
                  </a:lnTo>
                  <a:lnTo>
                    <a:pt x="342900" y="76200"/>
                  </a:lnTo>
                  <a:lnTo>
                    <a:pt x="409575" y="85725"/>
                  </a:lnTo>
                  <a:lnTo>
                    <a:pt x="447675" y="123825"/>
                  </a:lnTo>
                  <a:lnTo>
                    <a:pt x="523875" y="142875"/>
                  </a:lnTo>
                  <a:lnTo>
                    <a:pt x="595313" y="147638"/>
                  </a:lnTo>
                  <a:lnTo>
                    <a:pt x="628650" y="142875"/>
                  </a:lnTo>
                  <a:lnTo>
                    <a:pt x="709613" y="161925"/>
                  </a:lnTo>
                  <a:lnTo>
                    <a:pt x="776288" y="171450"/>
                  </a:lnTo>
                  <a:lnTo>
                    <a:pt x="852488" y="176213"/>
                  </a:lnTo>
                  <a:lnTo>
                    <a:pt x="933450" y="166688"/>
                  </a:lnTo>
                  <a:lnTo>
                    <a:pt x="1004888" y="147638"/>
                  </a:lnTo>
                  <a:lnTo>
                    <a:pt x="1090613" y="128588"/>
                  </a:lnTo>
                  <a:lnTo>
                    <a:pt x="1162050" y="100013"/>
                  </a:lnTo>
                  <a:lnTo>
                    <a:pt x="1247775" y="104775"/>
                  </a:lnTo>
                  <a:lnTo>
                    <a:pt x="1347788" y="119063"/>
                  </a:lnTo>
                  <a:lnTo>
                    <a:pt x="1466850" y="133350"/>
                  </a:lnTo>
                  <a:lnTo>
                    <a:pt x="1538288" y="133350"/>
                  </a:lnTo>
                  <a:lnTo>
                    <a:pt x="1624013" y="133350"/>
                  </a:lnTo>
                  <a:lnTo>
                    <a:pt x="1695450" y="138113"/>
                  </a:lnTo>
                  <a:lnTo>
                    <a:pt x="1785938" y="142875"/>
                  </a:lnTo>
                  <a:lnTo>
                    <a:pt x="1900238" y="138113"/>
                  </a:lnTo>
                  <a:lnTo>
                    <a:pt x="1881188" y="190500"/>
                  </a:lnTo>
                  <a:lnTo>
                    <a:pt x="1919288" y="242888"/>
                  </a:lnTo>
                  <a:lnTo>
                    <a:pt x="1957388" y="257175"/>
                  </a:lnTo>
                  <a:lnTo>
                    <a:pt x="2024063" y="290513"/>
                  </a:lnTo>
                  <a:lnTo>
                    <a:pt x="2090738" y="309563"/>
                  </a:lnTo>
                  <a:lnTo>
                    <a:pt x="2166938" y="309563"/>
                  </a:lnTo>
                  <a:lnTo>
                    <a:pt x="2224088" y="319088"/>
                  </a:lnTo>
                  <a:lnTo>
                    <a:pt x="2305050" y="328613"/>
                  </a:lnTo>
                  <a:lnTo>
                    <a:pt x="2362200" y="338138"/>
                  </a:lnTo>
                  <a:lnTo>
                    <a:pt x="2438400" y="352425"/>
                  </a:lnTo>
                  <a:lnTo>
                    <a:pt x="2495550" y="333375"/>
                  </a:lnTo>
                  <a:lnTo>
                    <a:pt x="2590800" y="333375"/>
                  </a:lnTo>
                  <a:lnTo>
                    <a:pt x="2643188" y="333375"/>
                  </a:lnTo>
                  <a:lnTo>
                    <a:pt x="2624138" y="400050"/>
                  </a:lnTo>
                  <a:lnTo>
                    <a:pt x="2600325" y="452438"/>
                  </a:lnTo>
                  <a:lnTo>
                    <a:pt x="2581275" y="500063"/>
                  </a:lnTo>
                  <a:lnTo>
                    <a:pt x="2590800" y="523875"/>
                  </a:lnTo>
                  <a:lnTo>
                    <a:pt x="2557463" y="547688"/>
                  </a:lnTo>
                  <a:lnTo>
                    <a:pt x="2543175" y="604838"/>
                  </a:lnTo>
                  <a:lnTo>
                    <a:pt x="2524125" y="657225"/>
                  </a:lnTo>
                  <a:lnTo>
                    <a:pt x="2533650" y="695325"/>
                  </a:lnTo>
                  <a:lnTo>
                    <a:pt x="2557463" y="738188"/>
                  </a:lnTo>
                  <a:lnTo>
                    <a:pt x="2647950" y="738188"/>
                  </a:lnTo>
                  <a:lnTo>
                    <a:pt x="2738438" y="742950"/>
                  </a:lnTo>
                  <a:lnTo>
                    <a:pt x="2814638" y="728663"/>
                  </a:lnTo>
                  <a:lnTo>
                    <a:pt x="2876550" y="719138"/>
                  </a:lnTo>
                  <a:lnTo>
                    <a:pt x="2947988" y="733425"/>
                  </a:lnTo>
                  <a:lnTo>
                    <a:pt x="3043238" y="728663"/>
                  </a:lnTo>
                  <a:lnTo>
                    <a:pt x="3128963" y="728663"/>
                  </a:lnTo>
                  <a:lnTo>
                    <a:pt x="3167063" y="747713"/>
                  </a:lnTo>
                  <a:lnTo>
                    <a:pt x="3233738" y="771525"/>
                  </a:lnTo>
                  <a:lnTo>
                    <a:pt x="3281363" y="781050"/>
                  </a:lnTo>
                  <a:lnTo>
                    <a:pt x="3286125" y="800100"/>
                  </a:lnTo>
                  <a:lnTo>
                    <a:pt x="3219450" y="804863"/>
                  </a:lnTo>
                  <a:lnTo>
                    <a:pt x="3152775" y="814388"/>
                  </a:lnTo>
                  <a:lnTo>
                    <a:pt x="3076575" y="823913"/>
                  </a:lnTo>
                  <a:lnTo>
                    <a:pt x="2995613" y="819150"/>
                  </a:lnTo>
                  <a:lnTo>
                    <a:pt x="2914650" y="804863"/>
                  </a:lnTo>
                  <a:lnTo>
                    <a:pt x="2795588" y="809625"/>
                  </a:lnTo>
                  <a:lnTo>
                    <a:pt x="2695575" y="814388"/>
                  </a:lnTo>
                  <a:lnTo>
                    <a:pt x="2571750" y="833438"/>
                  </a:lnTo>
                  <a:lnTo>
                    <a:pt x="2471738" y="833438"/>
                  </a:lnTo>
                  <a:lnTo>
                    <a:pt x="2362200" y="852488"/>
                  </a:lnTo>
                  <a:lnTo>
                    <a:pt x="2276475" y="857250"/>
                  </a:lnTo>
                  <a:lnTo>
                    <a:pt x="2171700" y="842963"/>
                  </a:lnTo>
                  <a:lnTo>
                    <a:pt x="2095500" y="842963"/>
                  </a:lnTo>
                  <a:lnTo>
                    <a:pt x="2047875" y="866775"/>
                  </a:lnTo>
                  <a:lnTo>
                    <a:pt x="1957388" y="871538"/>
                  </a:lnTo>
                  <a:lnTo>
                    <a:pt x="1857375" y="866775"/>
                  </a:lnTo>
                  <a:lnTo>
                    <a:pt x="1752600" y="866775"/>
                  </a:lnTo>
                  <a:lnTo>
                    <a:pt x="1600200" y="881063"/>
                  </a:lnTo>
                  <a:lnTo>
                    <a:pt x="1490663" y="895350"/>
                  </a:lnTo>
                  <a:lnTo>
                    <a:pt x="1366838" y="904875"/>
                  </a:lnTo>
                  <a:lnTo>
                    <a:pt x="1285875" y="919163"/>
                  </a:lnTo>
                  <a:lnTo>
                    <a:pt x="1195388" y="942975"/>
                  </a:lnTo>
                  <a:lnTo>
                    <a:pt x="1152525" y="952500"/>
                  </a:lnTo>
                  <a:lnTo>
                    <a:pt x="1081088" y="990600"/>
                  </a:lnTo>
                  <a:lnTo>
                    <a:pt x="995363" y="1033463"/>
                  </a:lnTo>
                  <a:lnTo>
                    <a:pt x="952500" y="1038225"/>
                  </a:lnTo>
                  <a:lnTo>
                    <a:pt x="819150" y="995363"/>
                  </a:lnTo>
                  <a:lnTo>
                    <a:pt x="700088" y="947738"/>
                  </a:lnTo>
                  <a:lnTo>
                    <a:pt x="585788" y="862013"/>
                  </a:lnTo>
                  <a:lnTo>
                    <a:pt x="504825" y="776288"/>
                  </a:lnTo>
                  <a:lnTo>
                    <a:pt x="400050" y="709613"/>
                  </a:lnTo>
                  <a:lnTo>
                    <a:pt x="347663" y="657225"/>
                  </a:lnTo>
                  <a:lnTo>
                    <a:pt x="271463" y="604838"/>
                  </a:lnTo>
                  <a:lnTo>
                    <a:pt x="171450" y="557213"/>
                  </a:lnTo>
                  <a:lnTo>
                    <a:pt x="114300" y="533400"/>
                  </a:lnTo>
                  <a:lnTo>
                    <a:pt x="71438" y="500063"/>
                  </a:lnTo>
                  <a:lnTo>
                    <a:pt x="61913" y="423863"/>
                  </a:lnTo>
                  <a:lnTo>
                    <a:pt x="95250" y="357188"/>
                  </a:lnTo>
                  <a:lnTo>
                    <a:pt x="147638" y="290513"/>
                  </a:lnTo>
                  <a:lnTo>
                    <a:pt x="123825" y="261938"/>
                  </a:lnTo>
                  <a:lnTo>
                    <a:pt x="114300" y="214313"/>
                  </a:lnTo>
                  <a:lnTo>
                    <a:pt x="80963" y="185738"/>
                  </a:lnTo>
                  <a:lnTo>
                    <a:pt x="33338" y="180975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1913038" y="904260"/>
              <a:ext cx="2376488" cy="233362"/>
            </a:xfrm>
            <a:custGeom>
              <a:avLst/>
              <a:gdLst>
                <a:gd name="connsiteX0" fmla="*/ 2376488 w 2376488"/>
                <a:gd name="connsiteY0" fmla="*/ 9525 h 233362"/>
                <a:gd name="connsiteX1" fmla="*/ 2338388 w 2376488"/>
                <a:gd name="connsiteY1" fmla="*/ 90487 h 233362"/>
                <a:gd name="connsiteX2" fmla="*/ 2224088 w 2376488"/>
                <a:gd name="connsiteY2" fmla="*/ 100012 h 233362"/>
                <a:gd name="connsiteX3" fmla="*/ 2114550 w 2376488"/>
                <a:gd name="connsiteY3" fmla="*/ 109537 h 233362"/>
                <a:gd name="connsiteX4" fmla="*/ 2019300 w 2376488"/>
                <a:gd name="connsiteY4" fmla="*/ 123825 h 233362"/>
                <a:gd name="connsiteX5" fmla="*/ 1952625 w 2376488"/>
                <a:gd name="connsiteY5" fmla="*/ 128587 h 233362"/>
                <a:gd name="connsiteX6" fmla="*/ 1895475 w 2376488"/>
                <a:gd name="connsiteY6" fmla="*/ 147637 h 233362"/>
                <a:gd name="connsiteX7" fmla="*/ 1814513 w 2376488"/>
                <a:gd name="connsiteY7" fmla="*/ 157162 h 233362"/>
                <a:gd name="connsiteX8" fmla="*/ 1719263 w 2376488"/>
                <a:gd name="connsiteY8" fmla="*/ 157162 h 233362"/>
                <a:gd name="connsiteX9" fmla="*/ 1624013 w 2376488"/>
                <a:gd name="connsiteY9" fmla="*/ 157162 h 233362"/>
                <a:gd name="connsiteX10" fmla="*/ 1504950 w 2376488"/>
                <a:gd name="connsiteY10" fmla="*/ 152400 h 233362"/>
                <a:gd name="connsiteX11" fmla="*/ 1443038 w 2376488"/>
                <a:gd name="connsiteY11" fmla="*/ 147637 h 233362"/>
                <a:gd name="connsiteX12" fmla="*/ 1404938 w 2376488"/>
                <a:gd name="connsiteY12" fmla="*/ 128587 h 233362"/>
                <a:gd name="connsiteX13" fmla="*/ 1338263 w 2376488"/>
                <a:gd name="connsiteY13" fmla="*/ 128587 h 233362"/>
                <a:gd name="connsiteX14" fmla="*/ 1281113 w 2376488"/>
                <a:gd name="connsiteY14" fmla="*/ 152400 h 233362"/>
                <a:gd name="connsiteX15" fmla="*/ 1204913 w 2376488"/>
                <a:gd name="connsiteY15" fmla="*/ 157162 h 233362"/>
                <a:gd name="connsiteX16" fmla="*/ 1133475 w 2376488"/>
                <a:gd name="connsiteY16" fmla="*/ 171450 h 233362"/>
                <a:gd name="connsiteX17" fmla="*/ 1038225 w 2376488"/>
                <a:gd name="connsiteY17" fmla="*/ 176212 h 233362"/>
                <a:gd name="connsiteX18" fmla="*/ 909638 w 2376488"/>
                <a:gd name="connsiteY18" fmla="*/ 209550 h 233362"/>
                <a:gd name="connsiteX19" fmla="*/ 723900 w 2376488"/>
                <a:gd name="connsiteY19" fmla="*/ 200025 h 233362"/>
                <a:gd name="connsiteX20" fmla="*/ 600075 w 2376488"/>
                <a:gd name="connsiteY20" fmla="*/ 223837 h 233362"/>
                <a:gd name="connsiteX21" fmla="*/ 514350 w 2376488"/>
                <a:gd name="connsiteY21" fmla="*/ 214312 h 233362"/>
                <a:gd name="connsiteX22" fmla="*/ 352425 w 2376488"/>
                <a:gd name="connsiteY22" fmla="*/ 219075 h 233362"/>
                <a:gd name="connsiteX23" fmla="*/ 242888 w 2376488"/>
                <a:gd name="connsiteY23" fmla="*/ 223837 h 233362"/>
                <a:gd name="connsiteX24" fmla="*/ 166688 w 2376488"/>
                <a:gd name="connsiteY24" fmla="*/ 209550 h 233362"/>
                <a:gd name="connsiteX25" fmla="*/ 95250 w 2376488"/>
                <a:gd name="connsiteY25" fmla="*/ 223837 h 233362"/>
                <a:gd name="connsiteX26" fmla="*/ 0 w 2376488"/>
                <a:gd name="connsiteY26" fmla="*/ 233362 h 233362"/>
                <a:gd name="connsiteX27" fmla="*/ 128588 w 2376488"/>
                <a:gd name="connsiteY27" fmla="*/ 138112 h 233362"/>
                <a:gd name="connsiteX28" fmla="*/ 252413 w 2376488"/>
                <a:gd name="connsiteY28" fmla="*/ 138112 h 233362"/>
                <a:gd name="connsiteX29" fmla="*/ 295275 w 2376488"/>
                <a:gd name="connsiteY29" fmla="*/ 128587 h 233362"/>
                <a:gd name="connsiteX30" fmla="*/ 352425 w 2376488"/>
                <a:gd name="connsiteY30" fmla="*/ 157162 h 233362"/>
                <a:gd name="connsiteX31" fmla="*/ 395288 w 2376488"/>
                <a:gd name="connsiteY31" fmla="*/ 142875 h 233362"/>
                <a:gd name="connsiteX32" fmla="*/ 442913 w 2376488"/>
                <a:gd name="connsiteY32" fmla="*/ 128587 h 233362"/>
                <a:gd name="connsiteX33" fmla="*/ 523875 w 2376488"/>
                <a:gd name="connsiteY33" fmla="*/ 128587 h 233362"/>
                <a:gd name="connsiteX34" fmla="*/ 628650 w 2376488"/>
                <a:gd name="connsiteY34" fmla="*/ 123825 h 233362"/>
                <a:gd name="connsiteX35" fmla="*/ 738188 w 2376488"/>
                <a:gd name="connsiteY35" fmla="*/ 109537 h 233362"/>
                <a:gd name="connsiteX36" fmla="*/ 847725 w 2376488"/>
                <a:gd name="connsiteY36" fmla="*/ 95250 h 233362"/>
                <a:gd name="connsiteX37" fmla="*/ 923925 w 2376488"/>
                <a:gd name="connsiteY37" fmla="*/ 52387 h 233362"/>
                <a:gd name="connsiteX38" fmla="*/ 995363 w 2376488"/>
                <a:gd name="connsiteY38" fmla="*/ 38100 h 233362"/>
                <a:gd name="connsiteX39" fmla="*/ 1042988 w 2376488"/>
                <a:gd name="connsiteY39" fmla="*/ 47625 h 233362"/>
                <a:gd name="connsiteX40" fmla="*/ 1066800 w 2376488"/>
                <a:gd name="connsiteY40" fmla="*/ 71437 h 233362"/>
                <a:gd name="connsiteX41" fmla="*/ 1085850 w 2376488"/>
                <a:gd name="connsiteY41" fmla="*/ 28575 h 233362"/>
                <a:gd name="connsiteX42" fmla="*/ 1143000 w 2376488"/>
                <a:gd name="connsiteY42" fmla="*/ 14287 h 233362"/>
                <a:gd name="connsiteX43" fmla="*/ 1157288 w 2376488"/>
                <a:gd name="connsiteY43" fmla="*/ 0 h 233362"/>
                <a:gd name="connsiteX44" fmla="*/ 1319213 w 2376488"/>
                <a:gd name="connsiteY44" fmla="*/ 9525 h 233362"/>
                <a:gd name="connsiteX45" fmla="*/ 1476375 w 2376488"/>
                <a:gd name="connsiteY45" fmla="*/ 28575 h 233362"/>
                <a:gd name="connsiteX46" fmla="*/ 1571625 w 2376488"/>
                <a:gd name="connsiteY46" fmla="*/ 33337 h 233362"/>
                <a:gd name="connsiteX47" fmla="*/ 1714500 w 2376488"/>
                <a:gd name="connsiteY47" fmla="*/ 19050 h 233362"/>
                <a:gd name="connsiteX48" fmla="*/ 1790700 w 2376488"/>
                <a:gd name="connsiteY48" fmla="*/ 28575 h 233362"/>
                <a:gd name="connsiteX49" fmla="*/ 1857375 w 2376488"/>
                <a:gd name="connsiteY49" fmla="*/ 4762 h 233362"/>
                <a:gd name="connsiteX50" fmla="*/ 1952625 w 2376488"/>
                <a:gd name="connsiteY50" fmla="*/ 14287 h 233362"/>
                <a:gd name="connsiteX51" fmla="*/ 2052638 w 2376488"/>
                <a:gd name="connsiteY51" fmla="*/ 28575 h 233362"/>
                <a:gd name="connsiteX52" fmla="*/ 2152650 w 2376488"/>
                <a:gd name="connsiteY52" fmla="*/ 28575 h 233362"/>
                <a:gd name="connsiteX53" fmla="*/ 2219325 w 2376488"/>
                <a:gd name="connsiteY53" fmla="*/ 14287 h 233362"/>
                <a:gd name="connsiteX54" fmla="*/ 2276475 w 2376488"/>
                <a:gd name="connsiteY54" fmla="*/ 0 h 233362"/>
                <a:gd name="connsiteX55" fmla="*/ 2376488 w 2376488"/>
                <a:gd name="connsiteY55" fmla="*/ 9525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76488" h="233362">
                  <a:moveTo>
                    <a:pt x="2376488" y="9525"/>
                  </a:moveTo>
                  <a:lnTo>
                    <a:pt x="2338388" y="90487"/>
                  </a:lnTo>
                  <a:lnTo>
                    <a:pt x="2224088" y="100012"/>
                  </a:lnTo>
                  <a:lnTo>
                    <a:pt x="2114550" y="109537"/>
                  </a:lnTo>
                  <a:lnTo>
                    <a:pt x="2019300" y="123825"/>
                  </a:lnTo>
                  <a:lnTo>
                    <a:pt x="1952625" y="128587"/>
                  </a:lnTo>
                  <a:lnTo>
                    <a:pt x="1895475" y="147637"/>
                  </a:lnTo>
                  <a:lnTo>
                    <a:pt x="1814513" y="157162"/>
                  </a:lnTo>
                  <a:lnTo>
                    <a:pt x="1719263" y="157162"/>
                  </a:lnTo>
                  <a:lnTo>
                    <a:pt x="1624013" y="157162"/>
                  </a:lnTo>
                  <a:lnTo>
                    <a:pt x="1504950" y="152400"/>
                  </a:lnTo>
                  <a:lnTo>
                    <a:pt x="1443038" y="147637"/>
                  </a:lnTo>
                  <a:lnTo>
                    <a:pt x="1404938" y="128587"/>
                  </a:lnTo>
                  <a:lnTo>
                    <a:pt x="1338263" y="128587"/>
                  </a:lnTo>
                  <a:lnTo>
                    <a:pt x="1281113" y="152400"/>
                  </a:lnTo>
                  <a:lnTo>
                    <a:pt x="1204913" y="157162"/>
                  </a:lnTo>
                  <a:lnTo>
                    <a:pt x="1133475" y="171450"/>
                  </a:lnTo>
                  <a:lnTo>
                    <a:pt x="1038225" y="176212"/>
                  </a:lnTo>
                  <a:lnTo>
                    <a:pt x="909638" y="209550"/>
                  </a:lnTo>
                  <a:lnTo>
                    <a:pt x="723900" y="200025"/>
                  </a:lnTo>
                  <a:lnTo>
                    <a:pt x="600075" y="223837"/>
                  </a:lnTo>
                  <a:lnTo>
                    <a:pt x="514350" y="214312"/>
                  </a:lnTo>
                  <a:lnTo>
                    <a:pt x="352425" y="219075"/>
                  </a:lnTo>
                  <a:lnTo>
                    <a:pt x="242888" y="223837"/>
                  </a:lnTo>
                  <a:lnTo>
                    <a:pt x="166688" y="209550"/>
                  </a:lnTo>
                  <a:lnTo>
                    <a:pt x="95250" y="223837"/>
                  </a:lnTo>
                  <a:lnTo>
                    <a:pt x="0" y="233362"/>
                  </a:lnTo>
                  <a:lnTo>
                    <a:pt x="128588" y="138112"/>
                  </a:lnTo>
                  <a:lnTo>
                    <a:pt x="252413" y="138112"/>
                  </a:lnTo>
                  <a:lnTo>
                    <a:pt x="295275" y="128587"/>
                  </a:lnTo>
                  <a:lnTo>
                    <a:pt x="352425" y="157162"/>
                  </a:lnTo>
                  <a:lnTo>
                    <a:pt x="395288" y="142875"/>
                  </a:lnTo>
                  <a:lnTo>
                    <a:pt x="442913" y="128587"/>
                  </a:lnTo>
                  <a:lnTo>
                    <a:pt x="523875" y="128587"/>
                  </a:lnTo>
                  <a:lnTo>
                    <a:pt x="628650" y="123825"/>
                  </a:lnTo>
                  <a:lnTo>
                    <a:pt x="738188" y="109537"/>
                  </a:lnTo>
                  <a:lnTo>
                    <a:pt x="847725" y="95250"/>
                  </a:lnTo>
                  <a:lnTo>
                    <a:pt x="923925" y="52387"/>
                  </a:lnTo>
                  <a:lnTo>
                    <a:pt x="995363" y="38100"/>
                  </a:lnTo>
                  <a:lnTo>
                    <a:pt x="1042988" y="47625"/>
                  </a:lnTo>
                  <a:lnTo>
                    <a:pt x="1066800" y="71437"/>
                  </a:lnTo>
                  <a:lnTo>
                    <a:pt x="1085850" y="28575"/>
                  </a:lnTo>
                  <a:lnTo>
                    <a:pt x="1143000" y="14287"/>
                  </a:lnTo>
                  <a:lnTo>
                    <a:pt x="1157288" y="0"/>
                  </a:lnTo>
                  <a:lnTo>
                    <a:pt x="1319213" y="9525"/>
                  </a:lnTo>
                  <a:lnTo>
                    <a:pt x="1476375" y="28575"/>
                  </a:lnTo>
                  <a:lnTo>
                    <a:pt x="1571625" y="33337"/>
                  </a:lnTo>
                  <a:lnTo>
                    <a:pt x="1714500" y="19050"/>
                  </a:lnTo>
                  <a:lnTo>
                    <a:pt x="1790700" y="28575"/>
                  </a:lnTo>
                  <a:lnTo>
                    <a:pt x="1857375" y="4762"/>
                  </a:lnTo>
                  <a:lnTo>
                    <a:pt x="1952625" y="14287"/>
                  </a:lnTo>
                  <a:lnTo>
                    <a:pt x="2052638" y="28575"/>
                  </a:lnTo>
                  <a:lnTo>
                    <a:pt x="2152650" y="28575"/>
                  </a:lnTo>
                  <a:lnTo>
                    <a:pt x="2219325" y="14287"/>
                  </a:lnTo>
                  <a:lnTo>
                    <a:pt x="2276475" y="0"/>
                  </a:lnTo>
                  <a:lnTo>
                    <a:pt x="2376488" y="95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203339" y="2237493"/>
              <a:ext cx="2296972" cy="1236269"/>
            </a:xfrm>
            <a:custGeom>
              <a:avLst/>
              <a:gdLst>
                <a:gd name="connsiteX0" fmla="*/ 0 w 2296972"/>
                <a:gd name="connsiteY0" fmla="*/ 1236269 h 1236269"/>
                <a:gd name="connsiteX1" fmla="*/ 14630 w 2296972"/>
                <a:gd name="connsiteY1" fmla="*/ 1148486 h 1236269"/>
                <a:gd name="connsiteX2" fmla="*/ 36576 w 2296972"/>
                <a:gd name="connsiteY2" fmla="*/ 1082649 h 1236269"/>
                <a:gd name="connsiteX3" fmla="*/ 80467 w 2296972"/>
                <a:gd name="connsiteY3" fmla="*/ 1038758 h 1236269"/>
                <a:gd name="connsiteX4" fmla="*/ 117043 w 2296972"/>
                <a:gd name="connsiteY4" fmla="*/ 1024128 h 1236269"/>
                <a:gd name="connsiteX5" fmla="*/ 160934 w 2296972"/>
                <a:gd name="connsiteY5" fmla="*/ 987552 h 1236269"/>
                <a:gd name="connsiteX6" fmla="*/ 182880 w 2296972"/>
                <a:gd name="connsiteY6" fmla="*/ 950976 h 1236269"/>
                <a:gd name="connsiteX7" fmla="*/ 182880 w 2296972"/>
                <a:gd name="connsiteY7" fmla="*/ 950976 h 1236269"/>
                <a:gd name="connsiteX8" fmla="*/ 263347 w 2296972"/>
                <a:gd name="connsiteY8" fmla="*/ 877824 h 1236269"/>
                <a:gd name="connsiteX9" fmla="*/ 307238 w 2296972"/>
                <a:gd name="connsiteY9" fmla="*/ 826617 h 1236269"/>
                <a:gd name="connsiteX10" fmla="*/ 351129 w 2296972"/>
                <a:gd name="connsiteY10" fmla="*/ 797357 h 1236269"/>
                <a:gd name="connsiteX11" fmla="*/ 380390 w 2296972"/>
                <a:gd name="connsiteY11" fmla="*/ 768096 h 1236269"/>
                <a:gd name="connsiteX12" fmla="*/ 438912 w 2296972"/>
                <a:gd name="connsiteY12" fmla="*/ 753465 h 1236269"/>
                <a:gd name="connsiteX13" fmla="*/ 497433 w 2296972"/>
                <a:gd name="connsiteY13" fmla="*/ 702259 h 1236269"/>
                <a:gd name="connsiteX14" fmla="*/ 563270 w 2296972"/>
                <a:gd name="connsiteY14" fmla="*/ 672998 h 1236269"/>
                <a:gd name="connsiteX15" fmla="*/ 599846 w 2296972"/>
                <a:gd name="connsiteY15" fmla="*/ 643737 h 1236269"/>
                <a:gd name="connsiteX16" fmla="*/ 665683 w 2296972"/>
                <a:gd name="connsiteY16" fmla="*/ 629107 h 1236269"/>
                <a:gd name="connsiteX17" fmla="*/ 731520 w 2296972"/>
                <a:gd name="connsiteY17" fmla="*/ 607161 h 1236269"/>
                <a:gd name="connsiteX18" fmla="*/ 768096 w 2296972"/>
                <a:gd name="connsiteY18" fmla="*/ 585216 h 1236269"/>
                <a:gd name="connsiteX19" fmla="*/ 804672 w 2296972"/>
                <a:gd name="connsiteY19" fmla="*/ 555955 h 1236269"/>
                <a:gd name="connsiteX20" fmla="*/ 848563 w 2296972"/>
                <a:gd name="connsiteY20" fmla="*/ 534009 h 1236269"/>
                <a:gd name="connsiteX21" fmla="*/ 899769 w 2296972"/>
                <a:gd name="connsiteY21" fmla="*/ 519379 h 1236269"/>
                <a:gd name="connsiteX22" fmla="*/ 936345 w 2296972"/>
                <a:gd name="connsiteY22" fmla="*/ 475488 h 1236269"/>
                <a:gd name="connsiteX23" fmla="*/ 972921 w 2296972"/>
                <a:gd name="connsiteY23" fmla="*/ 468173 h 1236269"/>
                <a:gd name="connsiteX24" fmla="*/ 1024128 w 2296972"/>
                <a:gd name="connsiteY24" fmla="*/ 453542 h 1236269"/>
                <a:gd name="connsiteX25" fmla="*/ 1060704 w 2296972"/>
                <a:gd name="connsiteY25" fmla="*/ 453542 h 1236269"/>
                <a:gd name="connsiteX26" fmla="*/ 1089964 w 2296972"/>
                <a:gd name="connsiteY26" fmla="*/ 431597 h 1236269"/>
                <a:gd name="connsiteX27" fmla="*/ 1133856 w 2296972"/>
                <a:gd name="connsiteY27" fmla="*/ 387705 h 1236269"/>
                <a:gd name="connsiteX28" fmla="*/ 1177747 w 2296972"/>
                <a:gd name="connsiteY28" fmla="*/ 387705 h 1236269"/>
                <a:gd name="connsiteX29" fmla="*/ 1214323 w 2296972"/>
                <a:gd name="connsiteY29" fmla="*/ 380390 h 1236269"/>
                <a:gd name="connsiteX30" fmla="*/ 1272844 w 2296972"/>
                <a:gd name="connsiteY30" fmla="*/ 380390 h 1236269"/>
                <a:gd name="connsiteX31" fmla="*/ 1302105 w 2296972"/>
                <a:gd name="connsiteY31" fmla="*/ 365760 h 1236269"/>
                <a:gd name="connsiteX32" fmla="*/ 1375257 w 2296972"/>
                <a:gd name="connsiteY32" fmla="*/ 343814 h 1236269"/>
                <a:gd name="connsiteX33" fmla="*/ 1419148 w 2296972"/>
                <a:gd name="connsiteY33" fmla="*/ 329184 h 1236269"/>
                <a:gd name="connsiteX34" fmla="*/ 1433779 w 2296972"/>
                <a:gd name="connsiteY34" fmla="*/ 299923 h 1236269"/>
                <a:gd name="connsiteX35" fmla="*/ 1463040 w 2296972"/>
                <a:gd name="connsiteY35" fmla="*/ 263347 h 1236269"/>
                <a:gd name="connsiteX36" fmla="*/ 1499616 w 2296972"/>
                <a:gd name="connsiteY36" fmla="*/ 226771 h 1236269"/>
                <a:gd name="connsiteX37" fmla="*/ 1543507 w 2296972"/>
                <a:gd name="connsiteY37" fmla="*/ 182880 h 1236269"/>
                <a:gd name="connsiteX38" fmla="*/ 1580083 w 2296972"/>
                <a:gd name="connsiteY38" fmla="*/ 138989 h 1236269"/>
                <a:gd name="connsiteX39" fmla="*/ 1660550 w 2296972"/>
                <a:gd name="connsiteY39" fmla="*/ 117043 h 1236269"/>
                <a:gd name="connsiteX40" fmla="*/ 1711756 w 2296972"/>
                <a:gd name="connsiteY40" fmla="*/ 117043 h 1236269"/>
                <a:gd name="connsiteX41" fmla="*/ 1726387 w 2296972"/>
                <a:gd name="connsiteY41" fmla="*/ 95097 h 1236269"/>
                <a:gd name="connsiteX42" fmla="*/ 1719072 w 2296972"/>
                <a:gd name="connsiteY42" fmla="*/ 65837 h 1236269"/>
                <a:gd name="connsiteX43" fmla="*/ 1719072 w 2296972"/>
                <a:gd name="connsiteY43" fmla="*/ 43891 h 1236269"/>
                <a:gd name="connsiteX44" fmla="*/ 1733702 w 2296972"/>
                <a:gd name="connsiteY44" fmla="*/ 14630 h 1236269"/>
                <a:gd name="connsiteX45" fmla="*/ 1748332 w 2296972"/>
                <a:gd name="connsiteY45" fmla="*/ 0 h 1236269"/>
                <a:gd name="connsiteX46" fmla="*/ 1836115 w 2296972"/>
                <a:gd name="connsiteY46" fmla="*/ 51206 h 1236269"/>
                <a:gd name="connsiteX47" fmla="*/ 1894636 w 2296972"/>
                <a:gd name="connsiteY47" fmla="*/ 102413 h 1236269"/>
                <a:gd name="connsiteX48" fmla="*/ 2004364 w 2296972"/>
                <a:gd name="connsiteY48" fmla="*/ 204825 h 1236269"/>
                <a:gd name="connsiteX49" fmla="*/ 2062886 w 2296972"/>
                <a:gd name="connsiteY49" fmla="*/ 248717 h 1236269"/>
                <a:gd name="connsiteX50" fmla="*/ 2165299 w 2296972"/>
                <a:gd name="connsiteY50" fmla="*/ 299923 h 1236269"/>
                <a:gd name="connsiteX51" fmla="*/ 2223820 w 2296972"/>
                <a:gd name="connsiteY51" fmla="*/ 307238 h 1236269"/>
                <a:gd name="connsiteX52" fmla="*/ 2296972 w 2296972"/>
                <a:gd name="connsiteY52" fmla="*/ 329184 h 1236269"/>
                <a:gd name="connsiteX53" fmla="*/ 2289657 w 2296972"/>
                <a:gd name="connsiteY53" fmla="*/ 351129 h 1236269"/>
                <a:gd name="connsiteX54" fmla="*/ 2245766 w 2296972"/>
                <a:gd name="connsiteY54" fmla="*/ 380390 h 1236269"/>
                <a:gd name="connsiteX55" fmla="*/ 2179929 w 2296972"/>
                <a:gd name="connsiteY55" fmla="*/ 409651 h 1236269"/>
                <a:gd name="connsiteX56" fmla="*/ 2128723 w 2296972"/>
                <a:gd name="connsiteY56" fmla="*/ 460857 h 1236269"/>
                <a:gd name="connsiteX57" fmla="*/ 2040940 w 2296972"/>
                <a:gd name="connsiteY57" fmla="*/ 490118 h 1236269"/>
                <a:gd name="connsiteX58" fmla="*/ 1975104 w 2296972"/>
                <a:gd name="connsiteY58" fmla="*/ 512064 h 1236269"/>
                <a:gd name="connsiteX59" fmla="*/ 1894636 w 2296972"/>
                <a:gd name="connsiteY59" fmla="*/ 548640 h 1236269"/>
                <a:gd name="connsiteX60" fmla="*/ 1821484 w 2296972"/>
                <a:gd name="connsiteY60" fmla="*/ 585216 h 1236269"/>
                <a:gd name="connsiteX61" fmla="*/ 1755648 w 2296972"/>
                <a:gd name="connsiteY61" fmla="*/ 629107 h 1236269"/>
                <a:gd name="connsiteX62" fmla="*/ 1682496 w 2296972"/>
                <a:gd name="connsiteY62" fmla="*/ 687629 h 1236269"/>
                <a:gd name="connsiteX63" fmla="*/ 1580083 w 2296972"/>
                <a:gd name="connsiteY63" fmla="*/ 731520 h 1236269"/>
                <a:gd name="connsiteX64" fmla="*/ 1514246 w 2296972"/>
                <a:gd name="connsiteY64" fmla="*/ 782726 h 1236269"/>
                <a:gd name="connsiteX65" fmla="*/ 1499616 w 2296972"/>
                <a:gd name="connsiteY65" fmla="*/ 841248 h 1236269"/>
                <a:gd name="connsiteX66" fmla="*/ 1448409 w 2296972"/>
                <a:gd name="connsiteY66" fmla="*/ 877824 h 1236269"/>
                <a:gd name="connsiteX67" fmla="*/ 1411833 w 2296972"/>
                <a:gd name="connsiteY67" fmla="*/ 899769 h 1236269"/>
                <a:gd name="connsiteX68" fmla="*/ 1404518 w 2296972"/>
                <a:gd name="connsiteY68" fmla="*/ 987552 h 1236269"/>
                <a:gd name="connsiteX69" fmla="*/ 1411833 w 2296972"/>
                <a:gd name="connsiteY69" fmla="*/ 1024128 h 1236269"/>
                <a:gd name="connsiteX70" fmla="*/ 1170432 w 2296972"/>
                <a:gd name="connsiteY70" fmla="*/ 1082649 h 1236269"/>
                <a:gd name="connsiteX71" fmla="*/ 958291 w 2296972"/>
                <a:gd name="connsiteY71" fmla="*/ 1097280 h 1236269"/>
                <a:gd name="connsiteX72" fmla="*/ 775411 w 2296972"/>
                <a:gd name="connsiteY72" fmla="*/ 1126541 h 1236269"/>
                <a:gd name="connsiteX73" fmla="*/ 651052 w 2296972"/>
                <a:gd name="connsiteY73" fmla="*/ 1126541 h 1236269"/>
                <a:gd name="connsiteX74" fmla="*/ 526694 w 2296972"/>
                <a:gd name="connsiteY74" fmla="*/ 1148486 h 1236269"/>
                <a:gd name="connsiteX75" fmla="*/ 416966 w 2296972"/>
                <a:gd name="connsiteY75" fmla="*/ 1148486 h 1236269"/>
                <a:gd name="connsiteX76" fmla="*/ 329184 w 2296972"/>
                <a:gd name="connsiteY76" fmla="*/ 1177747 h 1236269"/>
                <a:gd name="connsiteX77" fmla="*/ 248716 w 2296972"/>
                <a:gd name="connsiteY77" fmla="*/ 1192377 h 1236269"/>
                <a:gd name="connsiteX78" fmla="*/ 138988 w 2296972"/>
                <a:gd name="connsiteY78" fmla="*/ 1192377 h 1236269"/>
                <a:gd name="connsiteX79" fmla="*/ 0 w 2296972"/>
                <a:gd name="connsiteY79" fmla="*/ 1236269 h 123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96972" h="1236269">
                  <a:moveTo>
                    <a:pt x="0" y="1236269"/>
                  </a:moveTo>
                  <a:lnTo>
                    <a:pt x="14630" y="1148486"/>
                  </a:lnTo>
                  <a:lnTo>
                    <a:pt x="36576" y="1082649"/>
                  </a:lnTo>
                  <a:lnTo>
                    <a:pt x="80467" y="1038758"/>
                  </a:lnTo>
                  <a:lnTo>
                    <a:pt x="117043" y="1024128"/>
                  </a:lnTo>
                  <a:lnTo>
                    <a:pt x="160934" y="987552"/>
                  </a:lnTo>
                  <a:lnTo>
                    <a:pt x="182880" y="950976"/>
                  </a:lnTo>
                  <a:lnTo>
                    <a:pt x="182880" y="950976"/>
                  </a:lnTo>
                  <a:lnTo>
                    <a:pt x="263347" y="877824"/>
                  </a:lnTo>
                  <a:lnTo>
                    <a:pt x="307238" y="826617"/>
                  </a:lnTo>
                  <a:lnTo>
                    <a:pt x="351129" y="797357"/>
                  </a:lnTo>
                  <a:lnTo>
                    <a:pt x="380390" y="768096"/>
                  </a:lnTo>
                  <a:lnTo>
                    <a:pt x="438912" y="753465"/>
                  </a:lnTo>
                  <a:lnTo>
                    <a:pt x="497433" y="702259"/>
                  </a:lnTo>
                  <a:lnTo>
                    <a:pt x="563270" y="672998"/>
                  </a:lnTo>
                  <a:lnTo>
                    <a:pt x="599846" y="643737"/>
                  </a:lnTo>
                  <a:lnTo>
                    <a:pt x="665683" y="629107"/>
                  </a:lnTo>
                  <a:lnTo>
                    <a:pt x="731520" y="607161"/>
                  </a:lnTo>
                  <a:lnTo>
                    <a:pt x="768096" y="585216"/>
                  </a:lnTo>
                  <a:lnTo>
                    <a:pt x="804672" y="555955"/>
                  </a:lnTo>
                  <a:lnTo>
                    <a:pt x="848563" y="534009"/>
                  </a:lnTo>
                  <a:lnTo>
                    <a:pt x="899769" y="519379"/>
                  </a:lnTo>
                  <a:lnTo>
                    <a:pt x="936345" y="475488"/>
                  </a:lnTo>
                  <a:lnTo>
                    <a:pt x="972921" y="468173"/>
                  </a:lnTo>
                  <a:lnTo>
                    <a:pt x="1024128" y="453542"/>
                  </a:lnTo>
                  <a:lnTo>
                    <a:pt x="1060704" y="453542"/>
                  </a:lnTo>
                  <a:lnTo>
                    <a:pt x="1089964" y="431597"/>
                  </a:lnTo>
                  <a:lnTo>
                    <a:pt x="1133856" y="387705"/>
                  </a:lnTo>
                  <a:lnTo>
                    <a:pt x="1177747" y="387705"/>
                  </a:lnTo>
                  <a:lnTo>
                    <a:pt x="1214323" y="380390"/>
                  </a:lnTo>
                  <a:lnTo>
                    <a:pt x="1272844" y="380390"/>
                  </a:lnTo>
                  <a:lnTo>
                    <a:pt x="1302105" y="365760"/>
                  </a:lnTo>
                  <a:lnTo>
                    <a:pt x="1375257" y="343814"/>
                  </a:lnTo>
                  <a:lnTo>
                    <a:pt x="1419148" y="329184"/>
                  </a:lnTo>
                  <a:lnTo>
                    <a:pt x="1433779" y="299923"/>
                  </a:lnTo>
                  <a:lnTo>
                    <a:pt x="1463040" y="263347"/>
                  </a:lnTo>
                  <a:lnTo>
                    <a:pt x="1499616" y="226771"/>
                  </a:lnTo>
                  <a:lnTo>
                    <a:pt x="1543507" y="182880"/>
                  </a:lnTo>
                  <a:lnTo>
                    <a:pt x="1580083" y="138989"/>
                  </a:lnTo>
                  <a:lnTo>
                    <a:pt x="1660550" y="117043"/>
                  </a:lnTo>
                  <a:lnTo>
                    <a:pt x="1711756" y="117043"/>
                  </a:lnTo>
                  <a:lnTo>
                    <a:pt x="1726387" y="95097"/>
                  </a:lnTo>
                  <a:lnTo>
                    <a:pt x="1719072" y="65837"/>
                  </a:lnTo>
                  <a:lnTo>
                    <a:pt x="1719072" y="43891"/>
                  </a:lnTo>
                  <a:lnTo>
                    <a:pt x="1733702" y="14630"/>
                  </a:lnTo>
                  <a:lnTo>
                    <a:pt x="1748332" y="0"/>
                  </a:lnTo>
                  <a:lnTo>
                    <a:pt x="1836115" y="51206"/>
                  </a:lnTo>
                  <a:lnTo>
                    <a:pt x="1894636" y="102413"/>
                  </a:lnTo>
                  <a:lnTo>
                    <a:pt x="2004364" y="204825"/>
                  </a:lnTo>
                  <a:lnTo>
                    <a:pt x="2062886" y="248717"/>
                  </a:lnTo>
                  <a:lnTo>
                    <a:pt x="2165299" y="299923"/>
                  </a:lnTo>
                  <a:lnTo>
                    <a:pt x="2223820" y="307238"/>
                  </a:lnTo>
                  <a:lnTo>
                    <a:pt x="2296972" y="329184"/>
                  </a:lnTo>
                  <a:lnTo>
                    <a:pt x="2289657" y="351129"/>
                  </a:lnTo>
                  <a:lnTo>
                    <a:pt x="2245766" y="380390"/>
                  </a:lnTo>
                  <a:lnTo>
                    <a:pt x="2179929" y="409651"/>
                  </a:lnTo>
                  <a:lnTo>
                    <a:pt x="2128723" y="460857"/>
                  </a:lnTo>
                  <a:lnTo>
                    <a:pt x="2040940" y="490118"/>
                  </a:lnTo>
                  <a:lnTo>
                    <a:pt x="1975104" y="512064"/>
                  </a:lnTo>
                  <a:lnTo>
                    <a:pt x="1894636" y="548640"/>
                  </a:lnTo>
                  <a:lnTo>
                    <a:pt x="1821484" y="585216"/>
                  </a:lnTo>
                  <a:lnTo>
                    <a:pt x="1755648" y="629107"/>
                  </a:lnTo>
                  <a:lnTo>
                    <a:pt x="1682496" y="687629"/>
                  </a:lnTo>
                  <a:lnTo>
                    <a:pt x="1580083" y="731520"/>
                  </a:lnTo>
                  <a:lnTo>
                    <a:pt x="1514246" y="782726"/>
                  </a:lnTo>
                  <a:lnTo>
                    <a:pt x="1499616" y="841248"/>
                  </a:lnTo>
                  <a:lnTo>
                    <a:pt x="1448409" y="877824"/>
                  </a:lnTo>
                  <a:lnTo>
                    <a:pt x="1411833" y="899769"/>
                  </a:lnTo>
                  <a:lnTo>
                    <a:pt x="1404518" y="987552"/>
                  </a:lnTo>
                  <a:lnTo>
                    <a:pt x="1411833" y="1024128"/>
                  </a:lnTo>
                  <a:lnTo>
                    <a:pt x="1170432" y="1082649"/>
                  </a:lnTo>
                  <a:lnTo>
                    <a:pt x="958291" y="1097280"/>
                  </a:lnTo>
                  <a:lnTo>
                    <a:pt x="775411" y="1126541"/>
                  </a:lnTo>
                  <a:lnTo>
                    <a:pt x="651052" y="1126541"/>
                  </a:lnTo>
                  <a:lnTo>
                    <a:pt x="526694" y="1148486"/>
                  </a:lnTo>
                  <a:lnTo>
                    <a:pt x="416966" y="1148486"/>
                  </a:lnTo>
                  <a:lnTo>
                    <a:pt x="329184" y="1177747"/>
                  </a:lnTo>
                  <a:lnTo>
                    <a:pt x="248716" y="1192377"/>
                  </a:lnTo>
                  <a:lnTo>
                    <a:pt x="138988" y="1192377"/>
                  </a:lnTo>
                  <a:lnTo>
                    <a:pt x="0" y="12362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-8802" y="3268936"/>
              <a:ext cx="3226003" cy="2150669"/>
            </a:xfrm>
            <a:custGeom>
              <a:avLst/>
              <a:gdLst>
                <a:gd name="connsiteX0" fmla="*/ 0 w 3226003"/>
                <a:gd name="connsiteY0" fmla="*/ 987552 h 2150669"/>
                <a:gd name="connsiteX1" fmla="*/ 14630 w 3226003"/>
                <a:gd name="connsiteY1" fmla="*/ 314554 h 2150669"/>
                <a:gd name="connsiteX2" fmla="*/ 124358 w 3226003"/>
                <a:gd name="connsiteY2" fmla="*/ 321869 h 2150669"/>
                <a:gd name="connsiteX3" fmla="*/ 160934 w 3226003"/>
                <a:gd name="connsiteY3" fmla="*/ 299923 h 2150669"/>
                <a:gd name="connsiteX4" fmla="*/ 168249 w 3226003"/>
                <a:gd name="connsiteY4" fmla="*/ 263347 h 2150669"/>
                <a:gd name="connsiteX5" fmla="*/ 204825 w 3226003"/>
                <a:gd name="connsiteY5" fmla="*/ 204826 h 2150669"/>
                <a:gd name="connsiteX6" fmla="*/ 292608 w 3226003"/>
                <a:gd name="connsiteY6" fmla="*/ 197510 h 2150669"/>
                <a:gd name="connsiteX7" fmla="*/ 358445 w 3226003"/>
                <a:gd name="connsiteY7" fmla="*/ 182880 h 2150669"/>
                <a:gd name="connsiteX8" fmla="*/ 409651 w 3226003"/>
                <a:gd name="connsiteY8" fmla="*/ 160934 h 2150669"/>
                <a:gd name="connsiteX9" fmla="*/ 475488 w 3226003"/>
                <a:gd name="connsiteY9" fmla="*/ 160934 h 2150669"/>
                <a:gd name="connsiteX10" fmla="*/ 563270 w 3226003"/>
                <a:gd name="connsiteY10" fmla="*/ 153619 h 2150669"/>
                <a:gd name="connsiteX11" fmla="*/ 629107 w 3226003"/>
                <a:gd name="connsiteY11" fmla="*/ 131674 h 2150669"/>
                <a:gd name="connsiteX12" fmla="*/ 746150 w 3226003"/>
                <a:gd name="connsiteY12" fmla="*/ 124358 h 2150669"/>
                <a:gd name="connsiteX13" fmla="*/ 841248 w 3226003"/>
                <a:gd name="connsiteY13" fmla="*/ 102413 h 2150669"/>
                <a:gd name="connsiteX14" fmla="*/ 958291 w 3226003"/>
                <a:gd name="connsiteY14" fmla="*/ 102413 h 2150669"/>
                <a:gd name="connsiteX15" fmla="*/ 1053389 w 3226003"/>
                <a:gd name="connsiteY15" fmla="*/ 95098 h 2150669"/>
                <a:gd name="connsiteX16" fmla="*/ 1133856 w 3226003"/>
                <a:gd name="connsiteY16" fmla="*/ 73152 h 2150669"/>
                <a:gd name="connsiteX17" fmla="*/ 1221638 w 3226003"/>
                <a:gd name="connsiteY17" fmla="*/ 65837 h 2150669"/>
                <a:gd name="connsiteX18" fmla="*/ 1309421 w 3226003"/>
                <a:gd name="connsiteY18" fmla="*/ 73152 h 2150669"/>
                <a:gd name="connsiteX19" fmla="*/ 1477670 w 3226003"/>
                <a:gd name="connsiteY19" fmla="*/ 29261 h 2150669"/>
                <a:gd name="connsiteX20" fmla="*/ 1616659 w 3226003"/>
                <a:gd name="connsiteY20" fmla="*/ 14630 h 2150669"/>
                <a:gd name="connsiteX21" fmla="*/ 1653235 w 3226003"/>
                <a:gd name="connsiteY21" fmla="*/ 0 h 2150669"/>
                <a:gd name="connsiteX22" fmla="*/ 1770278 w 3226003"/>
                <a:gd name="connsiteY22" fmla="*/ 43891 h 2150669"/>
                <a:gd name="connsiteX23" fmla="*/ 1836115 w 3226003"/>
                <a:gd name="connsiteY23" fmla="*/ 109728 h 2150669"/>
                <a:gd name="connsiteX24" fmla="*/ 1901952 w 3226003"/>
                <a:gd name="connsiteY24" fmla="*/ 197510 h 2150669"/>
                <a:gd name="connsiteX25" fmla="*/ 1982419 w 3226003"/>
                <a:gd name="connsiteY25" fmla="*/ 285293 h 2150669"/>
                <a:gd name="connsiteX26" fmla="*/ 2048256 w 3226003"/>
                <a:gd name="connsiteY26" fmla="*/ 351130 h 2150669"/>
                <a:gd name="connsiteX27" fmla="*/ 2099462 w 3226003"/>
                <a:gd name="connsiteY27" fmla="*/ 365760 h 2150669"/>
                <a:gd name="connsiteX28" fmla="*/ 2172614 w 3226003"/>
                <a:gd name="connsiteY28" fmla="*/ 431597 h 2150669"/>
                <a:gd name="connsiteX29" fmla="*/ 2216505 w 3226003"/>
                <a:gd name="connsiteY29" fmla="*/ 490118 h 2150669"/>
                <a:gd name="connsiteX30" fmla="*/ 2282342 w 3226003"/>
                <a:gd name="connsiteY30" fmla="*/ 629107 h 2150669"/>
                <a:gd name="connsiteX31" fmla="*/ 2392070 w 3226003"/>
                <a:gd name="connsiteY31" fmla="*/ 731520 h 2150669"/>
                <a:gd name="connsiteX32" fmla="*/ 2465222 w 3226003"/>
                <a:gd name="connsiteY32" fmla="*/ 804672 h 2150669"/>
                <a:gd name="connsiteX33" fmla="*/ 2531059 w 3226003"/>
                <a:gd name="connsiteY33" fmla="*/ 907085 h 2150669"/>
                <a:gd name="connsiteX34" fmla="*/ 2604211 w 3226003"/>
                <a:gd name="connsiteY34" fmla="*/ 1016813 h 2150669"/>
                <a:gd name="connsiteX35" fmla="*/ 2728569 w 3226003"/>
                <a:gd name="connsiteY35" fmla="*/ 1133856 h 2150669"/>
                <a:gd name="connsiteX36" fmla="*/ 2823667 w 3226003"/>
                <a:gd name="connsiteY36" fmla="*/ 1272845 h 2150669"/>
                <a:gd name="connsiteX37" fmla="*/ 2948025 w 3226003"/>
                <a:gd name="connsiteY37" fmla="*/ 1389888 h 2150669"/>
                <a:gd name="connsiteX38" fmla="*/ 3065069 w 3226003"/>
                <a:gd name="connsiteY38" fmla="*/ 1484986 h 2150669"/>
                <a:gd name="connsiteX39" fmla="*/ 3123590 w 3226003"/>
                <a:gd name="connsiteY39" fmla="*/ 1631290 h 2150669"/>
                <a:gd name="connsiteX40" fmla="*/ 3182112 w 3226003"/>
                <a:gd name="connsiteY40" fmla="*/ 1770278 h 2150669"/>
                <a:gd name="connsiteX41" fmla="*/ 3226003 w 3226003"/>
                <a:gd name="connsiteY41" fmla="*/ 1814170 h 2150669"/>
                <a:gd name="connsiteX42" fmla="*/ 2962656 w 3226003"/>
                <a:gd name="connsiteY42" fmla="*/ 1982419 h 2150669"/>
                <a:gd name="connsiteX43" fmla="*/ 2816352 w 3226003"/>
                <a:gd name="connsiteY43" fmla="*/ 2004365 h 2150669"/>
                <a:gd name="connsiteX44" fmla="*/ 2662733 w 3226003"/>
                <a:gd name="connsiteY44" fmla="*/ 2033626 h 2150669"/>
                <a:gd name="connsiteX45" fmla="*/ 2435961 w 3226003"/>
                <a:gd name="connsiteY45" fmla="*/ 2040941 h 2150669"/>
                <a:gd name="connsiteX46" fmla="*/ 2245766 w 3226003"/>
                <a:gd name="connsiteY46" fmla="*/ 2084832 h 2150669"/>
                <a:gd name="connsiteX47" fmla="*/ 2048256 w 3226003"/>
                <a:gd name="connsiteY47" fmla="*/ 2136038 h 2150669"/>
                <a:gd name="connsiteX48" fmla="*/ 1850745 w 3226003"/>
                <a:gd name="connsiteY48" fmla="*/ 2114093 h 2150669"/>
                <a:gd name="connsiteX49" fmla="*/ 1631289 w 3226003"/>
                <a:gd name="connsiteY49" fmla="*/ 2121408 h 2150669"/>
                <a:gd name="connsiteX50" fmla="*/ 1433779 w 3226003"/>
                <a:gd name="connsiteY50" fmla="*/ 2114093 h 2150669"/>
                <a:gd name="connsiteX51" fmla="*/ 1287475 w 3226003"/>
                <a:gd name="connsiteY51" fmla="*/ 2143354 h 2150669"/>
                <a:gd name="connsiteX52" fmla="*/ 1133856 w 3226003"/>
                <a:gd name="connsiteY52" fmla="*/ 2150669 h 2150669"/>
                <a:gd name="connsiteX53" fmla="*/ 1016813 w 3226003"/>
                <a:gd name="connsiteY53" fmla="*/ 2128723 h 2150669"/>
                <a:gd name="connsiteX54" fmla="*/ 958291 w 3226003"/>
                <a:gd name="connsiteY54" fmla="*/ 2055571 h 2150669"/>
                <a:gd name="connsiteX55" fmla="*/ 929030 w 3226003"/>
                <a:gd name="connsiteY55" fmla="*/ 1953158 h 2150669"/>
                <a:gd name="connsiteX56" fmla="*/ 870509 w 3226003"/>
                <a:gd name="connsiteY56" fmla="*/ 1865376 h 2150669"/>
                <a:gd name="connsiteX57" fmla="*/ 804672 w 3226003"/>
                <a:gd name="connsiteY57" fmla="*/ 1777594 h 2150669"/>
                <a:gd name="connsiteX58" fmla="*/ 709574 w 3226003"/>
                <a:gd name="connsiteY58" fmla="*/ 1704442 h 2150669"/>
                <a:gd name="connsiteX59" fmla="*/ 629107 w 3226003"/>
                <a:gd name="connsiteY59" fmla="*/ 1580083 h 2150669"/>
                <a:gd name="connsiteX60" fmla="*/ 577901 w 3226003"/>
                <a:gd name="connsiteY60" fmla="*/ 1492301 h 2150669"/>
                <a:gd name="connsiteX61" fmla="*/ 526694 w 3226003"/>
                <a:gd name="connsiteY61" fmla="*/ 1389888 h 2150669"/>
                <a:gd name="connsiteX62" fmla="*/ 453542 w 3226003"/>
                <a:gd name="connsiteY62" fmla="*/ 1331366 h 2150669"/>
                <a:gd name="connsiteX63" fmla="*/ 431597 w 3226003"/>
                <a:gd name="connsiteY63" fmla="*/ 1272845 h 2150669"/>
                <a:gd name="connsiteX64" fmla="*/ 424281 w 3226003"/>
                <a:gd name="connsiteY64" fmla="*/ 1228954 h 2150669"/>
                <a:gd name="connsiteX65" fmla="*/ 402336 w 3226003"/>
                <a:gd name="connsiteY65" fmla="*/ 1177747 h 2150669"/>
                <a:gd name="connsiteX66" fmla="*/ 358445 w 3226003"/>
                <a:gd name="connsiteY66" fmla="*/ 1126541 h 2150669"/>
                <a:gd name="connsiteX67" fmla="*/ 270662 w 3226003"/>
                <a:gd name="connsiteY67" fmla="*/ 1046074 h 2150669"/>
                <a:gd name="connsiteX68" fmla="*/ 168249 w 3226003"/>
                <a:gd name="connsiteY68" fmla="*/ 1016813 h 2150669"/>
                <a:gd name="connsiteX69" fmla="*/ 102413 w 3226003"/>
                <a:gd name="connsiteY69" fmla="*/ 1002182 h 2150669"/>
                <a:gd name="connsiteX70" fmla="*/ 0 w 3226003"/>
                <a:gd name="connsiteY70" fmla="*/ 987552 h 21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226003" h="2150669">
                  <a:moveTo>
                    <a:pt x="0" y="987552"/>
                  </a:moveTo>
                  <a:lnTo>
                    <a:pt x="14630" y="314554"/>
                  </a:lnTo>
                  <a:lnTo>
                    <a:pt x="124358" y="321869"/>
                  </a:lnTo>
                  <a:lnTo>
                    <a:pt x="160934" y="299923"/>
                  </a:lnTo>
                  <a:lnTo>
                    <a:pt x="168249" y="263347"/>
                  </a:lnTo>
                  <a:lnTo>
                    <a:pt x="204825" y="204826"/>
                  </a:lnTo>
                  <a:lnTo>
                    <a:pt x="292608" y="197510"/>
                  </a:lnTo>
                  <a:lnTo>
                    <a:pt x="358445" y="182880"/>
                  </a:lnTo>
                  <a:lnTo>
                    <a:pt x="409651" y="160934"/>
                  </a:lnTo>
                  <a:lnTo>
                    <a:pt x="475488" y="160934"/>
                  </a:lnTo>
                  <a:lnTo>
                    <a:pt x="563270" y="153619"/>
                  </a:lnTo>
                  <a:lnTo>
                    <a:pt x="629107" y="131674"/>
                  </a:lnTo>
                  <a:lnTo>
                    <a:pt x="746150" y="124358"/>
                  </a:lnTo>
                  <a:lnTo>
                    <a:pt x="841248" y="102413"/>
                  </a:lnTo>
                  <a:lnTo>
                    <a:pt x="958291" y="102413"/>
                  </a:lnTo>
                  <a:lnTo>
                    <a:pt x="1053389" y="95098"/>
                  </a:lnTo>
                  <a:lnTo>
                    <a:pt x="1133856" y="73152"/>
                  </a:lnTo>
                  <a:lnTo>
                    <a:pt x="1221638" y="65837"/>
                  </a:lnTo>
                  <a:lnTo>
                    <a:pt x="1309421" y="73152"/>
                  </a:lnTo>
                  <a:lnTo>
                    <a:pt x="1477670" y="29261"/>
                  </a:lnTo>
                  <a:lnTo>
                    <a:pt x="1616659" y="14630"/>
                  </a:lnTo>
                  <a:lnTo>
                    <a:pt x="1653235" y="0"/>
                  </a:lnTo>
                  <a:lnTo>
                    <a:pt x="1770278" y="43891"/>
                  </a:lnTo>
                  <a:lnTo>
                    <a:pt x="1836115" y="109728"/>
                  </a:lnTo>
                  <a:lnTo>
                    <a:pt x="1901952" y="197510"/>
                  </a:lnTo>
                  <a:lnTo>
                    <a:pt x="1982419" y="285293"/>
                  </a:lnTo>
                  <a:lnTo>
                    <a:pt x="2048256" y="351130"/>
                  </a:lnTo>
                  <a:lnTo>
                    <a:pt x="2099462" y="365760"/>
                  </a:lnTo>
                  <a:lnTo>
                    <a:pt x="2172614" y="431597"/>
                  </a:lnTo>
                  <a:lnTo>
                    <a:pt x="2216505" y="490118"/>
                  </a:lnTo>
                  <a:lnTo>
                    <a:pt x="2282342" y="629107"/>
                  </a:lnTo>
                  <a:lnTo>
                    <a:pt x="2392070" y="731520"/>
                  </a:lnTo>
                  <a:lnTo>
                    <a:pt x="2465222" y="804672"/>
                  </a:lnTo>
                  <a:lnTo>
                    <a:pt x="2531059" y="907085"/>
                  </a:lnTo>
                  <a:lnTo>
                    <a:pt x="2604211" y="1016813"/>
                  </a:lnTo>
                  <a:lnTo>
                    <a:pt x="2728569" y="1133856"/>
                  </a:lnTo>
                  <a:lnTo>
                    <a:pt x="2823667" y="1272845"/>
                  </a:lnTo>
                  <a:lnTo>
                    <a:pt x="2948025" y="1389888"/>
                  </a:lnTo>
                  <a:lnTo>
                    <a:pt x="3065069" y="1484986"/>
                  </a:lnTo>
                  <a:lnTo>
                    <a:pt x="3123590" y="1631290"/>
                  </a:lnTo>
                  <a:lnTo>
                    <a:pt x="3182112" y="1770278"/>
                  </a:lnTo>
                  <a:lnTo>
                    <a:pt x="3226003" y="1814170"/>
                  </a:lnTo>
                  <a:lnTo>
                    <a:pt x="2962656" y="1982419"/>
                  </a:lnTo>
                  <a:lnTo>
                    <a:pt x="2816352" y="2004365"/>
                  </a:lnTo>
                  <a:lnTo>
                    <a:pt x="2662733" y="2033626"/>
                  </a:lnTo>
                  <a:lnTo>
                    <a:pt x="2435961" y="2040941"/>
                  </a:lnTo>
                  <a:lnTo>
                    <a:pt x="2245766" y="2084832"/>
                  </a:lnTo>
                  <a:lnTo>
                    <a:pt x="2048256" y="2136038"/>
                  </a:lnTo>
                  <a:lnTo>
                    <a:pt x="1850745" y="2114093"/>
                  </a:lnTo>
                  <a:lnTo>
                    <a:pt x="1631289" y="2121408"/>
                  </a:lnTo>
                  <a:lnTo>
                    <a:pt x="1433779" y="2114093"/>
                  </a:lnTo>
                  <a:lnTo>
                    <a:pt x="1287475" y="2143354"/>
                  </a:lnTo>
                  <a:lnTo>
                    <a:pt x="1133856" y="2150669"/>
                  </a:lnTo>
                  <a:lnTo>
                    <a:pt x="1016813" y="2128723"/>
                  </a:lnTo>
                  <a:lnTo>
                    <a:pt x="958291" y="2055571"/>
                  </a:lnTo>
                  <a:lnTo>
                    <a:pt x="929030" y="1953158"/>
                  </a:lnTo>
                  <a:lnTo>
                    <a:pt x="870509" y="1865376"/>
                  </a:lnTo>
                  <a:lnTo>
                    <a:pt x="804672" y="1777594"/>
                  </a:lnTo>
                  <a:lnTo>
                    <a:pt x="709574" y="1704442"/>
                  </a:lnTo>
                  <a:lnTo>
                    <a:pt x="629107" y="1580083"/>
                  </a:lnTo>
                  <a:lnTo>
                    <a:pt x="577901" y="1492301"/>
                  </a:lnTo>
                  <a:lnTo>
                    <a:pt x="526694" y="1389888"/>
                  </a:lnTo>
                  <a:lnTo>
                    <a:pt x="453542" y="1331366"/>
                  </a:lnTo>
                  <a:lnTo>
                    <a:pt x="431597" y="1272845"/>
                  </a:lnTo>
                  <a:lnTo>
                    <a:pt x="424281" y="1228954"/>
                  </a:lnTo>
                  <a:lnTo>
                    <a:pt x="402336" y="1177747"/>
                  </a:lnTo>
                  <a:lnTo>
                    <a:pt x="358445" y="1126541"/>
                  </a:lnTo>
                  <a:lnTo>
                    <a:pt x="270662" y="1046074"/>
                  </a:lnTo>
                  <a:lnTo>
                    <a:pt x="168249" y="1016813"/>
                  </a:lnTo>
                  <a:lnTo>
                    <a:pt x="102413" y="1002182"/>
                  </a:lnTo>
                  <a:lnTo>
                    <a:pt x="0" y="9875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949489" y="3678587"/>
              <a:ext cx="6459322" cy="2918765"/>
            </a:xfrm>
            <a:custGeom>
              <a:avLst/>
              <a:gdLst>
                <a:gd name="connsiteX0" fmla="*/ 512064 w 6459322"/>
                <a:gd name="connsiteY0" fmla="*/ 2911450 h 2918765"/>
                <a:gd name="connsiteX1" fmla="*/ 4418381 w 6459322"/>
                <a:gd name="connsiteY1" fmla="*/ 2918765 h 2918765"/>
                <a:gd name="connsiteX2" fmla="*/ 4389120 w 6459322"/>
                <a:gd name="connsiteY2" fmla="*/ 2838298 h 2918765"/>
                <a:gd name="connsiteX3" fmla="*/ 4367174 w 6459322"/>
                <a:gd name="connsiteY3" fmla="*/ 2757831 h 2918765"/>
                <a:gd name="connsiteX4" fmla="*/ 4359859 w 6459322"/>
                <a:gd name="connsiteY4" fmla="*/ 2670048 h 2918765"/>
                <a:gd name="connsiteX5" fmla="*/ 4337914 w 6459322"/>
                <a:gd name="connsiteY5" fmla="*/ 2611527 h 2918765"/>
                <a:gd name="connsiteX6" fmla="*/ 4337914 w 6459322"/>
                <a:gd name="connsiteY6" fmla="*/ 2523744 h 2918765"/>
                <a:gd name="connsiteX7" fmla="*/ 4367174 w 6459322"/>
                <a:gd name="connsiteY7" fmla="*/ 2465223 h 2918765"/>
                <a:gd name="connsiteX8" fmla="*/ 4403750 w 6459322"/>
                <a:gd name="connsiteY8" fmla="*/ 2406701 h 2918765"/>
                <a:gd name="connsiteX9" fmla="*/ 4425696 w 6459322"/>
                <a:gd name="connsiteY9" fmla="*/ 2311603 h 2918765"/>
                <a:gd name="connsiteX10" fmla="*/ 4418381 w 6459322"/>
                <a:gd name="connsiteY10" fmla="*/ 2238451 h 2918765"/>
                <a:gd name="connsiteX11" fmla="*/ 4476902 w 6459322"/>
                <a:gd name="connsiteY11" fmla="*/ 2157984 h 2918765"/>
                <a:gd name="connsiteX12" fmla="*/ 4550054 w 6459322"/>
                <a:gd name="connsiteY12" fmla="*/ 2092147 h 2918765"/>
                <a:gd name="connsiteX13" fmla="*/ 4645152 w 6459322"/>
                <a:gd name="connsiteY13" fmla="*/ 1982419 h 2918765"/>
                <a:gd name="connsiteX14" fmla="*/ 4725619 w 6459322"/>
                <a:gd name="connsiteY14" fmla="*/ 1894637 h 2918765"/>
                <a:gd name="connsiteX15" fmla="*/ 4776826 w 6459322"/>
                <a:gd name="connsiteY15" fmla="*/ 1828800 h 2918765"/>
                <a:gd name="connsiteX16" fmla="*/ 4849978 w 6459322"/>
                <a:gd name="connsiteY16" fmla="*/ 1777594 h 2918765"/>
                <a:gd name="connsiteX17" fmla="*/ 4945075 w 6459322"/>
                <a:gd name="connsiteY17" fmla="*/ 1719072 h 2918765"/>
                <a:gd name="connsiteX18" fmla="*/ 5054803 w 6459322"/>
                <a:gd name="connsiteY18" fmla="*/ 1667866 h 2918765"/>
                <a:gd name="connsiteX19" fmla="*/ 5157216 w 6459322"/>
                <a:gd name="connsiteY19" fmla="*/ 1631290 h 2918765"/>
                <a:gd name="connsiteX20" fmla="*/ 5266944 w 6459322"/>
                <a:gd name="connsiteY20" fmla="*/ 1602029 h 2918765"/>
                <a:gd name="connsiteX21" fmla="*/ 5413248 w 6459322"/>
                <a:gd name="connsiteY21" fmla="*/ 1543507 h 2918765"/>
                <a:gd name="connsiteX22" fmla="*/ 5537606 w 6459322"/>
                <a:gd name="connsiteY22" fmla="*/ 1484986 h 2918765"/>
                <a:gd name="connsiteX23" fmla="*/ 5640019 w 6459322"/>
                <a:gd name="connsiteY23" fmla="*/ 1419149 h 2918765"/>
                <a:gd name="connsiteX24" fmla="*/ 5749747 w 6459322"/>
                <a:gd name="connsiteY24" fmla="*/ 1280160 h 2918765"/>
                <a:gd name="connsiteX25" fmla="*/ 5881421 w 6459322"/>
                <a:gd name="connsiteY25" fmla="*/ 1148487 h 2918765"/>
                <a:gd name="connsiteX26" fmla="*/ 5969203 w 6459322"/>
                <a:gd name="connsiteY26" fmla="*/ 1089965 h 2918765"/>
                <a:gd name="connsiteX27" fmla="*/ 6122822 w 6459322"/>
                <a:gd name="connsiteY27" fmla="*/ 1024128 h 2918765"/>
                <a:gd name="connsiteX28" fmla="*/ 6254496 w 6459322"/>
                <a:gd name="connsiteY28" fmla="*/ 958291 h 2918765"/>
                <a:gd name="connsiteX29" fmla="*/ 6393485 w 6459322"/>
                <a:gd name="connsiteY29" fmla="*/ 892455 h 2918765"/>
                <a:gd name="connsiteX30" fmla="*/ 6459322 w 6459322"/>
                <a:gd name="connsiteY30" fmla="*/ 848563 h 2918765"/>
                <a:gd name="connsiteX31" fmla="*/ 6430061 w 6459322"/>
                <a:gd name="connsiteY31" fmla="*/ 709575 h 2918765"/>
                <a:gd name="connsiteX32" fmla="*/ 6283757 w 6459322"/>
                <a:gd name="connsiteY32" fmla="*/ 563271 h 2918765"/>
                <a:gd name="connsiteX33" fmla="*/ 6166714 w 6459322"/>
                <a:gd name="connsiteY33" fmla="*/ 365760 h 2918765"/>
                <a:gd name="connsiteX34" fmla="*/ 6049670 w 6459322"/>
                <a:gd name="connsiteY34" fmla="*/ 204826 h 2918765"/>
                <a:gd name="connsiteX35" fmla="*/ 5983834 w 6459322"/>
                <a:gd name="connsiteY35" fmla="*/ 102413 h 2918765"/>
                <a:gd name="connsiteX36" fmla="*/ 5903366 w 6459322"/>
                <a:gd name="connsiteY36" fmla="*/ 0 h 2918765"/>
                <a:gd name="connsiteX37" fmla="*/ 5822899 w 6459322"/>
                <a:gd name="connsiteY37" fmla="*/ 65837 h 2918765"/>
                <a:gd name="connsiteX38" fmla="*/ 5705856 w 6459322"/>
                <a:gd name="connsiteY38" fmla="*/ 117043 h 2918765"/>
                <a:gd name="connsiteX39" fmla="*/ 5618074 w 6459322"/>
                <a:gd name="connsiteY39" fmla="*/ 138989 h 2918765"/>
                <a:gd name="connsiteX40" fmla="*/ 5515661 w 6459322"/>
                <a:gd name="connsiteY40" fmla="*/ 175565 h 2918765"/>
                <a:gd name="connsiteX41" fmla="*/ 5405933 w 6459322"/>
                <a:gd name="connsiteY41" fmla="*/ 212141 h 2918765"/>
                <a:gd name="connsiteX42" fmla="*/ 5340096 w 6459322"/>
                <a:gd name="connsiteY42" fmla="*/ 241402 h 2918765"/>
                <a:gd name="connsiteX43" fmla="*/ 5303520 w 6459322"/>
                <a:gd name="connsiteY43" fmla="*/ 285293 h 2918765"/>
                <a:gd name="connsiteX44" fmla="*/ 5230368 w 6459322"/>
                <a:gd name="connsiteY44" fmla="*/ 329184 h 2918765"/>
                <a:gd name="connsiteX45" fmla="*/ 5127955 w 6459322"/>
                <a:gd name="connsiteY45" fmla="*/ 351130 h 2918765"/>
                <a:gd name="connsiteX46" fmla="*/ 5025542 w 6459322"/>
                <a:gd name="connsiteY46" fmla="*/ 402336 h 2918765"/>
                <a:gd name="connsiteX47" fmla="*/ 4937760 w 6459322"/>
                <a:gd name="connsiteY47" fmla="*/ 446227 h 2918765"/>
                <a:gd name="connsiteX48" fmla="*/ 4871923 w 6459322"/>
                <a:gd name="connsiteY48" fmla="*/ 475488 h 2918765"/>
                <a:gd name="connsiteX49" fmla="*/ 4806086 w 6459322"/>
                <a:gd name="connsiteY49" fmla="*/ 468173 h 2918765"/>
                <a:gd name="connsiteX50" fmla="*/ 4725619 w 6459322"/>
                <a:gd name="connsiteY50" fmla="*/ 504749 h 2918765"/>
                <a:gd name="connsiteX51" fmla="*/ 4652467 w 6459322"/>
                <a:gd name="connsiteY51" fmla="*/ 548640 h 2918765"/>
                <a:gd name="connsiteX52" fmla="*/ 4601261 w 6459322"/>
                <a:gd name="connsiteY52" fmla="*/ 563271 h 2918765"/>
                <a:gd name="connsiteX53" fmla="*/ 4498848 w 6459322"/>
                <a:gd name="connsiteY53" fmla="*/ 607162 h 2918765"/>
                <a:gd name="connsiteX54" fmla="*/ 4403750 w 6459322"/>
                <a:gd name="connsiteY54" fmla="*/ 651053 h 2918765"/>
                <a:gd name="connsiteX55" fmla="*/ 4330598 w 6459322"/>
                <a:gd name="connsiteY55" fmla="*/ 672999 h 2918765"/>
                <a:gd name="connsiteX56" fmla="*/ 4272077 w 6459322"/>
                <a:gd name="connsiteY56" fmla="*/ 694944 h 2918765"/>
                <a:gd name="connsiteX57" fmla="*/ 4198925 w 6459322"/>
                <a:gd name="connsiteY57" fmla="*/ 716890 h 2918765"/>
                <a:gd name="connsiteX58" fmla="*/ 4155034 w 6459322"/>
                <a:gd name="connsiteY58" fmla="*/ 760781 h 2918765"/>
                <a:gd name="connsiteX59" fmla="*/ 4103827 w 6459322"/>
                <a:gd name="connsiteY59" fmla="*/ 775411 h 2918765"/>
                <a:gd name="connsiteX60" fmla="*/ 4030675 w 6459322"/>
                <a:gd name="connsiteY60" fmla="*/ 790042 h 2918765"/>
                <a:gd name="connsiteX61" fmla="*/ 3928262 w 6459322"/>
                <a:gd name="connsiteY61" fmla="*/ 841248 h 2918765"/>
                <a:gd name="connsiteX62" fmla="*/ 3855110 w 6459322"/>
                <a:gd name="connsiteY62" fmla="*/ 877824 h 2918765"/>
                <a:gd name="connsiteX63" fmla="*/ 3760013 w 6459322"/>
                <a:gd name="connsiteY63" fmla="*/ 914400 h 2918765"/>
                <a:gd name="connsiteX64" fmla="*/ 3672230 w 6459322"/>
                <a:gd name="connsiteY64" fmla="*/ 972922 h 2918765"/>
                <a:gd name="connsiteX65" fmla="*/ 3533242 w 6459322"/>
                <a:gd name="connsiteY65" fmla="*/ 1024128 h 2918765"/>
                <a:gd name="connsiteX66" fmla="*/ 3430829 w 6459322"/>
                <a:gd name="connsiteY66" fmla="*/ 1068019 h 2918765"/>
                <a:gd name="connsiteX67" fmla="*/ 3321101 w 6459322"/>
                <a:gd name="connsiteY67" fmla="*/ 1111911 h 2918765"/>
                <a:gd name="connsiteX68" fmla="*/ 3167482 w 6459322"/>
                <a:gd name="connsiteY68" fmla="*/ 1199693 h 2918765"/>
                <a:gd name="connsiteX69" fmla="*/ 3050438 w 6459322"/>
                <a:gd name="connsiteY69" fmla="*/ 1228954 h 2918765"/>
                <a:gd name="connsiteX70" fmla="*/ 2933395 w 6459322"/>
                <a:gd name="connsiteY70" fmla="*/ 1272845 h 2918765"/>
                <a:gd name="connsiteX71" fmla="*/ 2801722 w 6459322"/>
                <a:gd name="connsiteY71" fmla="*/ 1302106 h 2918765"/>
                <a:gd name="connsiteX72" fmla="*/ 2735885 w 6459322"/>
                <a:gd name="connsiteY72" fmla="*/ 1309421 h 2918765"/>
                <a:gd name="connsiteX73" fmla="*/ 2633472 w 6459322"/>
                <a:gd name="connsiteY73" fmla="*/ 1316736 h 2918765"/>
                <a:gd name="connsiteX74" fmla="*/ 2523744 w 6459322"/>
                <a:gd name="connsiteY74" fmla="*/ 1353312 h 2918765"/>
                <a:gd name="connsiteX75" fmla="*/ 2377440 w 6459322"/>
                <a:gd name="connsiteY75" fmla="*/ 1389888 h 2918765"/>
                <a:gd name="connsiteX76" fmla="*/ 2304288 w 6459322"/>
                <a:gd name="connsiteY76" fmla="*/ 1404519 h 2918765"/>
                <a:gd name="connsiteX77" fmla="*/ 2253082 w 6459322"/>
                <a:gd name="connsiteY77" fmla="*/ 1433779 h 2918765"/>
                <a:gd name="connsiteX78" fmla="*/ 2026310 w 6459322"/>
                <a:gd name="connsiteY78" fmla="*/ 1580083 h 2918765"/>
                <a:gd name="connsiteX79" fmla="*/ 1901952 w 6459322"/>
                <a:gd name="connsiteY79" fmla="*/ 1602029 h 2918765"/>
                <a:gd name="connsiteX80" fmla="*/ 1784909 w 6459322"/>
                <a:gd name="connsiteY80" fmla="*/ 1616659 h 2918765"/>
                <a:gd name="connsiteX81" fmla="*/ 1726387 w 6459322"/>
                <a:gd name="connsiteY81" fmla="*/ 1631290 h 2918765"/>
                <a:gd name="connsiteX82" fmla="*/ 1580083 w 6459322"/>
                <a:gd name="connsiteY82" fmla="*/ 1631290 h 2918765"/>
                <a:gd name="connsiteX83" fmla="*/ 1477670 w 6459322"/>
                <a:gd name="connsiteY83" fmla="*/ 1638605 h 2918765"/>
                <a:gd name="connsiteX84" fmla="*/ 1367942 w 6459322"/>
                <a:gd name="connsiteY84" fmla="*/ 1667866 h 2918765"/>
                <a:gd name="connsiteX85" fmla="*/ 1272845 w 6459322"/>
                <a:gd name="connsiteY85" fmla="*/ 1689811 h 2918765"/>
                <a:gd name="connsiteX86" fmla="*/ 1163117 w 6459322"/>
                <a:gd name="connsiteY86" fmla="*/ 1719072 h 2918765"/>
                <a:gd name="connsiteX87" fmla="*/ 1097280 w 6459322"/>
                <a:gd name="connsiteY87" fmla="*/ 1733703 h 2918765"/>
                <a:gd name="connsiteX88" fmla="*/ 1002182 w 6459322"/>
                <a:gd name="connsiteY88" fmla="*/ 1733703 h 2918765"/>
                <a:gd name="connsiteX89" fmla="*/ 899770 w 6459322"/>
                <a:gd name="connsiteY89" fmla="*/ 1704442 h 2918765"/>
                <a:gd name="connsiteX90" fmla="*/ 775411 w 6459322"/>
                <a:gd name="connsiteY90" fmla="*/ 1711757 h 2918765"/>
                <a:gd name="connsiteX91" fmla="*/ 665683 w 6459322"/>
                <a:gd name="connsiteY91" fmla="*/ 1719072 h 2918765"/>
                <a:gd name="connsiteX92" fmla="*/ 541325 w 6459322"/>
                <a:gd name="connsiteY92" fmla="*/ 1733703 h 2918765"/>
                <a:gd name="connsiteX93" fmla="*/ 468173 w 6459322"/>
                <a:gd name="connsiteY93" fmla="*/ 1726387 h 2918765"/>
                <a:gd name="connsiteX94" fmla="*/ 373075 w 6459322"/>
                <a:gd name="connsiteY94" fmla="*/ 1733703 h 2918765"/>
                <a:gd name="connsiteX95" fmla="*/ 241402 w 6459322"/>
                <a:gd name="connsiteY95" fmla="*/ 1755648 h 2918765"/>
                <a:gd name="connsiteX96" fmla="*/ 146304 w 6459322"/>
                <a:gd name="connsiteY96" fmla="*/ 1748333 h 2918765"/>
                <a:gd name="connsiteX97" fmla="*/ 73152 w 6459322"/>
                <a:gd name="connsiteY97" fmla="*/ 1748333 h 2918765"/>
                <a:gd name="connsiteX98" fmla="*/ 51206 w 6459322"/>
                <a:gd name="connsiteY98" fmla="*/ 1770279 h 2918765"/>
                <a:gd name="connsiteX99" fmla="*/ 58522 w 6459322"/>
                <a:gd name="connsiteY99" fmla="*/ 1872691 h 2918765"/>
                <a:gd name="connsiteX100" fmla="*/ 80467 w 6459322"/>
                <a:gd name="connsiteY100" fmla="*/ 1989735 h 2918765"/>
                <a:gd name="connsiteX101" fmla="*/ 95098 w 6459322"/>
                <a:gd name="connsiteY101" fmla="*/ 2084832 h 2918765"/>
                <a:gd name="connsiteX102" fmla="*/ 65837 w 6459322"/>
                <a:gd name="connsiteY102" fmla="*/ 2121408 h 2918765"/>
                <a:gd name="connsiteX103" fmla="*/ 43891 w 6459322"/>
                <a:gd name="connsiteY103" fmla="*/ 2216506 h 2918765"/>
                <a:gd name="connsiteX104" fmla="*/ 0 w 6459322"/>
                <a:gd name="connsiteY104" fmla="*/ 2275027 h 2918765"/>
                <a:gd name="connsiteX105" fmla="*/ 0 w 6459322"/>
                <a:gd name="connsiteY105" fmla="*/ 2340864 h 2918765"/>
                <a:gd name="connsiteX106" fmla="*/ 109728 w 6459322"/>
                <a:gd name="connsiteY106" fmla="*/ 2392071 h 2918765"/>
                <a:gd name="connsiteX107" fmla="*/ 131674 w 6459322"/>
                <a:gd name="connsiteY107" fmla="*/ 2443277 h 2918765"/>
                <a:gd name="connsiteX108" fmla="*/ 124358 w 6459322"/>
                <a:gd name="connsiteY108" fmla="*/ 2545690 h 2918765"/>
                <a:gd name="connsiteX109" fmla="*/ 146304 w 6459322"/>
                <a:gd name="connsiteY109" fmla="*/ 2640787 h 2918765"/>
                <a:gd name="connsiteX110" fmla="*/ 263347 w 6459322"/>
                <a:gd name="connsiteY110" fmla="*/ 2691994 h 2918765"/>
                <a:gd name="connsiteX111" fmla="*/ 329184 w 6459322"/>
                <a:gd name="connsiteY111" fmla="*/ 2809037 h 2918765"/>
                <a:gd name="connsiteX112" fmla="*/ 387706 w 6459322"/>
                <a:gd name="connsiteY112" fmla="*/ 2904135 h 2918765"/>
                <a:gd name="connsiteX113" fmla="*/ 402336 w 6459322"/>
                <a:gd name="connsiteY113" fmla="*/ 2918765 h 2918765"/>
                <a:gd name="connsiteX114" fmla="*/ 512064 w 6459322"/>
                <a:gd name="connsiteY114" fmla="*/ 2911450 h 291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459322" h="2918765">
                  <a:moveTo>
                    <a:pt x="512064" y="2911450"/>
                  </a:moveTo>
                  <a:lnTo>
                    <a:pt x="4418381" y="2918765"/>
                  </a:lnTo>
                  <a:lnTo>
                    <a:pt x="4389120" y="2838298"/>
                  </a:lnTo>
                  <a:lnTo>
                    <a:pt x="4367174" y="2757831"/>
                  </a:lnTo>
                  <a:lnTo>
                    <a:pt x="4359859" y="2670048"/>
                  </a:lnTo>
                  <a:lnTo>
                    <a:pt x="4337914" y="2611527"/>
                  </a:lnTo>
                  <a:lnTo>
                    <a:pt x="4337914" y="2523744"/>
                  </a:lnTo>
                  <a:lnTo>
                    <a:pt x="4367174" y="2465223"/>
                  </a:lnTo>
                  <a:lnTo>
                    <a:pt x="4403750" y="2406701"/>
                  </a:lnTo>
                  <a:lnTo>
                    <a:pt x="4425696" y="2311603"/>
                  </a:lnTo>
                  <a:lnTo>
                    <a:pt x="4418381" y="2238451"/>
                  </a:lnTo>
                  <a:lnTo>
                    <a:pt x="4476902" y="2157984"/>
                  </a:lnTo>
                  <a:lnTo>
                    <a:pt x="4550054" y="2092147"/>
                  </a:lnTo>
                  <a:lnTo>
                    <a:pt x="4645152" y="1982419"/>
                  </a:lnTo>
                  <a:lnTo>
                    <a:pt x="4725619" y="1894637"/>
                  </a:lnTo>
                  <a:lnTo>
                    <a:pt x="4776826" y="1828800"/>
                  </a:lnTo>
                  <a:lnTo>
                    <a:pt x="4849978" y="1777594"/>
                  </a:lnTo>
                  <a:lnTo>
                    <a:pt x="4945075" y="1719072"/>
                  </a:lnTo>
                  <a:lnTo>
                    <a:pt x="5054803" y="1667866"/>
                  </a:lnTo>
                  <a:lnTo>
                    <a:pt x="5157216" y="1631290"/>
                  </a:lnTo>
                  <a:lnTo>
                    <a:pt x="5266944" y="1602029"/>
                  </a:lnTo>
                  <a:lnTo>
                    <a:pt x="5413248" y="1543507"/>
                  </a:lnTo>
                  <a:lnTo>
                    <a:pt x="5537606" y="1484986"/>
                  </a:lnTo>
                  <a:lnTo>
                    <a:pt x="5640019" y="1419149"/>
                  </a:lnTo>
                  <a:lnTo>
                    <a:pt x="5749747" y="1280160"/>
                  </a:lnTo>
                  <a:lnTo>
                    <a:pt x="5881421" y="1148487"/>
                  </a:lnTo>
                  <a:lnTo>
                    <a:pt x="5969203" y="1089965"/>
                  </a:lnTo>
                  <a:lnTo>
                    <a:pt x="6122822" y="1024128"/>
                  </a:lnTo>
                  <a:lnTo>
                    <a:pt x="6254496" y="958291"/>
                  </a:lnTo>
                  <a:lnTo>
                    <a:pt x="6393485" y="892455"/>
                  </a:lnTo>
                  <a:lnTo>
                    <a:pt x="6459322" y="848563"/>
                  </a:lnTo>
                  <a:lnTo>
                    <a:pt x="6430061" y="709575"/>
                  </a:lnTo>
                  <a:lnTo>
                    <a:pt x="6283757" y="563271"/>
                  </a:lnTo>
                  <a:lnTo>
                    <a:pt x="6166714" y="365760"/>
                  </a:lnTo>
                  <a:lnTo>
                    <a:pt x="6049670" y="204826"/>
                  </a:lnTo>
                  <a:lnTo>
                    <a:pt x="5983834" y="102413"/>
                  </a:lnTo>
                  <a:lnTo>
                    <a:pt x="5903366" y="0"/>
                  </a:lnTo>
                  <a:lnTo>
                    <a:pt x="5822899" y="65837"/>
                  </a:lnTo>
                  <a:lnTo>
                    <a:pt x="5705856" y="117043"/>
                  </a:lnTo>
                  <a:lnTo>
                    <a:pt x="5618074" y="138989"/>
                  </a:lnTo>
                  <a:lnTo>
                    <a:pt x="5515661" y="175565"/>
                  </a:lnTo>
                  <a:lnTo>
                    <a:pt x="5405933" y="212141"/>
                  </a:lnTo>
                  <a:lnTo>
                    <a:pt x="5340096" y="241402"/>
                  </a:lnTo>
                  <a:lnTo>
                    <a:pt x="5303520" y="285293"/>
                  </a:lnTo>
                  <a:lnTo>
                    <a:pt x="5230368" y="329184"/>
                  </a:lnTo>
                  <a:lnTo>
                    <a:pt x="5127955" y="351130"/>
                  </a:lnTo>
                  <a:lnTo>
                    <a:pt x="5025542" y="402336"/>
                  </a:lnTo>
                  <a:lnTo>
                    <a:pt x="4937760" y="446227"/>
                  </a:lnTo>
                  <a:lnTo>
                    <a:pt x="4871923" y="475488"/>
                  </a:lnTo>
                  <a:lnTo>
                    <a:pt x="4806086" y="468173"/>
                  </a:lnTo>
                  <a:lnTo>
                    <a:pt x="4725619" y="504749"/>
                  </a:lnTo>
                  <a:lnTo>
                    <a:pt x="4652467" y="548640"/>
                  </a:lnTo>
                  <a:lnTo>
                    <a:pt x="4601261" y="563271"/>
                  </a:lnTo>
                  <a:lnTo>
                    <a:pt x="4498848" y="607162"/>
                  </a:lnTo>
                  <a:lnTo>
                    <a:pt x="4403750" y="651053"/>
                  </a:lnTo>
                  <a:lnTo>
                    <a:pt x="4330598" y="672999"/>
                  </a:lnTo>
                  <a:lnTo>
                    <a:pt x="4272077" y="694944"/>
                  </a:lnTo>
                  <a:lnTo>
                    <a:pt x="4198925" y="716890"/>
                  </a:lnTo>
                  <a:lnTo>
                    <a:pt x="4155034" y="760781"/>
                  </a:lnTo>
                  <a:lnTo>
                    <a:pt x="4103827" y="775411"/>
                  </a:lnTo>
                  <a:lnTo>
                    <a:pt x="4030675" y="790042"/>
                  </a:lnTo>
                  <a:lnTo>
                    <a:pt x="3928262" y="841248"/>
                  </a:lnTo>
                  <a:lnTo>
                    <a:pt x="3855110" y="877824"/>
                  </a:lnTo>
                  <a:lnTo>
                    <a:pt x="3760013" y="914400"/>
                  </a:lnTo>
                  <a:lnTo>
                    <a:pt x="3672230" y="972922"/>
                  </a:lnTo>
                  <a:lnTo>
                    <a:pt x="3533242" y="1024128"/>
                  </a:lnTo>
                  <a:lnTo>
                    <a:pt x="3430829" y="1068019"/>
                  </a:lnTo>
                  <a:lnTo>
                    <a:pt x="3321101" y="1111911"/>
                  </a:lnTo>
                  <a:lnTo>
                    <a:pt x="3167482" y="1199693"/>
                  </a:lnTo>
                  <a:lnTo>
                    <a:pt x="3050438" y="1228954"/>
                  </a:lnTo>
                  <a:lnTo>
                    <a:pt x="2933395" y="1272845"/>
                  </a:lnTo>
                  <a:lnTo>
                    <a:pt x="2801722" y="1302106"/>
                  </a:lnTo>
                  <a:lnTo>
                    <a:pt x="2735885" y="1309421"/>
                  </a:lnTo>
                  <a:lnTo>
                    <a:pt x="2633472" y="1316736"/>
                  </a:lnTo>
                  <a:lnTo>
                    <a:pt x="2523744" y="1353312"/>
                  </a:lnTo>
                  <a:lnTo>
                    <a:pt x="2377440" y="1389888"/>
                  </a:lnTo>
                  <a:lnTo>
                    <a:pt x="2304288" y="1404519"/>
                  </a:lnTo>
                  <a:lnTo>
                    <a:pt x="2253082" y="1433779"/>
                  </a:lnTo>
                  <a:lnTo>
                    <a:pt x="2026310" y="1580083"/>
                  </a:lnTo>
                  <a:lnTo>
                    <a:pt x="1901952" y="1602029"/>
                  </a:lnTo>
                  <a:lnTo>
                    <a:pt x="1784909" y="1616659"/>
                  </a:lnTo>
                  <a:lnTo>
                    <a:pt x="1726387" y="1631290"/>
                  </a:lnTo>
                  <a:lnTo>
                    <a:pt x="1580083" y="1631290"/>
                  </a:lnTo>
                  <a:lnTo>
                    <a:pt x="1477670" y="1638605"/>
                  </a:lnTo>
                  <a:lnTo>
                    <a:pt x="1367942" y="1667866"/>
                  </a:lnTo>
                  <a:lnTo>
                    <a:pt x="1272845" y="1689811"/>
                  </a:lnTo>
                  <a:lnTo>
                    <a:pt x="1163117" y="1719072"/>
                  </a:lnTo>
                  <a:lnTo>
                    <a:pt x="1097280" y="1733703"/>
                  </a:lnTo>
                  <a:lnTo>
                    <a:pt x="1002182" y="1733703"/>
                  </a:lnTo>
                  <a:lnTo>
                    <a:pt x="899770" y="1704442"/>
                  </a:lnTo>
                  <a:lnTo>
                    <a:pt x="775411" y="1711757"/>
                  </a:lnTo>
                  <a:lnTo>
                    <a:pt x="665683" y="1719072"/>
                  </a:lnTo>
                  <a:lnTo>
                    <a:pt x="541325" y="1733703"/>
                  </a:lnTo>
                  <a:lnTo>
                    <a:pt x="468173" y="1726387"/>
                  </a:lnTo>
                  <a:lnTo>
                    <a:pt x="373075" y="1733703"/>
                  </a:lnTo>
                  <a:lnTo>
                    <a:pt x="241402" y="1755648"/>
                  </a:lnTo>
                  <a:lnTo>
                    <a:pt x="146304" y="1748333"/>
                  </a:lnTo>
                  <a:lnTo>
                    <a:pt x="73152" y="1748333"/>
                  </a:lnTo>
                  <a:lnTo>
                    <a:pt x="51206" y="1770279"/>
                  </a:lnTo>
                  <a:lnTo>
                    <a:pt x="58522" y="1872691"/>
                  </a:lnTo>
                  <a:lnTo>
                    <a:pt x="80467" y="1989735"/>
                  </a:lnTo>
                  <a:lnTo>
                    <a:pt x="95098" y="2084832"/>
                  </a:lnTo>
                  <a:lnTo>
                    <a:pt x="65837" y="2121408"/>
                  </a:lnTo>
                  <a:lnTo>
                    <a:pt x="43891" y="2216506"/>
                  </a:lnTo>
                  <a:lnTo>
                    <a:pt x="0" y="2275027"/>
                  </a:lnTo>
                  <a:lnTo>
                    <a:pt x="0" y="2340864"/>
                  </a:lnTo>
                  <a:lnTo>
                    <a:pt x="109728" y="2392071"/>
                  </a:lnTo>
                  <a:lnTo>
                    <a:pt x="131674" y="2443277"/>
                  </a:lnTo>
                  <a:lnTo>
                    <a:pt x="124358" y="2545690"/>
                  </a:lnTo>
                  <a:lnTo>
                    <a:pt x="146304" y="2640787"/>
                  </a:lnTo>
                  <a:lnTo>
                    <a:pt x="263347" y="2691994"/>
                  </a:lnTo>
                  <a:lnTo>
                    <a:pt x="329184" y="2809037"/>
                  </a:lnTo>
                  <a:lnTo>
                    <a:pt x="387706" y="2904135"/>
                  </a:lnTo>
                  <a:lnTo>
                    <a:pt x="402336" y="2918765"/>
                  </a:lnTo>
                  <a:lnTo>
                    <a:pt x="512064" y="29114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6874801" y="3086056"/>
              <a:ext cx="2267712" cy="1448410"/>
            </a:xfrm>
            <a:custGeom>
              <a:avLst/>
              <a:gdLst>
                <a:gd name="connsiteX0" fmla="*/ 2267712 w 2267712"/>
                <a:gd name="connsiteY0" fmla="*/ 1404518 h 1448410"/>
                <a:gd name="connsiteX1" fmla="*/ 2260397 w 2267712"/>
                <a:gd name="connsiteY1" fmla="*/ 438912 h 1448410"/>
                <a:gd name="connsiteX2" fmla="*/ 2121408 w 2267712"/>
                <a:gd name="connsiteY2" fmla="*/ 424282 h 1448410"/>
                <a:gd name="connsiteX3" fmla="*/ 2026310 w 2267712"/>
                <a:gd name="connsiteY3" fmla="*/ 424282 h 1448410"/>
                <a:gd name="connsiteX4" fmla="*/ 1960474 w 2267712"/>
                <a:gd name="connsiteY4" fmla="*/ 409651 h 1448410"/>
                <a:gd name="connsiteX5" fmla="*/ 1880006 w 2267712"/>
                <a:gd name="connsiteY5" fmla="*/ 387706 h 1448410"/>
                <a:gd name="connsiteX6" fmla="*/ 1814170 w 2267712"/>
                <a:gd name="connsiteY6" fmla="*/ 365760 h 1448410"/>
                <a:gd name="connsiteX7" fmla="*/ 1784909 w 2267712"/>
                <a:gd name="connsiteY7" fmla="*/ 336499 h 1448410"/>
                <a:gd name="connsiteX8" fmla="*/ 1762963 w 2267712"/>
                <a:gd name="connsiteY8" fmla="*/ 299923 h 1448410"/>
                <a:gd name="connsiteX9" fmla="*/ 1704442 w 2267712"/>
                <a:gd name="connsiteY9" fmla="*/ 270662 h 1448410"/>
                <a:gd name="connsiteX10" fmla="*/ 1660550 w 2267712"/>
                <a:gd name="connsiteY10" fmla="*/ 241402 h 1448410"/>
                <a:gd name="connsiteX11" fmla="*/ 1580083 w 2267712"/>
                <a:gd name="connsiteY11" fmla="*/ 226771 h 1448410"/>
                <a:gd name="connsiteX12" fmla="*/ 1536192 w 2267712"/>
                <a:gd name="connsiteY12" fmla="*/ 212141 h 1448410"/>
                <a:gd name="connsiteX13" fmla="*/ 1499616 w 2267712"/>
                <a:gd name="connsiteY13" fmla="*/ 190195 h 1448410"/>
                <a:gd name="connsiteX14" fmla="*/ 1470355 w 2267712"/>
                <a:gd name="connsiteY14" fmla="*/ 175565 h 1448410"/>
                <a:gd name="connsiteX15" fmla="*/ 1411834 w 2267712"/>
                <a:gd name="connsiteY15" fmla="*/ 190195 h 1448410"/>
                <a:gd name="connsiteX16" fmla="*/ 1360627 w 2267712"/>
                <a:gd name="connsiteY16" fmla="*/ 204826 h 1448410"/>
                <a:gd name="connsiteX17" fmla="*/ 1302106 w 2267712"/>
                <a:gd name="connsiteY17" fmla="*/ 219456 h 1448410"/>
                <a:gd name="connsiteX18" fmla="*/ 1214323 w 2267712"/>
                <a:gd name="connsiteY18" fmla="*/ 248717 h 1448410"/>
                <a:gd name="connsiteX19" fmla="*/ 1133856 w 2267712"/>
                <a:gd name="connsiteY19" fmla="*/ 263347 h 1448410"/>
                <a:gd name="connsiteX20" fmla="*/ 1068019 w 2267712"/>
                <a:gd name="connsiteY20" fmla="*/ 263347 h 1448410"/>
                <a:gd name="connsiteX21" fmla="*/ 994867 w 2267712"/>
                <a:gd name="connsiteY21" fmla="*/ 285293 h 1448410"/>
                <a:gd name="connsiteX22" fmla="*/ 921715 w 2267712"/>
                <a:gd name="connsiteY22" fmla="*/ 329184 h 1448410"/>
                <a:gd name="connsiteX23" fmla="*/ 848563 w 2267712"/>
                <a:gd name="connsiteY23" fmla="*/ 351130 h 1448410"/>
                <a:gd name="connsiteX24" fmla="*/ 790042 w 2267712"/>
                <a:gd name="connsiteY24" fmla="*/ 373075 h 1448410"/>
                <a:gd name="connsiteX25" fmla="*/ 760781 w 2267712"/>
                <a:gd name="connsiteY25" fmla="*/ 336499 h 1448410"/>
                <a:gd name="connsiteX26" fmla="*/ 746150 w 2267712"/>
                <a:gd name="connsiteY26" fmla="*/ 292608 h 1448410"/>
                <a:gd name="connsiteX27" fmla="*/ 716890 w 2267712"/>
                <a:gd name="connsiteY27" fmla="*/ 234086 h 1448410"/>
                <a:gd name="connsiteX28" fmla="*/ 724205 w 2267712"/>
                <a:gd name="connsiteY28" fmla="*/ 160934 h 1448410"/>
                <a:gd name="connsiteX29" fmla="*/ 694944 w 2267712"/>
                <a:gd name="connsiteY29" fmla="*/ 95098 h 1448410"/>
                <a:gd name="connsiteX30" fmla="*/ 651053 w 2267712"/>
                <a:gd name="connsiteY30" fmla="*/ 58522 h 1448410"/>
                <a:gd name="connsiteX31" fmla="*/ 651053 w 2267712"/>
                <a:gd name="connsiteY31" fmla="*/ 0 h 1448410"/>
                <a:gd name="connsiteX32" fmla="*/ 577901 w 2267712"/>
                <a:gd name="connsiteY32" fmla="*/ 80467 h 1448410"/>
                <a:gd name="connsiteX33" fmla="*/ 482803 w 2267712"/>
                <a:gd name="connsiteY33" fmla="*/ 95098 h 1448410"/>
                <a:gd name="connsiteX34" fmla="*/ 402336 w 2267712"/>
                <a:gd name="connsiteY34" fmla="*/ 117043 h 1448410"/>
                <a:gd name="connsiteX35" fmla="*/ 336499 w 2267712"/>
                <a:gd name="connsiteY35" fmla="*/ 138989 h 1448410"/>
                <a:gd name="connsiteX36" fmla="*/ 263347 w 2267712"/>
                <a:gd name="connsiteY36" fmla="*/ 146304 h 1448410"/>
                <a:gd name="connsiteX37" fmla="*/ 241402 w 2267712"/>
                <a:gd name="connsiteY37" fmla="*/ 190195 h 1448410"/>
                <a:gd name="connsiteX38" fmla="*/ 307238 w 2267712"/>
                <a:gd name="connsiteY38" fmla="*/ 256032 h 1448410"/>
                <a:gd name="connsiteX39" fmla="*/ 314554 w 2267712"/>
                <a:gd name="connsiteY39" fmla="*/ 336499 h 1448410"/>
                <a:gd name="connsiteX40" fmla="*/ 321869 w 2267712"/>
                <a:gd name="connsiteY40" fmla="*/ 402336 h 1448410"/>
                <a:gd name="connsiteX41" fmla="*/ 277978 w 2267712"/>
                <a:gd name="connsiteY41" fmla="*/ 446227 h 1448410"/>
                <a:gd name="connsiteX42" fmla="*/ 182880 w 2267712"/>
                <a:gd name="connsiteY42" fmla="*/ 482803 h 1448410"/>
                <a:gd name="connsiteX43" fmla="*/ 124358 w 2267712"/>
                <a:gd name="connsiteY43" fmla="*/ 526694 h 1448410"/>
                <a:gd name="connsiteX44" fmla="*/ 51206 w 2267712"/>
                <a:gd name="connsiteY44" fmla="*/ 585216 h 1448410"/>
                <a:gd name="connsiteX45" fmla="*/ 0 w 2267712"/>
                <a:gd name="connsiteY45" fmla="*/ 592531 h 1448410"/>
                <a:gd name="connsiteX46" fmla="*/ 241402 w 2267712"/>
                <a:gd name="connsiteY46" fmla="*/ 943661 h 1448410"/>
                <a:gd name="connsiteX47" fmla="*/ 314554 w 2267712"/>
                <a:gd name="connsiteY47" fmla="*/ 1053389 h 1448410"/>
                <a:gd name="connsiteX48" fmla="*/ 351130 w 2267712"/>
                <a:gd name="connsiteY48" fmla="*/ 1170432 h 1448410"/>
                <a:gd name="connsiteX49" fmla="*/ 453542 w 2267712"/>
                <a:gd name="connsiteY49" fmla="*/ 1250899 h 1448410"/>
                <a:gd name="connsiteX50" fmla="*/ 534010 w 2267712"/>
                <a:gd name="connsiteY50" fmla="*/ 1316736 h 1448410"/>
                <a:gd name="connsiteX51" fmla="*/ 541325 w 2267712"/>
                <a:gd name="connsiteY51" fmla="*/ 1411834 h 1448410"/>
                <a:gd name="connsiteX52" fmla="*/ 548640 w 2267712"/>
                <a:gd name="connsiteY52" fmla="*/ 1448410 h 1448410"/>
                <a:gd name="connsiteX53" fmla="*/ 680314 w 2267712"/>
                <a:gd name="connsiteY53" fmla="*/ 1404518 h 1448410"/>
                <a:gd name="connsiteX54" fmla="*/ 782726 w 2267712"/>
                <a:gd name="connsiteY54" fmla="*/ 1375258 h 1448410"/>
                <a:gd name="connsiteX55" fmla="*/ 848563 w 2267712"/>
                <a:gd name="connsiteY55" fmla="*/ 1375258 h 1448410"/>
                <a:gd name="connsiteX56" fmla="*/ 980237 w 2267712"/>
                <a:gd name="connsiteY56" fmla="*/ 1367942 h 1448410"/>
                <a:gd name="connsiteX57" fmla="*/ 1133856 w 2267712"/>
                <a:gd name="connsiteY57" fmla="*/ 1382573 h 1448410"/>
                <a:gd name="connsiteX58" fmla="*/ 1287475 w 2267712"/>
                <a:gd name="connsiteY58" fmla="*/ 1367942 h 1448410"/>
                <a:gd name="connsiteX59" fmla="*/ 1419149 w 2267712"/>
                <a:gd name="connsiteY59" fmla="*/ 1375258 h 1448410"/>
                <a:gd name="connsiteX60" fmla="*/ 1580083 w 2267712"/>
                <a:gd name="connsiteY60" fmla="*/ 1367942 h 1448410"/>
                <a:gd name="connsiteX61" fmla="*/ 1697126 w 2267712"/>
                <a:gd name="connsiteY61" fmla="*/ 1353312 h 1448410"/>
                <a:gd name="connsiteX62" fmla="*/ 1843430 w 2267712"/>
                <a:gd name="connsiteY62" fmla="*/ 1316736 h 1448410"/>
                <a:gd name="connsiteX63" fmla="*/ 1916582 w 2267712"/>
                <a:gd name="connsiteY63" fmla="*/ 1324051 h 1448410"/>
                <a:gd name="connsiteX64" fmla="*/ 2004365 w 2267712"/>
                <a:gd name="connsiteY64" fmla="*/ 1353312 h 1448410"/>
                <a:gd name="connsiteX65" fmla="*/ 2114093 w 2267712"/>
                <a:gd name="connsiteY65" fmla="*/ 1360627 h 1448410"/>
                <a:gd name="connsiteX66" fmla="*/ 2267712 w 2267712"/>
                <a:gd name="connsiteY66" fmla="*/ 1404518 h 144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67712" h="1448410">
                  <a:moveTo>
                    <a:pt x="2267712" y="1404518"/>
                  </a:moveTo>
                  <a:cubicBezTo>
                    <a:pt x="2265274" y="1082649"/>
                    <a:pt x="2262835" y="760781"/>
                    <a:pt x="2260397" y="438912"/>
                  </a:cubicBezTo>
                  <a:lnTo>
                    <a:pt x="2121408" y="424282"/>
                  </a:lnTo>
                  <a:lnTo>
                    <a:pt x="2026310" y="424282"/>
                  </a:lnTo>
                  <a:lnTo>
                    <a:pt x="1960474" y="409651"/>
                  </a:lnTo>
                  <a:lnTo>
                    <a:pt x="1880006" y="387706"/>
                  </a:lnTo>
                  <a:lnTo>
                    <a:pt x="1814170" y="365760"/>
                  </a:lnTo>
                  <a:lnTo>
                    <a:pt x="1784909" y="336499"/>
                  </a:lnTo>
                  <a:lnTo>
                    <a:pt x="1762963" y="299923"/>
                  </a:lnTo>
                  <a:lnTo>
                    <a:pt x="1704442" y="270662"/>
                  </a:lnTo>
                  <a:lnTo>
                    <a:pt x="1660550" y="241402"/>
                  </a:lnTo>
                  <a:lnTo>
                    <a:pt x="1580083" y="226771"/>
                  </a:lnTo>
                  <a:lnTo>
                    <a:pt x="1536192" y="212141"/>
                  </a:lnTo>
                  <a:lnTo>
                    <a:pt x="1499616" y="190195"/>
                  </a:lnTo>
                  <a:lnTo>
                    <a:pt x="1470355" y="175565"/>
                  </a:lnTo>
                  <a:lnTo>
                    <a:pt x="1411834" y="190195"/>
                  </a:lnTo>
                  <a:lnTo>
                    <a:pt x="1360627" y="204826"/>
                  </a:lnTo>
                  <a:lnTo>
                    <a:pt x="1302106" y="219456"/>
                  </a:lnTo>
                  <a:lnTo>
                    <a:pt x="1214323" y="248717"/>
                  </a:lnTo>
                  <a:lnTo>
                    <a:pt x="1133856" y="263347"/>
                  </a:lnTo>
                  <a:lnTo>
                    <a:pt x="1068019" y="263347"/>
                  </a:lnTo>
                  <a:lnTo>
                    <a:pt x="994867" y="285293"/>
                  </a:lnTo>
                  <a:lnTo>
                    <a:pt x="921715" y="329184"/>
                  </a:lnTo>
                  <a:lnTo>
                    <a:pt x="848563" y="351130"/>
                  </a:lnTo>
                  <a:lnTo>
                    <a:pt x="790042" y="373075"/>
                  </a:lnTo>
                  <a:lnTo>
                    <a:pt x="760781" y="336499"/>
                  </a:lnTo>
                  <a:lnTo>
                    <a:pt x="746150" y="292608"/>
                  </a:lnTo>
                  <a:lnTo>
                    <a:pt x="716890" y="234086"/>
                  </a:lnTo>
                  <a:lnTo>
                    <a:pt x="724205" y="160934"/>
                  </a:lnTo>
                  <a:lnTo>
                    <a:pt x="694944" y="95098"/>
                  </a:lnTo>
                  <a:lnTo>
                    <a:pt x="651053" y="58522"/>
                  </a:lnTo>
                  <a:lnTo>
                    <a:pt x="651053" y="0"/>
                  </a:lnTo>
                  <a:lnTo>
                    <a:pt x="577901" y="80467"/>
                  </a:lnTo>
                  <a:lnTo>
                    <a:pt x="482803" y="95098"/>
                  </a:lnTo>
                  <a:lnTo>
                    <a:pt x="402336" y="117043"/>
                  </a:lnTo>
                  <a:lnTo>
                    <a:pt x="336499" y="138989"/>
                  </a:lnTo>
                  <a:lnTo>
                    <a:pt x="263347" y="146304"/>
                  </a:lnTo>
                  <a:lnTo>
                    <a:pt x="241402" y="190195"/>
                  </a:lnTo>
                  <a:lnTo>
                    <a:pt x="307238" y="256032"/>
                  </a:lnTo>
                  <a:lnTo>
                    <a:pt x="314554" y="336499"/>
                  </a:lnTo>
                  <a:lnTo>
                    <a:pt x="321869" y="402336"/>
                  </a:lnTo>
                  <a:lnTo>
                    <a:pt x="277978" y="446227"/>
                  </a:lnTo>
                  <a:lnTo>
                    <a:pt x="182880" y="482803"/>
                  </a:lnTo>
                  <a:lnTo>
                    <a:pt x="124358" y="526694"/>
                  </a:lnTo>
                  <a:lnTo>
                    <a:pt x="51206" y="585216"/>
                  </a:lnTo>
                  <a:lnTo>
                    <a:pt x="0" y="592531"/>
                  </a:lnTo>
                  <a:lnTo>
                    <a:pt x="241402" y="943661"/>
                  </a:lnTo>
                  <a:lnTo>
                    <a:pt x="314554" y="1053389"/>
                  </a:lnTo>
                  <a:lnTo>
                    <a:pt x="351130" y="1170432"/>
                  </a:lnTo>
                  <a:lnTo>
                    <a:pt x="453542" y="1250899"/>
                  </a:lnTo>
                  <a:lnTo>
                    <a:pt x="534010" y="1316736"/>
                  </a:lnTo>
                  <a:lnTo>
                    <a:pt x="541325" y="1411834"/>
                  </a:lnTo>
                  <a:lnTo>
                    <a:pt x="548640" y="1448410"/>
                  </a:lnTo>
                  <a:lnTo>
                    <a:pt x="680314" y="1404518"/>
                  </a:lnTo>
                  <a:lnTo>
                    <a:pt x="782726" y="1375258"/>
                  </a:lnTo>
                  <a:lnTo>
                    <a:pt x="848563" y="1375258"/>
                  </a:lnTo>
                  <a:lnTo>
                    <a:pt x="980237" y="1367942"/>
                  </a:lnTo>
                  <a:lnTo>
                    <a:pt x="1133856" y="1382573"/>
                  </a:lnTo>
                  <a:lnTo>
                    <a:pt x="1287475" y="1367942"/>
                  </a:lnTo>
                  <a:lnTo>
                    <a:pt x="1419149" y="1375258"/>
                  </a:lnTo>
                  <a:lnTo>
                    <a:pt x="1580083" y="1367942"/>
                  </a:lnTo>
                  <a:lnTo>
                    <a:pt x="1697126" y="1353312"/>
                  </a:lnTo>
                  <a:lnTo>
                    <a:pt x="1843430" y="1316736"/>
                  </a:lnTo>
                  <a:lnTo>
                    <a:pt x="1916582" y="1324051"/>
                  </a:lnTo>
                  <a:lnTo>
                    <a:pt x="2004365" y="1353312"/>
                  </a:lnTo>
                  <a:lnTo>
                    <a:pt x="2114093" y="1360627"/>
                  </a:lnTo>
                  <a:lnTo>
                    <a:pt x="2267712" y="14045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4278803" y="804656"/>
              <a:ext cx="4852490" cy="516103"/>
            </a:xfrm>
            <a:custGeom>
              <a:avLst/>
              <a:gdLst>
                <a:gd name="connsiteX0" fmla="*/ 0 w 4852490"/>
                <a:gd name="connsiteY0" fmla="*/ 185124 h 516103"/>
                <a:gd name="connsiteX1" fmla="*/ 11219 w 4852490"/>
                <a:gd name="connsiteY1" fmla="*/ 117806 h 516103"/>
                <a:gd name="connsiteX2" fmla="*/ 33658 w 4852490"/>
                <a:gd name="connsiteY2" fmla="*/ 100977 h 516103"/>
                <a:gd name="connsiteX3" fmla="*/ 84147 w 4852490"/>
                <a:gd name="connsiteY3" fmla="*/ 112196 h 516103"/>
                <a:gd name="connsiteX4" fmla="*/ 145855 w 4852490"/>
                <a:gd name="connsiteY4" fmla="*/ 112196 h 516103"/>
                <a:gd name="connsiteX5" fmla="*/ 207563 w 4852490"/>
                <a:gd name="connsiteY5" fmla="*/ 106587 h 516103"/>
                <a:gd name="connsiteX6" fmla="*/ 269271 w 4852490"/>
                <a:gd name="connsiteY6" fmla="*/ 112196 h 516103"/>
                <a:gd name="connsiteX7" fmla="*/ 336589 w 4852490"/>
                <a:gd name="connsiteY7" fmla="*/ 117806 h 516103"/>
                <a:gd name="connsiteX8" fmla="*/ 398297 w 4852490"/>
                <a:gd name="connsiteY8" fmla="*/ 134636 h 516103"/>
                <a:gd name="connsiteX9" fmla="*/ 482444 w 4852490"/>
                <a:gd name="connsiteY9" fmla="*/ 145855 h 516103"/>
                <a:gd name="connsiteX10" fmla="*/ 566591 w 4852490"/>
                <a:gd name="connsiteY10" fmla="*/ 151465 h 516103"/>
                <a:gd name="connsiteX11" fmla="*/ 678787 w 4852490"/>
                <a:gd name="connsiteY11" fmla="*/ 162685 h 516103"/>
                <a:gd name="connsiteX12" fmla="*/ 807813 w 4852490"/>
                <a:gd name="connsiteY12" fmla="*/ 179514 h 516103"/>
                <a:gd name="connsiteX13" fmla="*/ 852692 w 4852490"/>
                <a:gd name="connsiteY13" fmla="*/ 179514 h 516103"/>
                <a:gd name="connsiteX14" fmla="*/ 875131 w 4852490"/>
                <a:gd name="connsiteY14" fmla="*/ 140245 h 516103"/>
                <a:gd name="connsiteX15" fmla="*/ 908790 w 4852490"/>
                <a:gd name="connsiteY15" fmla="*/ 129026 h 516103"/>
                <a:gd name="connsiteX16" fmla="*/ 948058 w 4852490"/>
                <a:gd name="connsiteY16" fmla="*/ 117806 h 516103"/>
                <a:gd name="connsiteX17" fmla="*/ 970498 w 4852490"/>
                <a:gd name="connsiteY17" fmla="*/ 190734 h 516103"/>
                <a:gd name="connsiteX18" fmla="*/ 1004157 w 4852490"/>
                <a:gd name="connsiteY18" fmla="*/ 179514 h 516103"/>
                <a:gd name="connsiteX19" fmla="*/ 1054645 w 4852490"/>
                <a:gd name="connsiteY19" fmla="*/ 185124 h 516103"/>
                <a:gd name="connsiteX20" fmla="*/ 1133182 w 4852490"/>
                <a:gd name="connsiteY20" fmla="*/ 207563 h 516103"/>
                <a:gd name="connsiteX21" fmla="*/ 1178061 w 4852490"/>
                <a:gd name="connsiteY21" fmla="*/ 196344 h 516103"/>
                <a:gd name="connsiteX22" fmla="*/ 1256598 w 4852490"/>
                <a:gd name="connsiteY22" fmla="*/ 207563 h 516103"/>
                <a:gd name="connsiteX23" fmla="*/ 1329526 w 4852490"/>
                <a:gd name="connsiteY23" fmla="*/ 207563 h 516103"/>
                <a:gd name="connsiteX24" fmla="*/ 1374404 w 4852490"/>
                <a:gd name="connsiteY24" fmla="*/ 241222 h 516103"/>
                <a:gd name="connsiteX25" fmla="*/ 1458552 w 4852490"/>
                <a:gd name="connsiteY25" fmla="*/ 258052 h 516103"/>
                <a:gd name="connsiteX26" fmla="*/ 1553919 w 4852490"/>
                <a:gd name="connsiteY26" fmla="*/ 291710 h 516103"/>
                <a:gd name="connsiteX27" fmla="*/ 1632456 w 4852490"/>
                <a:gd name="connsiteY27" fmla="*/ 286101 h 516103"/>
                <a:gd name="connsiteX28" fmla="*/ 1716603 w 4852490"/>
                <a:gd name="connsiteY28" fmla="*/ 291710 h 516103"/>
                <a:gd name="connsiteX29" fmla="*/ 1783921 w 4852490"/>
                <a:gd name="connsiteY29" fmla="*/ 291710 h 516103"/>
                <a:gd name="connsiteX30" fmla="*/ 1840019 w 4852490"/>
                <a:gd name="connsiteY30" fmla="*/ 263661 h 516103"/>
                <a:gd name="connsiteX31" fmla="*/ 1929776 w 4852490"/>
                <a:gd name="connsiteY31" fmla="*/ 224393 h 516103"/>
                <a:gd name="connsiteX32" fmla="*/ 2008314 w 4852490"/>
                <a:gd name="connsiteY32" fmla="*/ 207563 h 516103"/>
                <a:gd name="connsiteX33" fmla="*/ 2120510 w 4852490"/>
                <a:gd name="connsiteY33" fmla="*/ 179514 h 516103"/>
                <a:gd name="connsiteX34" fmla="*/ 2204657 w 4852490"/>
                <a:gd name="connsiteY34" fmla="*/ 162685 h 516103"/>
                <a:gd name="connsiteX35" fmla="*/ 2277585 w 4852490"/>
                <a:gd name="connsiteY35" fmla="*/ 134636 h 516103"/>
                <a:gd name="connsiteX36" fmla="*/ 2361732 w 4852490"/>
                <a:gd name="connsiteY36" fmla="*/ 123416 h 516103"/>
                <a:gd name="connsiteX37" fmla="*/ 2445879 w 4852490"/>
                <a:gd name="connsiteY37" fmla="*/ 112196 h 516103"/>
                <a:gd name="connsiteX38" fmla="*/ 2485148 w 4852490"/>
                <a:gd name="connsiteY38" fmla="*/ 78537 h 516103"/>
                <a:gd name="connsiteX39" fmla="*/ 2462709 w 4852490"/>
                <a:gd name="connsiteY39" fmla="*/ 61708 h 516103"/>
                <a:gd name="connsiteX40" fmla="*/ 2417830 w 4852490"/>
                <a:gd name="connsiteY40" fmla="*/ 44879 h 516103"/>
                <a:gd name="connsiteX41" fmla="*/ 2372952 w 4852490"/>
                <a:gd name="connsiteY41" fmla="*/ 33659 h 516103"/>
                <a:gd name="connsiteX42" fmla="*/ 2389781 w 4852490"/>
                <a:gd name="connsiteY42" fmla="*/ 5610 h 516103"/>
                <a:gd name="connsiteX43" fmla="*/ 2445879 w 4852490"/>
                <a:gd name="connsiteY43" fmla="*/ 16829 h 516103"/>
                <a:gd name="connsiteX44" fmla="*/ 2485148 w 4852490"/>
                <a:gd name="connsiteY44" fmla="*/ 0 h 516103"/>
                <a:gd name="connsiteX45" fmla="*/ 2530027 w 4852490"/>
                <a:gd name="connsiteY45" fmla="*/ 5610 h 516103"/>
                <a:gd name="connsiteX46" fmla="*/ 2546856 w 4852490"/>
                <a:gd name="connsiteY46" fmla="*/ 44879 h 516103"/>
                <a:gd name="connsiteX47" fmla="*/ 2614174 w 4852490"/>
                <a:gd name="connsiteY47" fmla="*/ 28049 h 516103"/>
                <a:gd name="connsiteX48" fmla="*/ 2692711 w 4852490"/>
                <a:gd name="connsiteY48" fmla="*/ 33659 h 516103"/>
                <a:gd name="connsiteX49" fmla="*/ 2793688 w 4852490"/>
                <a:gd name="connsiteY49" fmla="*/ 28049 h 516103"/>
                <a:gd name="connsiteX50" fmla="*/ 2844176 w 4852490"/>
                <a:gd name="connsiteY50" fmla="*/ 50488 h 516103"/>
                <a:gd name="connsiteX51" fmla="*/ 2861006 w 4852490"/>
                <a:gd name="connsiteY51" fmla="*/ 50488 h 516103"/>
                <a:gd name="connsiteX52" fmla="*/ 2872225 w 4852490"/>
                <a:gd name="connsiteY52" fmla="*/ 72928 h 516103"/>
                <a:gd name="connsiteX53" fmla="*/ 2849786 w 4852490"/>
                <a:gd name="connsiteY53" fmla="*/ 106587 h 516103"/>
                <a:gd name="connsiteX54" fmla="*/ 2776858 w 4852490"/>
                <a:gd name="connsiteY54" fmla="*/ 145855 h 516103"/>
                <a:gd name="connsiteX55" fmla="*/ 2720760 w 4852490"/>
                <a:gd name="connsiteY55" fmla="*/ 168295 h 516103"/>
                <a:gd name="connsiteX56" fmla="*/ 2675882 w 4852490"/>
                <a:gd name="connsiteY56" fmla="*/ 196344 h 516103"/>
                <a:gd name="connsiteX57" fmla="*/ 2614174 w 4852490"/>
                <a:gd name="connsiteY57" fmla="*/ 213173 h 516103"/>
                <a:gd name="connsiteX58" fmla="*/ 2552466 w 4852490"/>
                <a:gd name="connsiteY58" fmla="*/ 230003 h 516103"/>
                <a:gd name="connsiteX59" fmla="*/ 2473928 w 4852490"/>
                <a:gd name="connsiteY59" fmla="*/ 258052 h 516103"/>
                <a:gd name="connsiteX60" fmla="*/ 2406611 w 4852490"/>
                <a:gd name="connsiteY60" fmla="*/ 274881 h 516103"/>
                <a:gd name="connsiteX61" fmla="*/ 2372952 w 4852490"/>
                <a:gd name="connsiteY61" fmla="*/ 297320 h 516103"/>
                <a:gd name="connsiteX62" fmla="*/ 2434660 w 4852490"/>
                <a:gd name="connsiteY62" fmla="*/ 314150 h 516103"/>
                <a:gd name="connsiteX63" fmla="*/ 2535636 w 4852490"/>
                <a:gd name="connsiteY63" fmla="*/ 325369 h 516103"/>
                <a:gd name="connsiteX64" fmla="*/ 2619784 w 4852490"/>
                <a:gd name="connsiteY64" fmla="*/ 336589 h 516103"/>
                <a:gd name="connsiteX65" fmla="*/ 2709541 w 4852490"/>
                <a:gd name="connsiteY65" fmla="*/ 336589 h 516103"/>
                <a:gd name="connsiteX66" fmla="*/ 2771249 w 4852490"/>
                <a:gd name="connsiteY66" fmla="*/ 342199 h 516103"/>
                <a:gd name="connsiteX67" fmla="*/ 2838566 w 4852490"/>
                <a:gd name="connsiteY67" fmla="*/ 364638 h 516103"/>
                <a:gd name="connsiteX68" fmla="*/ 2894665 w 4852490"/>
                <a:gd name="connsiteY68" fmla="*/ 375858 h 516103"/>
                <a:gd name="connsiteX69" fmla="*/ 2956373 w 4852490"/>
                <a:gd name="connsiteY69" fmla="*/ 375858 h 516103"/>
                <a:gd name="connsiteX70" fmla="*/ 3018081 w 4852490"/>
                <a:gd name="connsiteY70" fmla="*/ 381468 h 516103"/>
                <a:gd name="connsiteX71" fmla="*/ 3062959 w 4852490"/>
                <a:gd name="connsiteY71" fmla="*/ 387077 h 516103"/>
                <a:gd name="connsiteX72" fmla="*/ 3147106 w 4852490"/>
                <a:gd name="connsiteY72" fmla="*/ 392687 h 516103"/>
                <a:gd name="connsiteX73" fmla="*/ 3197595 w 4852490"/>
                <a:gd name="connsiteY73" fmla="*/ 398297 h 516103"/>
                <a:gd name="connsiteX74" fmla="*/ 3231254 w 4852490"/>
                <a:gd name="connsiteY74" fmla="*/ 381468 h 516103"/>
                <a:gd name="connsiteX75" fmla="*/ 3315401 w 4852490"/>
                <a:gd name="connsiteY75" fmla="*/ 387077 h 516103"/>
                <a:gd name="connsiteX76" fmla="*/ 3433207 w 4852490"/>
                <a:gd name="connsiteY76" fmla="*/ 387077 h 516103"/>
                <a:gd name="connsiteX77" fmla="*/ 3522964 w 4852490"/>
                <a:gd name="connsiteY77" fmla="*/ 387077 h 516103"/>
                <a:gd name="connsiteX78" fmla="*/ 3646380 w 4852490"/>
                <a:gd name="connsiteY78" fmla="*/ 381468 h 516103"/>
                <a:gd name="connsiteX79" fmla="*/ 3713698 w 4852490"/>
                <a:gd name="connsiteY79" fmla="*/ 364638 h 516103"/>
                <a:gd name="connsiteX80" fmla="*/ 3775406 w 4852490"/>
                <a:gd name="connsiteY80" fmla="*/ 370248 h 516103"/>
                <a:gd name="connsiteX81" fmla="*/ 3825894 w 4852490"/>
                <a:gd name="connsiteY81" fmla="*/ 353418 h 516103"/>
                <a:gd name="connsiteX82" fmla="*/ 3870773 w 4852490"/>
                <a:gd name="connsiteY82" fmla="*/ 375858 h 516103"/>
                <a:gd name="connsiteX83" fmla="*/ 3949310 w 4852490"/>
                <a:gd name="connsiteY83" fmla="*/ 375858 h 516103"/>
                <a:gd name="connsiteX84" fmla="*/ 4016628 w 4852490"/>
                <a:gd name="connsiteY84" fmla="*/ 364638 h 516103"/>
                <a:gd name="connsiteX85" fmla="*/ 4050287 w 4852490"/>
                <a:gd name="connsiteY85" fmla="*/ 342199 h 516103"/>
                <a:gd name="connsiteX86" fmla="*/ 4055897 w 4852490"/>
                <a:gd name="connsiteY86" fmla="*/ 375858 h 516103"/>
                <a:gd name="connsiteX87" fmla="*/ 4128824 w 4852490"/>
                <a:gd name="connsiteY87" fmla="*/ 381468 h 516103"/>
                <a:gd name="connsiteX88" fmla="*/ 4229801 w 4852490"/>
                <a:gd name="connsiteY88" fmla="*/ 381468 h 516103"/>
                <a:gd name="connsiteX89" fmla="*/ 4313948 w 4852490"/>
                <a:gd name="connsiteY89" fmla="*/ 398297 h 516103"/>
                <a:gd name="connsiteX90" fmla="*/ 4398095 w 4852490"/>
                <a:gd name="connsiteY90" fmla="*/ 409517 h 516103"/>
                <a:gd name="connsiteX91" fmla="*/ 4487852 w 4852490"/>
                <a:gd name="connsiteY91" fmla="*/ 403907 h 516103"/>
                <a:gd name="connsiteX92" fmla="*/ 4538341 w 4852490"/>
                <a:gd name="connsiteY92" fmla="*/ 387077 h 516103"/>
                <a:gd name="connsiteX93" fmla="*/ 4572000 w 4852490"/>
                <a:gd name="connsiteY93" fmla="*/ 415126 h 516103"/>
                <a:gd name="connsiteX94" fmla="*/ 4616878 w 4852490"/>
                <a:gd name="connsiteY94" fmla="*/ 415126 h 516103"/>
                <a:gd name="connsiteX95" fmla="*/ 4701025 w 4852490"/>
                <a:gd name="connsiteY95" fmla="*/ 420736 h 516103"/>
                <a:gd name="connsiteX96" fmla="*/ 4779563 w 4852490"/>
                <a:gd name="connsiteY96" fmla="*/ 454395 h 516103"/>
                <a:gd name="connsiteX97" fmla="*/ 4824441 w 4852490"/>
                <a:gd name="connsiteY97" fmla="*/ 460005 h 516103"/>
                <a:gd name="connsiteX98" fmla="*/ 4852490 w 4852490"/>
                <a:gd name="connsiteY98" fmla="*/ 482444 h 516103"/>
                <a:gd name="connsiteX99" fmla="*/ 4779563 w 4852490"/>
                <a:gd name="connsiteY99" fmla="*/ 465615 h 516103"/>
                <a:gd name="connsiteX100" fmla="*/ 4672976 w 4852490"/>
                <a:gd name="connsiteY100" fmla="*/ 482444 h 516103"/>
                <a:gd name="connsiteX101" fmla="*/ 4605658 w 4852490"/>
                <a:gd name="connsiteY101" fmla="*/ 476834 h 516103"/>
                <a:gd name="connsiteX102" fmla="*/ 4527121 w 4852490"/>
                <a:gd name="connsiteY102" fmla="*/ 488054 h 516103"/>
                <a:gd name="connsiteX103" fmla="*/ 4454193 w 4852490"/>
                <a:gd name="connsiteY103" fmla="*/ 488054 h 516103"/>
                <a:gd name="connsiteX104" fmla="*/ 4353217 w 4852490"/>
                <a:gd name="connsiteY104" fmla="*/ 493664 h 516103"/>
                <a:gd name="connsiteX105" fmla="*/ 4269070 w 4852490"/>
                <a:gd name="connsiteY105" fmla="*/ 510493 h 516103"/>
                <a:gd name="connsiteX106" fmla="*/ 4156873 w 4852490"/>
                <a:gd name="connsiteY106" fmla="*/ 504883 h 516103"/>
                <a:gd name="connsiteX107" fmla="*/ 4011018 w 4852490"/>
                <a:gd name="connsiteY107" fmla="*/ 504883 h 516103"/>
                <a:gd name="connsiteX108" fmla="*/ 3848333 w 4852490"/>
                <a:gd name="connsiteY108" fmla="*/ 499274 h 516103"/>
                <a:gd name="connsiteX109" fmla="*/ 3775406 w 4852490"/>
                <a:gd name="connsiteY109" fmla="*/ 504883 h 516103"/>
                <a:gd name="connsiteX110" fmla="*/ 3724917 w 4852490"/>
                <a:gd name="connsiteY110" fmla="*/ 516103 h 516103"/>
                <a:gd name="connsiteX111" fmla="*/ 3646380 w 4852490"/>
                <a:gd name="connsiteY111" fmla="*/ 499274 h 516103"/>
                <a:gd name="connsiteX112" fmla="*/ 3584672 w 4852490"/>
                <a:gd name="connsiteY112" fmla="*/ 510493 h 516103"/>
                <a:gd name="connsiteX113" fmla="*/ 3450036 w 4852490"/>
                <a:gd name="connsiteY113" fmla="*/ 499274 h 516103"/>
                <a:gd name="connsiteX114" fmla="*/ 3337840 w 4852490"/>
                <a:gd name="connsiteY114" fmla="*/ 499274 h 516103"/>
                <a:gd name="connsiteX115" fmla="*/ 3208814 w 4852490"/>
                <a:gd name="connsiteY115" fmla="*/ 471225 h 516103"/>
                <a:gd name="connsiteX116" fmla="*/ 3057349 w 4852490"/>
                <a:gd name="connsiteY116" fmla="*/ 460005 h 516103"/>
                <a:gd name="connsiteX117" fmla="*/ 2945153 w 4852490"/>
                <a:gd name="connsiteY117" fmla="*/ 448785 h 516103"/>
                <a:gd name="connsiteX118" fmla="*/ 2855396 w 4852490"/>
                <a:gd name="connsiteY118" fmla="*/ 465615 h 516103"/>
                <a:gd name="connsiteX119" fmla="*/ 2698321 w 4852490"/>
                <a:gd name="connsiteY119" fmla="*/ 448785 h 516103"/>
                <a:gd name="connsiteX120" fmla="*/ 2518807 w 4852490"/>
                <a:gd name="connsiteY120" fmla="*/ 443176 h 516103"/>
                <a:gd name="connsiteX121" fmla="*/ 2322463 w 4852490"/>
                <a:gd name="connsiteY121" fmla="*/ 403907 h 516103"/>
                <a:gd name="connsiteX122" fmla="*/ 2193438 w 4852490"/>
                <a:gd name="connsiteY122" fmla="*/ 387077 h 516103"/>
                <a:gd name="connsiteX123" fmla="*/ 2019533 w 4852490"/>
                <a:gd name="connsiteY123" fmla="*/ 375858 h 516103"/>
                <a:gd name="connsiteX124" fmla="*/ 1873678 w 4852490"/>
                <a:gd name="connsiteY124" fmla="*/ 364638 h 516103"/>
                <a:gd name="connsiteX125" fmla="*/ 1795141 w 4852490"/>
                <a:gd name="connsiteY125" fmla="*/ 353418 h 516103"/>
                <a:gd name="connsiteX126" fmla="*/ 1671725 w 4852490"/>
                <a:gd name="connsiteY126" fmla="*/ 347809 h 516103"/>
                <a:gd name="connsiteX127" fmla="*/ 1626846 w 4852490"/>
                <a:gd name="connsiteY127" fmla="*/ 330979 h 516103"/>
                <a:gd name="connsiteX128" fmla="*/ 1559528 w 4852490"/>
                <a:gd name="connsiteY128" fmla="*/ 319760 h 516103"/>
                <a:gd name="connsiteX129" fmla="*/ 1458552 w 4852490"/>
                <a:gd name="connsiteY129" fmla="*/ 314150 h 516103"/>
                <a:gd name="connsiteX130" fmla="*/ 1357575 w 4852490"/>
                <a:gd name="connsiteY130" fmla="*/ 291710 h 516103"/>
                <a:gd name="connsiteX131" fmla="*/ 1273428 w 4852490"/>
                <a:gd name="connsiteY131" fmla="*/ 269271 h 516103"/>
                <a:gd name="connsiteX132" fmla="*/ 1183671 w 4852490"/>
                <a:gd name="connsiteY132" fmla="*/ 263661 h 516103"/>
                <a:gd name="connsiteX133" fmla="*/ 1116353 w 4852490"/>
                <a:gd name="connsiteY133" fmla="*/ 269271 h 516103"/>
                <a:gd name="connsiteX134" fmla="*/ 1060255 w 4852490"/>
                <a:gd name="connsiteY134" fmla="*/ 286101 h 516103"/>
                <a:gd name="connsiteX135" fmla="*/ 897570 w 4852490"/>
                <a:gd name="connsiteY135" fmla="*/ 263661 h 516103"/>
                <a:gd name="connsiteX136" fmla="*/ 718056 w 4852490"/>
                <a:gd name="connsiteY136" fmla="*/ 252442 h 516103"/>
                <a:gd name="connsiteX137" fmla="*/ 560981 w 4852490"/>
                <a:gd name="connsiteY137" fmla="*/ 230003 h 516103"/>
                <a:gd name="connsiteX138" fmla="*/ 415126 w 4852490"/>
                <a:gd name="connsiteY138" fmla="*/ 230003 h 516103"/>
                <a:gd name="connsiteX139" fmla="*/ 263661 w 4852490"/>
                <a:gd name="connsiteY139" fmla="*/ 218783 h 516103"/>
                <a:gd name="connsiteX140" fmla="*/ 134635 w 4852490"/>
                <a:gd name="connsiteY140" fmla="*/ 201953 h 516103"/>
                <a:gd name="connsiteX141" fmla="*/ 44878 w 4852490"/>
                <a:gd name="connsiteY141" fmla="*/ 207563 h 516103"/>
                <a:gd name="connsiteX142" fmla="*/ 0 w 4852490"/>
                <a:gd name="connsiteY142" fmla="*/ 185124 h 5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4852490" h="516103">
                  <a:moveTo>
                    <a:pt x="0" y="185124"/>
                  </a:moveTo>
                  <a:lnTo>
                    <a:pt x="11219" y="117806"/>
                  </a:lnTo>
                  <a:lnTo>
                    <a:pt x="33658" y="100977"/>
                  </a:lnTo>
                  <a:lnTo>
                    <a:pt x="84147" y="112196"/>
                  </a:lnTo>
                  <a:lnTo>
                    <a:pt x="145855" y="112196"/>
                  </a:lnTo>
                  <a:lnTo>
                    <a:pt x="207563" y="106587"/>
                  </a:lnTo>
                  <a:lnTo>
                    <a:pt x="269271" y="112196"/>
                  </a:lnTo>
                  <a:lnTo>
                    <a:pt x="336589" y="117806"/>
                  </a:lnTo>
                  <a:lnTo>
                    <a:pt x="398297" y="134636"/>
                  </a:lnTo>
                  <a:lnTo>
                    <a:pt x="482444" y="145855"/>
                  </a:lnTo>
                  <a:lnTo>
                    <a:pt x="566591" y="151465"/>
                  </a:lnTo>
                  <a:lnTo>
                    <a:pt x="678787" y="162685"/>
                  </a:lnTo>
                  <a:lnTo>
                    <a:pt x="807813" y="179514"/>
                  </a:lnTo>
                  <a:lnTo>
                    <a:pt x="852692" y="179514"/>
                  </a:lnTo>
                  <a:lnTo>
                    <a:pt x="875131" y="140245"/>
                  </a:lnTo>
                  <a:lnTo>
                    <a:pt x="908790" y="129026"/>
                  </a:lnTo>
                  <a:lnTo>
                    <a:pt x="948058" y="117806"/>
                  </a:lnTo>
                  <a:lnTo>
                    <a:pt x="970498" y="190734"/>
                  </a:lnTo>
                  <a:lnTo>
                    <a:pt x="1004157" y="179514"/>
                  </a:lnTo>
                  <a:lnTo>
                    <a:pt x="1054645" y="185124"/>
                  </a:lnTo>
                  <a:lnTo>
                    <a:pt x="1133182" y="207563"/>
                  </a:lnTo>
                  <a:lnTo>
                    <a:pt x="1178061" y="196344"/>
                  </a:lnTo>
                  <a:lnTo>
                    <a:pt x="1256598" y="207563"/>
                  </a:lnTo>
                  <a:lnTo>
                    <a:pt x="1329526" y="207563"/>
                  </a:lnTo>
                  <a:lnTo>
                    <a:pt x="1374404" y="241222"/>
                  </a:lnTo>
                  <a:lnTo>
                    <a:pt x="1458552" y="258052"/>
                  </a:lnTo>
                  <a:lnTo>
                    <a:pt x="1553919" y="291710"/>
                  </a:lnTo>
                  <a:lnTo>
                    <a:pt x="1632456" y="286101"/>
                  </a:lnTo>
                  <a:lnTo>
                    <a:pt x="1716603" y="291710"/>
                  </a:lnTo>
                  <a:lnTo>
                    <a:pt x="1783921" y="291710"/>
                  </a:lnTo>
                  <a:lnTo>
                    <a:pt x="1840019" y="263661"/>
                  </a:lnTo>
                  <a:lnTo>
                    <a:pt x="1929776" y="224393"/>
                  </a:lnTo>
                  <a:lnTo>
                    <a:pt x="2008314" y="207563"/>
                  </a:lnTo>
                  <a:lnTo>
                    <a:pt x="2120510" y="179514"/>
                  </a:lnTo>
                  <a:lnTo>
                    <a:pt x="2204657" y="162685"/>
                  </a:lnTo>
                  <a:lnTo>
                    <a:pt x="2277585" y="134636"/>
                  </a:lnTo>
                  <a:lnTo>
                    <a:pt x="2361732" y="123416"/>
                  </a:lnTo>
                  <a:lnTo>
                    <a:pt x="2445879" y="112196"/>
                  </a:lnTo>
                  <a:lnTo>
                    <a:pt x="2485148" y="78537"/>
                  </a:lnTo>
                  <a:lnTo>
                    <a:pt x="2462709" y="61708"/>
                  </a:lnTo>
                  <a:lnTo>
                    <a:pt x="2417830" y="44879"/>
                  </a:lnTo>
                  <a:lnTo>
                    <a:pt x="2372952" y="33659"/>
                  </a:lnTo>
                  <a:lnTo>
                    <a:pt x="2389781" y="5610"/>
                  </a:lnTo>
                  <a:lnTo>
                    <a:pt x="2445879" y="16829"/>
                  </a:lnTo>
                  <a:lnTo>
                    <a:pt x="2485148" y="0"/>
                  </a:lnTo>
                  <a:lnTo>
                    <a:pt x="2530027" y="5610"/>
                  </a:lnTo>
                  <a:lnTo>
                    <a:pt x="2546856" y="44879"/>
                  </a:lnTo>
                  <a:lnTo>
                    <a:pt x="2614174" y="28049"/>
                  </a:lnTo>
                  <a:lnTo>
                    <a:pt x="2692711" y="33659"/>
                  </a:lnTo>
                  <a:lnTo>
                    <a:pt x="2793688" y="28049"/>
                  </a:lnTo>
                  <a:lnTo>
                    <a:pt x="2844176" y="50488"/>
                  </a:lnTo>
                  <a:lnTo>
                    <a:pt x="2861006" y="50488"/>
                  </a:lnTo>
                  <a:lnTo>
                    <a:pt x="2872225" y="72928"/>
                  </a:lnTo>
                  <a:lnTo>
                    <a:pt x="2849786" y="106587"/>
                  </a:lnTo>
                  <a:lnTo>
                    <a:pt x="2776858" y="145855"/>
                  </a:lnTo>
                  <a:lnTo>
                    <a:pt x="2720760" y="168295"/>
                  </a:lnTo>
                  <a:lnTo>
                    <a:pt x="2675882" y="196344"/>
                  </a:lnTo>
                  <a:lnTo>
                    <a:pt x="2614174" y="213173"/>
                  </a:lnTo>
                  <a:lnTo>
                    <a:pt x="2552466" y="230003"/>
                  </a:lnTo>
                  <a:lnTo>
                    <a:pt x="2473928" y="258052"/>
                  </a:lnTo>
                  <a:lnTo>
                    <a:pt x="2406611" y="274881"/>
                  </a:lnTo>
                  <a:lnTo>
                    <a:pt x="2372952" y="297320"/>
                  </a:lnTo>
                  <a:lnTo>
                    <a:pt x="2434660" y="314150"/>
                  </a:lnTo>
                  <a:lnTo>
                    <a:pt x="2535636" y="325369"/>
                  </a:lnTo>
                  <a:lnTo>
                    <a:pt x="2619784" y="336589"/>
                  </a:lnTo>
                  <a:lnTo>
                    <a:pt x="2709541" y="336589"/>
                  </a:lnTo>
                  <a:lnTo>
                    <a:pt x="2771249" y="342199"/>
                  </a:lnTo>
                  <a:lnTo>
                    <a:pt x="2838566" y="364638"/>
                  </a:lnTo>
                  <a:lnTo>
                    <a:pt x="2894665" y="375858"/>
                  </a:lnTo>
                  <a:lnTo>
                    <a:pt x="2956373" y="375858"/>
                  </a:lnTo>
                  <a:lnTo>
                    <a:pt x="3018081" y="381468"/>
                  </a:lnTo>
                  <a:lnTo>
                    <a:pt x="3062959" y="387077"/>
                  </a:lnTo>
                  <a:lnTo>
                    <a:pt x="3147106" y="392687"/>
                  </a:lnTo>
                  <a:lnTo>
                    <a:pt x="3197595" y="398297"/>
                  </a:lnTo>
                  <a:lnTo>
                    <a:pt x="3231254" y="381468"/>
                  </a:lnTo>
                  <a:lnTo>
                    <a:pt x="3315401" y="387077"/>
                  </a:lnTo>
                  <a:lnTo>
                    <a:pt x="3433207" y="387077"/>
                  </a:lnTo>
                  <a:lnTo>
                    <a:pt x="3522964" y="387077"/>
                  </a:lnTo>
                  <a:lnTo>
                    <a:pt x="3646380" y="381468"/>
                  </a:lnTo>
                  <a:lnTo>
                    <a:pt x="3713698" y="364638"/>
                  </a:lnTo>
                  <a:lnTo>
                    <a:pt x="3775406" y="370248"/>
                  </a:lnTo>
                  <a:lnTo>
                    <a:pt x="3825894" y="353418"/>
                  </a:lnTo>
                  <a:lnTo>
                    <a:pt x="3870773" y="375858"/>
                  </a:lnTo>
                  <a:lnTo>
                    <a:pt x="3949310" y="375858"/>
                  </a:lnTo>
                  <a:lnTo>
                    <a:pt x="4016628" y="364638"/>
                  </a:lnTo>
                  <a:lnTo>
                    <a:pt x="4050287" y="342199"/>
                  </a:lnTo>
                  <a:lnTo>
                    <a:pt x="4055897" y="375858"/>
                  </a:lnTo>
                  <a:lnTo>
                    <a:pt x="4128824" y="381468"/>
                  </a:lnTo>
                  <a:lnTo>
                    <a:pt x="4229801" y="381468"/>
                  </a:lnTo>
                  <a:lnTo>
                    <a:pt x="4313948" y="398297"/>
                  </a:lnTo>
                  <a:lnTo>
                    <a:pt x="4398095" y="409517"/>
                  </a:lnTo>
                  <a:lnTo>
                    <a:pt x="4487852" y="403907"/>
                  </a:lnTo>
                  <a:lnTo>
                    <a:pt x="4538341" y="387077"/>
                  </a:lnTo>
                  <a:lnTo>
                    <a:pt x="4572000" y="415126"/>
                  </a:lnTo>
                  <a:lnTo>
                    <a:pt x="4616878" y="415126"/>
                  </a:lnTo>
                  <a:lnTo>
                    <a:pt x="4701025" y="420736"/>
                  </a:lnTo>
                  <a:lnTo>
                    <a:pt x="4779563" y="454395"/>
                  </a:lnTo>
                  <a:lnTo>
                    <a:pt x="4824441" y="460005"/>
                  </a:lnTo>
                  <a:lnTo>
                    <a:pt x="4852490" y="482444"/>
                  </a:lnTo>
                  <a:lnTo>
                    <a:pt x="4779563" y="465615"/>
                  </a:lnTo>
                  <a:lnTo>
                    <a:pt x="4672976" y="482444"/>
                  </a:lnTo>
                  <a:lnTo>
                    <a:pt x="4605658" y="476834"/>
                  </a:lnTo>
                  <a:lnTo>
                    <a:pt x="4527121" y="488054"/>
                  </a:lnTo>
                  <a:lnTo>
                    <a:pt x="4454193" y="488054"/>
                  </a:lnTo>
                  <a:lnTo>
                    <a:pt x="4353217" y="493664"/>
                  </a:lnTo>
                  <a:lnTo>
                    <a:pt x="4269070" y="510493"/>
                  </a:lnTo>
                  <a:lnTo>
                    <a:pt x="4156873" y="504883"/>
                  </a:lnTo>
                  <a:lnTo>
                    <a:pt x="4011018" y="504883"/>
                  </a:lnTo>
                  <a:lnTo>
                    <a:pt x="3848333" y="499274"/>
                  </a:lnTo>
                  <a:lnTo>
                    <a:pt x="3775406" y="504883"/>
                  </a:lnTo>
                  <a:lnTo>
                    <a:pt x="3724917" y="516103"/>
                  </a:lnTo>
                  <a:lnTo>
                    <a:pt x="3646380" y="499274"/>
                  </a:lnTo>
                  <a:lnTo>
                    <a:pt x="3584672" y="510493"/>
                  </a:lnTo>
                  <a:lnTo>
                    <a:pt x="3450036" y="499274"/>
                  </a:lnTo>
                  <a:lnTo>
                    <a:pt x="3337840" y="499274"/>
                  </a:lnTo>
                  <a:lnTo>
                    <a:pt x="3208814" y="471225"/>
                  </a:lnTo>
                  <a:lnTo>
                    <a:pt x="3057349" y="460005"/>
                  </a:lnTo>
                  <a:lnTo>
                    <a:pt x="2945153" y="448785"/>
                  </a:lnTo>
                  <a:lnTo>
                    <a:pt x="2855396" y="465615"/>
                  </a:lnTo>
                  <a:lnTo>
                    <a:pt x="2698321" y="448785"/>
                  </a:lnTo>
                  <a:lnTo>
                    <a:pt x="2518807" y="443176"/>
                  </a:lnTo>
                  <a:lnTo>
                    <a:pt x="2322463" y="403907"/>
                  </a:lnTo>
                  <a:lnTo>
                    <a:pt x="2193438" y="387077"/>
                  </a:lnTo>
                  <a:lnTo>
                    <a:pt x="2019533" y="375858"/>
                  </a:lnTo>
                  <a:lnTo>
                    <a:pt x="1873678" y="364638"/>
                  </a:lnTo>
                  <a:lnTo>
                    <a:pt x="1795141" y="353418"/>
                  </a:lnTo>
                  <a:lnTo>
                    <a:pt x="1671725" y="347809"/>
                  </a:lnTo>
                  <a:lnTo>
                    <a:pt x="1626846" y="330979"/>
                  </a:lnTo>
                  <a:lnTo>
                    <a:pt x="1559528" y="319760"/>
                  </a:lnTo>
                  <a:lnTo>
                    <a:pt x="1458552" y="314150"/>
                  </a:lnTo>
                  <a:lnTo>
                    <a:pt x="1357575" y="291710"/>
                  </a:lnTo>
                  <a:lnTo>
                    <a:pt x="1273428" y="269271"/>
                  </a:lnTo>
                  <a:lnTo>
                    <a:pt x="1183671" y="263661"/>
                  </a:lnTo>
                  <a:lnTo>
                    <a:pt x="1116353" y="269271"/>
                  </a:lnTo>
                  <a:lnTo>
                    <a:pt x="1060255" y="286101"/>
                  </a:lnTo>
                  <a:lnTo>
                    <a:pt x="897570" y="263661"/>
                  </a:lnTo>
                  <a:lnTo>
                    <a:pt x="718056" y="252442"/>
                  </a:lnTo>
                  <a:lnTo>
                    <a:pt x="560981" y="230003"/>
                  </a:lnTo>
                  <a:lnTo>
                    <a:pt x="415126" y="230003"/>
                  </a:lnTo>
                  <a:lnTo>
                    <a:pt x="263661" y="218783"/>
                  </a:lnTo>
                  <a:lnTo>
                    <a:pt x="134635" y="201953"/>
                  </a:lnTo>
                  <a:lnTo>
                    <a:pt x="44878" y="207563"/>
                  </a:lnTo>
                  <a:lnTo>
                    <a:pt x="0" y="185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2590248" y="664411"/>
              <a:ext cx="1267818" cy="134635"/>
            </a:xfrm>
            <a:custGeom>
              <a:avLst/>
              <a:gdLst>
                <a:gd name="connsiteX0" fmla="*/ 465615 w 1267818"/>
                <a:gd name="connsiteY0" fmla="*/ 0 h 134635"/>
                <a:gd name="connsiteX1" fmla="*/ 1267818 w 1267818"/>
                <a:gd name="connsiteY1" fmla="*/ 5609 h 134635"/>
                <a:gd name="connsiteX2" fmla="*/ 1239769 w 1267818"/>
                <a:gd name="connsiteY2" fmla="*/ 28049 h 134635"/>
                <a:gd name="connsiteX3" fmla="*/ 1166842 w 1267818"/>
                <a:gd name="connsiteY3" fmla="*/ 44878 h 134635"/>
                <a:gd name="connsiteX4" fmla="*/ 1088304 w 1267818"/>
                <a:gd name="connsiteY4" fmla="*/ 39268 h 134635"/>
                <a:gd name="connsiteX5" fmla="*/ 1043426 w 1267818"/>
                <a:gd name="connsiteY5" fmla="*/ 50488 h 134635"/>
                <a:gd name="connsiteX6" fmla="*/ 1065865 w 1267818"/>
                <a:gd name="connsiteY6" fmla="*/ 72927 h 134635"/>
                <a:gd name="connsiteX7" fmla="*/ 1020986 w 1267818"/>
                <a:gd name="connsiteY7" fmla="*/ 89757 h 134635"/>
                <a:gd name="connsiteX8" fmla="*/ 942449 w 1267818"/>
                <a:gd name="connsiteY8" fmla="*/ 72927 h 134635"/>
                <a:gd name="connsiteX9" fmla="*/ 819033 w 1267818"/>
                <a:gd name="connsiteY9" fmla="*/ 67317 h 134635"/>
                <a:gd name="connsiteX10" fmla="*/ 678788 w 1267818"/>
                <a:gd name="connsiteY10" fmla="*/ 67317 h 134635"/>
                <a:gd name="connsiteX11" fmla="*/ 605860 w 1267818"/>
                <a:gd name="connsiteY11" fmla="*/ 61708 h 134635"/>
                <a:gd name="connsiteX12" fmla="*/ 532932 w 1267818"/>
                <a:gd name="connsiteY12" fmla="*/ 72927 h 134635"/>
                <a:gd name="connsiteX13" fmla="*/ 510493 w 1267818"/>
                <a:gd name="connsiteY13" fmla="*/ 100976 h 134635"/>
                <a:gd name="connsiteX14" fmla="*/ 437566 w 1267818"/>
                <a:gd name="connsiteY14" fmla="*/ 112196 h 134635"/>
                <a:gd name="connsiteX15" fmla="*/ 364638 w 1267818"/>
                <a:gd name="connsiteY15" fmla="*/ 117806 h 134635"/>
                <a:gd name="connsiteX16" fmla="*/ 280491 w 1267818"/>
                <a:gd name="connsiteY16" fmla="*/ 117806 h 134635"/>
                <a:gd name="connsiteX17" fmla="*/ 173904 w 1267818"/>
                <a:gd name="connsiteY17" fmla="*/ 134635 h 134635"/>
                <a:gd name="connsiteX18" fmla="*/ 39269 w 1267818"/>
                <a:gd name="connsiteY18" fmla="*/ 112196 h 134635"/>
                <a:gd name="connsiteX19" fmla="*/ 0 w 1267818"/>
                <a:gd name="connsiteY19" fmla="*/ 100976 h 134635"/>
                <a:gd name="connsiteX20" fmla="*/ 179514 w 1267818"/>
                <a:gd name="connsiteY20" fmla="*/ 72927 h 134635"/>
                <a:gd name="connsiteX21" fmla="*/ 325369 w 1267818"/>
                <a:gd name="connsiteY21" fmla="*/ 61708 h 134635"/>
                <a:gd name="connsiteX22" fmla="*/ 465615 w 1267818"/>
                <a:gd name="connsiteY22" fmla="*/ 0 h 1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7818" h="134635">
                  <a:moveTo>
                    <a:pt x="465615" y="0"/>
                  </a:moveTo>
                  <a:lnTo>
                    <a:pt x="1267818" y="5609"/>
                  </a:lnTo>
                  <a:lnTo>
                    <a:pt x="1239769" y="28049"/>
                  </a:lnTo>
                  <a:lnTo>
                    <a:pt x="1166842" y="44878"/>
                  </a:lnTo>
                  <a:lnTo>
                    <a:pt x="1088304" y="39268"/>
                  </a:lnTo>
                  <a:lnTo>
                    <a:pt x="1043426" y="50488"/>
                  </a:lnTo>
                  <a:lnTo>
                    <a:pt x="1065865" y="72927"/>
                  </a:lnTo>
                  <a:lnTo>
                    <a:pt x="1020986" y="89757"/>
                  </a:lnTo>
                  <a:lnTo>
                    <a:pt x="942449" y="72927"/>
                  </a:lnTo>
                  <a:lnTo>
                    <a:pt x="819033" y="67317"/>
                  </a:lnTo>
                  <a:lnTo>
                    <a:pt x="678788" y="67317"/>
                  </a:lnTo>
                  <a:lnTo>
                    <a:pt x="605860" y="61708"/>
                  </a:lnTo>
                  <a:lnTo>
                    <a:pt x="532932" y="72927"/>
                  </a:lnTo>
                  <a:lnTo>
                    <a:pt x="510493" y="100976"/>
                  </a:lnTo>
                  <a:lnTo>
                    <a:pt x="437566" y="112196"/>
                  </a:lnTo>
                  <a:lnTo>
                    <a:pt x="364638" y="117806"/>
                  </a:lnTo>
                  <a:lnTo>
                    <a:pt x="280491" y="117806"/>
                  </a:lnTo>
                  <a:lnTo>
                    <a:pt x="173904" y="134635"/>
                  </a:lnTo>
                  <a:lnTo>
                    <a:pt x="39269" y="112196"/>
                  </a:lnTo>
                  <a:lnTo>
                    <a:pt x="0" y="100976"/>
                  </a:lnTo>
                  <a:lnTo>
                    <a:pt x="179514" y="72927"/>
                  </a:lnTo>
                  <a:lnTo>
                    <a:pt x="325369" y="61708"/>
                  </a:lnTo>
                  <a:lnTo>
                    <a:pt x="46561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3429000" y="1038225"/>
              <a:ext cx="2476500" cy="828675"/>
            </a:xfrm>
            <a:custGeom>
              <a:avLst/>
              <a:gdLst>
                <a:gd name="connsiteX0" fmla="*/ 0 w 2476500"/>
                <a:gd name="connsiteY0" fmla="*/ 9525 h 828675"/>
                <a:gd name="connsiteX1" fmla="*/ 257175 w 2476500"/>
                <a:gd name="connsiteY1" fmla="*/ 47625 h 828675"/>
                <a:gd name="connsiteX2" fmla="*/ 342900 w 2476500"/>
                <a:gd name="connsiteY2" fmla="*/ 19050 h 828675"/>
                <a:gd name="connsiteX3" fmla="*/ 428625 w 2476500"/>
                <a:gd name="connsiteY3" fmla="*/ 0 h 828675"/>
                <a:gd name="connsiteX4" fmla="*/ 485775 w 2476500"/>
                <a:gd name="connsiteY4" fmla="*/ 9525 h 828675"/>
                <a:gd name="connsiteX5" fmla="*/ 514350 w 2476500"/>
                <a:gd name="connsiteY5" fmla="*/ 57150 h 828675"/>
                <a:gd name="connsiteX6" fmla="*/ 590550 w 2476500"/>
                <a:gd name="connsiteY6" fmla="*/ 76200 h 828675"/>
                <a:gd name="connsiteX7" fmla="*/ 647700 w 2476500"/>
                <a:gd name="connsiteY7" fmla="*/ 95250 h 828675"/>
                <a:gd name="connsiteX8" fmla="*/ 714375 w 2476500"/>
                <a:gd name="connsiteY8" fmla="*/ 114300 h 828675"/>
                <a:gd name="connsiteX9" fmla="*/ 762000 w 2476500"/>
                <a:gd name="connsiteY9" fmla="*/ 123825 h 828675"/>
                <a:gd name="connsiteX10" fmla="*/ 819150 w 2476500"/>
                <a:gd name="connsiteY10" fmla="*/ 123825 h 828675"/>
                <a:gd name="connsiteX11" fmla="*/ 895350 w 2476500"/>
                <a:gd name="connsiteY11" fmla="*/ 114300 h 828675"/>
                <a:gd name="connsiteX12" fmla="*/ 876300 w 2476500"/>
                <a:gd name="connsiteY12" fmla="*/ 133350 h 828675"/>
                <a:gd name="connsiteX13" fmla="*/ 885825 w 2476500"/>
                <a:gd name="connsiteY13" fmla="*/ 161925 h 828675"/>
                <a:gd name="connsiteX14" fmla="*/ 952500 w 2476500"/>
                <a:gd name="connsiteY14" fmla="*/ 180975 h 828675"/>
                <a:gd name="connsiteX15" fmla="*/ 1047750 w 2476500"/>
                <a:gd name="connsiteY15" fmla="*/ 200025 h 828675"/>
                <a:gd name="connsiteX16" fmla="*/ 1152525 w 2476500"/>
                <a:gd name="connsiteY16" fmla="*/ 200025 h 828675"/>
                <a:gd name="connsiteX17" fmla="*/ 1314450 w 2476500"/>
                <a:gd name="connsiteY17" fmla="*/ 180975 h 828675"/>
                <a:gd name="connsiteX18" fmla="*/ 1428750 w 2476500"/>
                <a:gd name="connsiteY18" fmla="*/ 190500 h 828675"/>
                <a:gd name="connsiteX19" fmla="*/ 1581150 w 2476500"/>
                <a:gd name="connsiteY19" fmla="*/ 219075 h 828675"/>
                <a:gd name="connsiteX20" fmla="*/ 1704975 w 2476500"/>
                <a:gd name="connsiteY20" fmla="*/ 219075 h 828675"/>
                <a:gd name="connsiteX21" fmla="*/ 1800225 w 2476500"/>
                <a:gd name="connsiteY21" fmla="*/ 219075 h 828675"/>
                <a:gd name="connsiteX22" fmla="*/ 1914525 w 2476500"/>
                <a:gd name="connsiteY22" fmla="*/ 219075 h 828675"/>
                <a:gd name="connsiteX23" fmla="*/ 2028825 w 2476500"/>
                <a:gd name="connsiteY23" fmla="*/ 219075 h 828675"/>
                <a:gd name="connsiteX24" fmla="*/ 2105025 w 2476500"/>
                <a:gd name="connsiteY24" fmla="*/ 238125 h 828675"/>
                <a:gd name="connsiteX25" fmla="*/ 2171700 w 2476500"/>
                <a:gd name="connsiteY25" fmla="*/ 257175 h 828675"/>
                <a:gd name="connsiteX26" fmla="*/ 2266950 w 2476500"/>
                <a:gd name="connsiteY26" fmla="*/ 257175 h 828675"/>
                <a:gd name="connsiteX27" fmla="*/ 2362200 w 2476500"/>
                <a:gd name="connsiteY27" fmla="*/ 238125 h 828675"/>
                <a:gd name="connsiteX28" fmla="*/ 2438400 w 2476500"/>
                <a:gd name="connsiteY28" fmla="*/ 238125 h 828675"/>
                <a:gd name="connsiteX29" fmla="*/ 2476500 w 2476500"/>
                <a:gd name="connsiteY29" fmla="*/ 257175 h 828675"/>
                <a:gd name="connsiteX30" fmla="*/ 2409825 w 2476500"/>
                <a:gd name="connsiteY30" fmla="*/ 304800 h 828675"/>
                <a:gd name="connsiteX31" fmla="*/ 2219325 w 2476500"/>
                <a:gd name="connsiteY31" fmla="*/ 285750 h 828675"/>
                <a:gd name="connsiteX32" fmla="*/ 2143125 w 2476500"/>
                <a:gd name="connsiteY32" fmla="*/ 314325 h 828675"/>
                <a:gd name="connsiteX33" fmla="*/ 1971675 w 2476500"/>
                <a:gd name="connsiteY33" fmla="*/ 314325 h 828675"/>
                <a:gd name="connsiteX34" fmla="*/ 1895475 w 2476500"/>
                <a:gd name="connsiteY34" fmla="*/ 333375 h 828675"/>
                <a:gd name="connsiteX35" fmla="*/ 1800225 w 2476500"/>
                <a:gd name="connsiteY35" fmla="*/ 361950 h 828675"/>
                <a:gd name="connsiteX36" fmla="*/ 1714500 w 2476500"/>
                <a:gd name="connsiteY36" fmla="*/ 371475 h 828675"/>
                <a:gd name="connsiteX37" fmla="*/ 1676400 w 2476500"/>
                <a:gd name="connsiteY37" fmla="*/ 409575 h 828675"/>
                <a:gd name="connsiteX38" fmla="*/ 1628775 w 2476500"/>
                <a:gd name="connsiteY38" fmla="*/ 447675 h 828675"/>
                <a:gd name="connsiteX39" fmla="*/ 1628775 w 2476500"/>
                <a:gd name="connsiteY39" fmla="*/ 523875 h 828675"/>
                <a:gd name="connsiteX40" fmla="*/ 1600200 w 2476500"/>
                <a:gd name="connsiteY40" fmla="*/ 561975 h 828675"/>
                <a:gd name="connsiteX41" fmla="*/ 1438275 w 2476500"/>
                <a:gd name="connsiteY41" fmla="*/ 590550 h 828675"/>
                <a:gd name="connsiteX42" fmla="*/ 1285875 w 2476500"/>
                <a:gd name="connsiteY42" fmla="*/ 638175 h 828675"/>
                <a:gd name="connsiteX43" fmla="*/ 1171575 w 2476500"/>
                <a:gd name="connsiteY43" fmla="*/ 666750 h 828675"/>
                <a:gd name="connsiteX44" fmla="*/ 1095375 w 2476500"/>
                <a:gd name="connsiteY44" fmla="*/ 676275 h 828675"/>
                <a:gd name="connsiteX45" fmla="*/ 1000125 w 2476500"/>
                <a:gd name="connsiteY45" fmla="*/ 704850 h 828675"/>
                <a:gd name="connsiteX46" fmla="*/ 838200 w 2476500"/>
                <a:gd name="connsiteY46" fmla="*/ 704850 h 828675"/>
                <a:gd name="connsiteX47" fmla="*/ 762000 w 2476500"/>
                <a:gd name="connsiteY47" fmla="*/ 752475 h 828675"/>
                <a:gd name="connsiteX48" fmla="*/ 742950 w 2476500"/>
                <a:gd name="connsiteY48" fmla="*/ 790575 h 828675"/>
                <a:gd name="connsiteX49" fmla="*/ 685800 w 2476500"/>
                <a:gd name="connsiteY49" fmla="*/ 809625 h 828675"/>
                <a:gd name="connsiteX50" fmla="*/ 590550 w 2476500"/>
                <a:gd name="connsiteY50" fmla="*/ 828675 h 828675"/>
                <a:gd name="connsiteX51" fmla="*/ 476250 w 2476500"/>
                <a:gd name="connsiteY51" fmla="*/ 819150 h 828675"/>
                <a:gd name="connsiteX52" fmla="*/ 361950 w 2476500"/>
                <a:gd name="connsiteY52" fmla="*/ 800100 h 828675"/>
                <a:gd name="connsiteX53" fmla="*/ 228600 w 2476500"/>
                <a:gd name="connsiteY53" fmla="*/ 790575 h 828675"/>
                <a:gd name="connsiteX54" fmla="*/ 133350 w 2476500"/>
                <a:gd name="connsiteY54" fmla="*/ 752475 h 828675"/>
                <a:gd name="connsiteX55" fmla="*/ 47625 w 2476500"/>
                <a:gd name="connsiteY55" fmla="*/ 733425 h 828675"/>
                <a:gd name="connsiteX56" fmla="*/ 38100 w 2476500"/>
                <a:gd name="connsiteY56" fmla="*/ 685800 h 828675"/>
                <a:gd name="connsiteX57" fmla="*/ 38100 w 2476500"/>
                <a:gd name="connsiteY57" fmla="*/ 647700 h 828675"/>
                <a:gd name="connsiteX58" fmla="*/ 66675 w 2476500"/>
                <a:gd name="connsiteY58" fmla="*/ 619125 h 828675"/>
                <a:gd name="connsiteX59" fmla="*/ 142875 w 2476500"/>
                <a:gd name="connsiteY59" fmla="*/ 600075 h 828675"/>
                <a:gd name="connsiteX60" fmla="*/ 209550 w 2476500"/>
                <a:gd name="connsiteY60" fmla="*/ 628650 h 828675"/>
                <a:gd name="connsiteX61" fmla="*/ 295275 w 2476500"/>
                <a:gd name="connsiteY61" fmla="*/ 647700 h 828675"/>
                <a:gd name="connsiteX62" fmla="*/ 428625 w 2476500"/>
                <a:gd name="connsiteY62" fmla="*/ 647700 h 828675"/>
                <a:gd name="connsiteX63" fmla="*/ 533400 w 2476500"/>
                <a:gd name="connsiteY63" fmla="*/ 609600 h 828675"/>
                <a:gd name="connsiteX64" fmla="*/ 638175 w 2476500"/>
                <a:gd name="connsiteY64" fmla="*/ 590550 h 828675"/>
                <a:gd name="connsiteX65" fmla="*/ 704850 w 2476500"/>
                <a:gd name="connsiteY65" fmla="*/ 581025 h 828675"/>
                <a:gd name="connsiteX66" fmla="*/ 771525 w 2476500"/>
                <a:gd name="connsiteY66" fmla="*/ 552450 h 828675"/>
                <a:gd name="connsiteX67" fmla="*/ 866775 w 2476500"/>
                <a:gd name="connsiteY67" fmla="*/ 542925 h 828675"/>
                <a:gd name="connsiteX68" fmla="*/ 933450 w 2476500"/>
                <a:gd name="connsiteY68" fmla="*/ 514350 h 828675"/>
                <a:gd name="connsiteX69" fmla="*/ 1047750 w 2476500"/>
                <a:gd name="connsiteY69" fmla="*/ 514350 h 828675"/>
                <a:gd name="connsiteX70" fmla="*/ 1104900 w 2476500"/>
                <a:gd name="connsiteY70" fmla="*/ 504825 h 828675"/>
                <a:gd name="connsiteX71" fmla="*/ 1190625 w 2476500"/>
                <a:gd name="connsiteY71" fmla="*/ 476250 h 828675"/>
                <a:gd name="connsiteX72" fmla="*/ 1276350 w 2476500"/>
                <a:gd name="connsiteY72" fmla="*/ 457200 h 828675"/>
                <a:gd name="connsiteX73" fmla="*/ 1352550 w 2476500"/>
                <a:gd name="connsiteY73" fmla="*/ 457200 h 828675"/>
                <a:gd name="connsiteX74" fmla="*/ 1438275 w 2476500"/>
                <a:gd name="connsiteY74" fmla="*/ 428625 h 828675"/>
                <a:gd name="connsiteX75" fmla="*/ 1524000 w 2476500"/>
                <a:gd name="connsiteY75" fmla="*/ 419100 h 828675"/>
                <a:gd name="connsiteX76" fmla="*/ 1571625 w 2476500"/>
                <a:gd name="connsiteY76" fmla="*/ 361950 h 828675"/>
                <a:gd name="connsiteX77" fmla="*/ 1543050 w 2476500"/>
                <a:gd name="connsiteY77" fmla="*/ 323850 h 828675"/>
                <a:gd name="connsiteX78" fmla="*/ 1495425 w 2476500"/>
                <a:gd name="connsiteY78" fmla="*/ 295275 h 828675"/>
                <a:gd name="connsiteX79" fmla="*/ 1343025 w 2476500"/>
                <a:gd name="connsiteY79" fmla="*/ 266700 h 828675"/>
                <a:gd name="connsiteX80" fmla="*/ 1238250 w 2476500"/>
                <a:gd name="connsiteY80" fmla="*/ 257175 h 828675"/>
                <a:gd name="connsiteX81" fmla="*/ 1085850 w 2476500"/>
                <a:gd name="connsiteY81" fmla="*/ 257175 h 828675"/>
                <a:gd name="connsiteX82" fmla="*/ 962025 w 2476500"/>
                <a:gd name="connsiteY82" fmla="*/ 266700 h 828675"/>
                <a:gd name="connsiteX83" fmla="*/ 857250 w 2476500"/>
                <a:gd name="connsiteY83" fmla="*/ 266700 h 828675"/>
                <a:gd name="connsiteX84" fmla="*/ 733425 w 2476500"/>
                <a:gd name="connsiteY84" fmla="*/ 247650 h 828675"/>
                <a:gd name="connsiteX85" fmla="*/ 638175 w 2476500"/>
                <a:gd name="connsiteY85" fmla="*/ 228600 h 828675"/>
                <a:gd name="connsiteX86" fmla="*/ 542925 w 2476500"/>
                <a:gd name="connsiteY86" fmla="*/ 209550 h 828675"/>
                <a:gd name="connsiteX87" fmla="*/ 485775 w 2476500"/>
                <a:gd name="connsiteY87" fmla="*/ 238125 h 828675"/>
                <a:gd name="connsiteX88" fmla="*/ 419100 w 2476500"/>
                <a:gd name="connsiteY88" fmla="*/ 238125 h 828675"/>
                <a:gd name="connsiteX89" fmla="*/ 276225 w 2476500"/>
                <a:gd name="connsiteY89" fmla="*/ 190500 h 828675"/>
                <a:gd name="connsiteX90" fmla="*/ 161925 w 2476500"/>
                <a:gd name="connsiteY90" fmla="*/ 133350 h 828675"/>
                <a:gd name="connsiteX91" fmla="*/ 114300 w 2476500"/>
                <a:gd name="connsiteY91" fmla="*/ 104775 h 828675"/>
                <a:gd name="connsiteX92" fmla="*/ 9525 w 2476500"/>
                <a:gd name="connsiteY92" fmla="*/ 85725 h 828675"/>
                <a:gd name="connsiteX93" fmla="*/ 0 w 2476500"/>
                <a:gd name="connsiteY93" fmla="*/ 95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476500" h="828675">
                  <a:moveTo>
                    <a:pt x="0" y="9525"/>
                  </a:moveTo>
                  <a:lnTo>
                    <a:pt x="257175" y="47625"/>
                  </a:lnTo>
                  <a:lnTo>
                    <a:pt x="342900" y="19050"/>
                  </a:lnTo>
                  <a:lnTo>
                    <a:pt x="428625" y="0"/>
                  </a:lnTo>
                  <a:lnTo>
                    <a:pt x="485775" y="9525"/>
                  </a:lnTo>
                  <a:lnTo>
                    <a:pt x="514350" y="57150"/>
                  </a:lnTo>
                  <a:lnTo>
                    <a:pt x="590550" y="76200"/>
                  </a:lnTo>
                  <a:lnTo>
                    <a:pt x="647700" y="95250"/>
                  </a:lnTo>
                  <a:lnTo>
                    <a:pt x="714375" y="114300"/>
                  </a:lnTo>
                  <a:lnTo>
                    <a:pt x="762000" y="123825"/>
                  </a:lnTo>
                  <a:lnTo>
                    <a:pt x="819150" y="123825"/>
                  </a:lnTo>
                  <a:lnTo>
                    <a:pt x="895350" y="114300"/>
                  </a:lnTo>
                  <a:lnTo>
                    <a:pt x="876300" y="133350"/>
                  </a:lnTo>
                  <a:lnTo>
                    <a:pt x="885825" y="161925"/>
                  </a:lnTo>
                  <a:lnTo>
                    <a:pt x="952500" y="180975"/>
                  </a:lnTo>
                  <a:lnTo>
                    <a:pt x="1047750" y="200025"/>
                  </a:lnTo>
                  <a:lnTo>
                    <a:pt x="1152525" y="200025"/>
                  </a:lnTo>
                  <a:lnTo>
                    <a:pt x="1314450" y="180975"/>
                  </a:lnTo>
                  <a:lnTo>
                    <a:pt x="1428750" y="190500"/>
                  </a:lnTo>
                  <a:lnTo>
                    <a:pt x="1581150" y="219075"/>
                  </a:lnTo>
                  <a:lnTo>
                    <a:pt x="1704975" y="219075"/>
                  </a:lnTo>
                  <a:lnTo>
                    <a:pt x="1800225" y="219075"/>
                  </a:lnTo>
                  <a:lnTo>
                    <a:pt x="1914525" y="219075"/>
                  </a:lnTo>
                  <a:lnTo>
                    <a:pt x="2028825" y="219075"/>
                  </a:lnTo>
                  <a:lnTo>
                    <a:pt x="2105025" y="238125"/>
                  </a:lnTo>
                  <a:lnTo>
                    <a:pt x="2171700" y="257175"/>
                  </a:lnTo>
                  <a:lnTo>
                    <a:pt x="2266950" y="257175"/>
                  </a:lnTo>
                  <a:lnTo>
                    <a:pt x="2362200" y="238125"/>
                  </a:lnTo>
                  <a:lnTo>
                    <a:pt x="2438400" y="238125"/>
                  </a:lnTo>
                  <a:lnTo>
                    <a:pt x="2476500" y="257175"/>
                  </a:lnTo>
                  <a:lnTo>
                    <a:pt x="2409825" y="304800"/>
                  </a:lnTo>
                  <a:lnTo>
                    <a:pt x="2219325" y="285750"/>
                  </a:lnTo>
                  <a:lnTo>
                    <a:pt x="2143125" y="314325"/>
                  </a:lnTo>
                  <a:lnTo>
                    <a:pt x="1971675" y="314325"/>
                  </a:lnTo>
                  <a:lnTo>
                    <a:pt x="1895475" y="333375"/>
                  </a:lnTo>
                  <a:lnTo>
                    <a:pt x="1800225" y="361950"/>
                  </a:lnTo>
                  <a:lnTo>
                    <a:pt x="1714500" y="371475"/>
                  </a:lnTo>
                  <a:lnTo>
                    <a:pt x="1676400" y="409575"/>
                  </a:lnTo>
                  <a:lnTo>
                    <a:pt x="1628775" y="447675"/>
                  </a:lnTo>
                  <a:lnTo>
                    <a:pt x="1628775" y="523875"/>
                  </a:lnTo>
                  <a:lnTo>
                    <a:pt x="1600200" y="561975"/>
                  </a:lnTo>
                  <a:lnTo>
                    <a:pt x="1438275" y="590550"/>
                  </a:lnTo>
                  <a:lnTo>
                    <a:pt x="1285875" y="638175"/>
                  </a:lnTo>
                  <a:lnTo>
                    <a:pt x="1171575" y="666750"/>
                  </a:lnTo>
                  <a:lnTo>
                    <a:pt x="1095375" y="676275"/>
                  </a:lnTo>
                  <a:lnTo>
                    <a:pt x="1000125" y="704850"/>
                  </a:lnTo>
                  <a:lnTo>
                    <a:pt x="838200" y="704850"/>
                  </a:lnTo>
                  <a:lnTo>
                    <a:pt x="762000" y="752475"/>
                  </a:lnTo>
                  <a:lnTo>
                    <a:pt x="742950" y="790575"/>
                  </a:lnTo>
                  <a:lnTo>
                    <a:pt x="685800" y="809625"/>
                  </a:lnTo>
                  <a:lnTo>
                    <a:pt x="590550" y="828675"/>
                  </a:lnTo>
                  <a:lnTo>
                    <a:pt x="476250" y="819150"/>
                  </a:lnTo>
                  <a:lnTo>
                    <a:pt x="361950" y="800100"/>
                  </a:lnTo>
                  <a:lnTo>
                    <a:pt x="228600" y="790575"/>
                  </a:lnTo>
                  <a:lnTo>
                    <a:pt x="133350" y="752475"/>
                  </a:lnTo>
                  <a:lnTo>
                    <a:pt x="47625" y="733425"/>
                  </a:lnTo>
                  <a:lnTo>
                    <a:pt x="38100" y="685800"/>
                  </a:lnTo>
                  <a:lnTo>
                    <a:pt x="38100" y="647700"/>
                  </a:lnTo>
                  <a:lnTo>
                    <a:pt x="66675" y="619125"/>
                  </a:lnTo>
                  <a:lnTo>
                    <a:pt x="142875" y="600075"/>
                  </a:lnTo>
                  <a:lnTo>
                    <a:pt x="209550" y="628650"/>
                  </a:lnTo>
                  <a:lnTo>
                    <a:pt x="295275" y="647700"/>
                  </a:lnTo>
                  <a:lnTo>
                    <a:pt x="428625" y="647700"/>
                  </a:lnTo>
                  <a:lnTo>
                    <a:pt x="533400" y="609600"/>
                  </a:lnTo>
                  <a:lnTo>
                    <a:pt x="638175" y="590550"/>
                  </a:lnTo>
                  <a:lnTo>
                    <a:pt x="704850" y="581025"/>
                  </a:lnTo>
                  <a:lnTo>
                    <a:pt x="771525" y="552450"/>
                  </a:lnTo>
                  <a:lnTo>
                    <a:pt x="866775" y="542925"/>
                  </a:lnTo>
                  <a:lnTo>
                    <a:pt x="933450" y="514350"/>
                  </a:lnTo>
                  <a:lnTo>
                    <a:pt x="1047750" y="514350"/>
                  </a:lnTo>
                  <a:lnTo>
                    <a:pt x="1104900" y="504825"/>
                  </a:lnTo>
                  <a:lnTo>
                    <a:pt x="1190625" y="476250"/>
                  </a:lnTo>
                  <a:lnTo>
                    <a:pt x="1276350" y="457200"/>
                  </a:lnTo>
                  <a:lnTo>
                    <a:pt x="1352550" y="457200"/>
                  </a:lnTo>
                  <a:lnTo>
                    <a:pt x="1438275" y="428625"/>
                  </a:lnTo>
                  <a:lnTo>
                    <a:pt x="1524000" y="419100"/>
                  </a:lnTo>
                  <a:lnTo>
                    <a:pt x="1571625" y="361950"/>
                  </a:lnTo>
                  <a:lnTo>
                    <a:pt x="1543050" y="323850"/>
                  </a:lnTo>
                  <a:lnTo>
                    <a:pt x="1495425" y="295275"/>
                  </a:lnTo>
                  <a:lnTo>
                    <a:pt x="1343025" y="266700"/>
                  </a:lnTo>
                  <a:lnTo>
                    <a:pt x="1238250" y="257175"/>
                  </a:lnTo>
                  <a:lnTo>
                    <a:pt x="1085850" y="257175"/>
                  </a:lnTo>
                  <a:lnTo>
                    <a:pt x="962025" y="266700"/>
                  </a:lnTo>
                  <a:lnTo>
                    <a:pt x="857250" y="266700"/>
                  </a:lnTo>
                  <a:lnTo>
                    <a:pt x="733425" y="247650"/>
                  </a:lnTo>
                  <a:lnTo>
                    <a:pt x="638175" y="228600"/>
                  </a:lnTo>
                  <a:lnTo>
                    <a:pt x="542925" y="209550"/>
                  </a:lnTo>
                  <a:lnTo>
                    <a:pt x="485775" y="238125"/>
                  </a:lnTo>
                  <a:lnTo>
                    <a:pt x="419100" y="238125"/>
                  </a:lnTo>
                  <a:lnTo>
                    <a:pt x="276225" y="190500"/>
                  </a:lnTo>
                  <a:lnTo>
                    <a:pt x="161925" y="133350"/>
                  </a:lnTo>
                  <a:lnTo>
                    <a:pt x="114300" y="104775"/>
                  </a:lnTo>
                  <a:lnTo>
                    <a:pt x="9525" y="857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5" name="Grupo 65"/>
            <p:cNvGrpSpPr/>
            <p:nvPr/>
          </p:nvGrpSpPr>
          <p:grpSpPr>
            <a:xfrm>
              <a:off x="1827939" y="1023938"/>
              <a:ext cx="3163161" cy="654181"/>
              <a:chOff x="1827939" y="1023938"/>
              <a:chExt cx="3163161" cy="654181"/>
            </a:xfrm>
          </p:grpSpPr>
          <p:sp>
            <p:nvSpPr>
              <p:cNvPr id="58" name="Forma livre 57"/>
              <p:cNvSpPr/>
              <p:nvPr/>
            </p:nvSpPr>
            <p:spPr>
              <a:xfrm>
                <a:off x="1827939" y="1192344"/>
                <a:ext cx="1757362" cy="485775"/>
              </a:xfrm>
              <a:custGeom>
                <a:avLst/>
                <a:gdLst>
                  <a:gd name="connsiteX0" fmla="*/ 614362 w 1757362"/>
                  <a:gd name="connsiteY0" fmla="*/ 0 h 485775"/>
                  <a:gd name="connsiteX1" fmla="*/ 809625 w 1757362"/>
                  <a:gd name="connsiteY1" fmla="*/ 42863 h 485775"/>
                  <a:gd name="connsiteX2" fmla="*/ 876300 w 1757362"/>
                  <a:gd name="connsiteY2" fmla="*/ 42863 h 485775"/>
                  <a:gd name="connsiteX3" fmla="*/ 947737 w 1757362"/>
                  <a:gd name="connsiteY3" fmla="*/ 61913 h 485775"/>
                  <a:gd name="connsiteX4" fmla="*/ 1071562 w 1757362"/>
                  <a:gd name="connsiteY4" fmla="*/ 80963 h 485775"/>
                  <a:gd name="connsiteX5" fmla="*/ 1128712 w 1757362"/>
                  <a:gd name="connsiteY5" fmla="*/ 80963 h 485775"/>
                  <a:gd name="connsiteX6" fmla="*/ 1209675 w 1757362"/>
                  <a:gd name="connsiteY6" fmla="*/ 100013 h 485775"/>
                  <a:gd name="connsiteX7" fmla="*/ 1290637 w 1757362"/>
                  <a:gd name="connsiteY7" fmla="*/ 128588 h 485775"/>
                  <a:gd name="connsiteX8" fmla="*/ 1362075 w 1757362"/>
                  <a:gd name="connsiteY8" fmla="*/ 138113 h 485775"/>
                  <a:gd name="connsiteX9" fmla="*/ 1409700 w 1757362"/>
                  <a:gd name="connsiteY9" fmla="*/ 138113 h 485775"/>
                  <a:gd name="connsiteX10" fmla="*/ 1476375 w 1757362"/>
                  <a:gd name="connsiteY10" fmla="*/ 147638 h 485775"/>
                  <a:gd name="connsiteX11" fmla="*/ 1538287 w 1757362"/>
                  <a:gd name="connsiteY11" fmla="*/ 166688 h 485775"/>
                  <a:gd name="connsiteX12" fmla="*/ 1619250 w 1757362"/>
                  <a:gd name="connsiteY12" fmla="*/ 176213 h 485775"/>
                  <a:gd name="connsiteX13" fmla="*/ 1714500 w 1757362"/>
                  <a:gd name="connsiteY13" fmla="*/ 190500 h 485775"/>
                  <a:gd name="connsiteX14" fmla="*/ 1757362 w 1757362"/>
                  <a:gd name="connsiteY14" fmla="*/ 209550 h 485775"/>
                  <a:gd name="connsiteX15" fmla="*/ 1671637 w 1757362"/>
                  <a:gd name="connsiteY15" fmla="*/ 223838 h 485775"/>
                  <a:gd name="connsiteX16" fmla="*/ 1581150 w 1757362"/>
                  <a:gd name="connsiteY16" fmla="*/ 228600 h 485775"/>
                  <a:gd name="connsiteX17" fmla="*/ 1462087 w 1757362"/>
                  <a:gd name="connsiteY17" fmla="*/ 252413 h 485775"/>
                  <a:gd name="connsiteX18" fmla="*/ 1395412 w 1757362"/>
                  <a:gd name="connsiteY18" fmla="*/ 280988 h 485775"/>
                  <a:gd name="connsiteX19" fmla="*/ 1343025 w 1757362"/>
                  <a:gd name="connsiteY19" fmla="*/ 261938 h 485775"/>
                  <a:gd name="connsiteX20" fmla="*/ 1281112 w 1757362"/>
                  <a:gd name="connsiteY20" fmla="*/ 261938 h 485775"/>
                  <a:gd name="connsiteX21" fmla="*/ 1185862 w 1757362"/>
                  <a:gd name="connsiteY21" fmla="*/ 285750 h 485775"/>
                  <a:gd name="connsiteX22" fmla="*/ 1085850 w 1757362"/>
                  <a:gd name="connsiteY22" fmla="*/ 304800 h 485775"/>
                  <a:gd name="connsiteX23" fmla="*/ 990600 w 1757362"/>
                  <a:gd name="connsiteY23" fmla="*/ 328613 h 485775"/>
                  <a:gd name="connsiteX24" fmla="*/ 938212 w 1757362"/>
                  <a:gd name="connsiteY24" fmla="*/ 371475 h 485775"/>
                  <a:gd name="connsiteX25" fmla="*/ 876300 w 1757362"/>
                  <a:gd name="connsiteY25" fmla="*/ 390525 h 485775"/>
                  <a:gd name="connsiteX26" fmla="*/ 862012 w 1757362"/>
                  <a:gd name="connsiteY26" fmla="*/ 428625 h 485775"/>
                  <a:gd name="connsiteX27" fmla="*/ 804862 w 1757362"/>
                  <a:gd name="connsiteY27" fmla="*/ 438150 h 485775"/>
                  <a:gd name="connsiteX28" fmla="*/ 723900 w 1757362"/>
                  <a:gd name="connsiteY28" fmla="*/ 457200 h 485775"/>
                  <a:gd name="connsiteX29" fmla="*/ 647700 w 1757362"/>
                  <a:gd name="connsiteY29" fmla="*/ 476250 h 485775"/>
                  <a:gd name="connsiteX30" fmla="*/ 552450 w 1757362"/>
                  <a:gd name="connsiteY30" fmla="*/ 485775 h 485775"/>
                  <a:gd name="connsiteX31" fmla="*/ 500062 w 1757362"/>
                  <a:gd name="connsiteY31" fmla="*/ 476250 h 485775"/>
                  <a:gd name="connsiteX32" fmla="*/ 447675 w 1757362"/>
                  <a:gd name="connsiteY32" fmla="*/ 471488 h 485775"/>
                  <a:gd name="connsiteX33" fmla="*/ 371475 w 1757362"/>
                  <a:gd name="connsiteY33" fmla="*/ 452438 h 485775"/>
                  <a:gd name="connsiteX34" fmla="*/ 309562 w 1757362"/>
                  <a:gd name="connsiteY34" fmla="*/ 457200 h 485775"/>
                  <a:gd name="connsiteX35" fmla="*/ 242887 w 1757362"/>
                  <a:gd name="connsiteY35" fmla="*/ 452438 h 485775"/>
                  <a:gd name="connsiteX36" fmla="*/ 190500 w 1757362"/>
                  <a:gd name="connsiteY36" fmla="*/ 423863 h 485775"/>
                  <a:gd name="connsiteX37" fmla="*/ 142875 w 1757362"/>
                  <a:gd name="connsiteY37" fmla="*/ 395288 h 485775"/>
                  <a:gd name="connsiteX38" fmla="*/ 95250 w 1757362"/>
                  <a:gd name="connsiteY38" fmla="*/ 376238 h 485775"/>
                  <a:gd name="connsiteX39" fmla="*/ 52387 w 1757362"/>
                  <a:gd name="connsiteY39" fmla="*/ 361950 h 485775"/>
                  <a:gd name="connsiteX40" fmla="*/ 19050 w 1757362"/>
                  <a:gd name="connsiteY40" fmla="*/ 342900 h 485775"/>
                  <a:gd name="connsiteX41" fmla="*/ 0 w 1757362"/>
                  <a:gd name="connsiteY41" fmla="*/ 314325 h 485775"/>
                  <a:gd name="connsiteX42" fmla="*/ 61912 w 1757362"/>
                  <a:gd name="connsiteY42" fmla="*/ 304800 h 485775"/>
                  <a:gd name="connsiteX43" fmla="*/ 90487 w 1757362"/>
                  <a:gd name="connsiteY43" fmla="*/ 290513 h 485775"/>
                  <a:gd name="connsiteX44" fmla="*/ 138112 w 1757362"/>
                  <a:gd name="connsiteY44" fmla="*/ 261938 h 485775"/>
                  <a:gd name="connsiteX45" fmla="*/ 190500 w 1757362"/>
                  <a:gd name="connsiteY45" fmla="*/ 261938 h 485775"/>
                  <a:gd name="connsiteX46" fmla="*/ 223837 w 1757362"/>
                  <a:gd name="connsiteY46" fmla="*/ 228600 h 485775"/>
                  <a:gd name="connsiteX47" fmla="*/ 295275 w 1757362"/>
                  <a:gd name="connsiteY47" fmla="*/ 200025 h 485775"/>
                  <a:gd name="connsiteX48" fmla="*/ 366712 w 1757362"/>
                  <a:gd name="connsiteY48" fmla="*/ 190500 h 485775"/>
                  <a:gd name="connsiteX49" fmla="*/ 328612 w 1757362"/>
                  <a:gd name="connsiteY49" fmla="*/ 152400 h 485775"/>
                  <a:gd name="connsiteX50" fmla="*/ 276225 w 1757362"/>
                  <a:gd name="connsiteY50" fmla="*/ 133350 h 485775"/>
                  <a:gd name="connsiteX51" fmla="*/ 242887 w 1757362"/>
                  <a:gd name="connsiteY51" fmla="*/ 128588 h 485775"/>
                  <a:gd name="connsiteX52" fmla="*/ 219075 w 1757362"/>
                  <a:gd name="connsiteY52" fmla="*/ 114300 h 485775"/>
                  <a:gd name="connsiteX53" fmla="*/ 285750 w 1757362"/>
                  <a:gd name="connsiteY53" fmla="*/ 119063 h 485775"/>
                  <a:gd name="connsiteX54" fmla="*/ 390525 w 1757362"/>
                  <a:gd name="connsiteY54" fmla="*/ 119063 h 485775"/>
                  <a:gd name="connsiteX55" fmla="*/ 409575 w 1757362"/>
                  <a:gd name="connsiteY55" fmla="*/ 119063 h 485775"/>
                  <a:gd name="connsiteX56" fmla="*/ 447675 w 1757362"/>
                  <a:gd name="connsiteY56" fmla="*/ 100013 h 485775"/>
                  <a:gd name="connsiteX57" fmla="*/ 481012 w 1757362"/>
                  <a:gd name="connsiteY57" fmla="*/ 57150 h 485775"/>
                  <a:gd name="connsiteX58" fmla="*/ 509587 w 1757362"/>
                  <a:gd name="connsiteY58" fmla="*/ 47625 h 485775"/>
                  <a:gd name="connsiteX59" fmla="*/ 528637 w 1757362"/>
                  <a:gd name="connsiteY59" fmla="*/ 23813 h 485775"/>
                  <a:gd name="connsiteX60" fmla="*/ 614362 w 1757362"/>
                  <a:gd name="connsiteY60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757362" h="485775">
                    <a:moveTo>
                      <a:pt x="614362" y="0"/>
                    </a:moveTo>
                    <a:lnTo>
                      <a:pt x="809625" y="42863"/>
                    </a:lnTo>
                    <a:lnTo>
                      <a:pt x="876300" y="42863"/>
                    </a:lnTo>
                    <a:lnTo>
                      <a:pt x="947737" y="61913"/>
                    </a:lnTo>
                    <a:lnTo>
                      <a:pt x="1071562" y="80963"/>
                    </a:lnTo>
                    <a:lnTo>
                      <a:pt x="1128712" y="80963"/>
                    </a:lnTo>
                    <a:lnTo>
                      <a:pt x="1209675" y="100013"/>
                    </a:lnTo>
                    <a:lnTo>
                      <a:pt x="1290637" y="128588"/>
                    </a:lnTo>
                    <a:lnTo>
                      <a:pt x="1362075" y="138113"/>
                    </a:lnTo>
                    <a:lnTo>
                      <a:pt x="1409700" y="138113"/>
                    </a:lnTo>
                    <a:lnTo>
                      <a:pt x="1476375" y="147638"/>
                    </a:lnTo>
                    <a:lnTo>
                      <a:pt x="1538287" y="166688"/>
                    </a:lnTo>
                    <a:lnTo>
                      <a:pt x="1619250" y="176213"/>
                    </a:lnTo>
                    <a:lnTo>
                      <a:pt x="1714500" y="190500"/>
                    </a:lnTo>
                    <a:lnTo>
                      <a:pt x="1757362" y="209550"/>
                    </a:lnTo>
                    <a:lnTo>
                      <a:pt x="1671637" y="223838"/>
                    </a:lnTo>
                    <a:lnTo>
                      <a:pt x="1581150" y="228600"/>
                    </a:lnTo>
                    <a:lnTo>
                      <a:pt x="1462087" y="252413"/>
                    </a:lnTo>
                    <a:lnTo>
                      <a:pt x="1395412" y="280988"/>
                    </a:lnTo>
                    <a:lnTo>
                      <a:pt x="1343025" y="261938"/>
                    </a:lnTo>
                    <a:lnTo>
                      <a:pt x="1281112" y="261938"/>
                    </a:lnTo>
                    <a:lnTo>
                      <a:pt x="1185862" y="285750"/>
                    </a:lnTo>
                    <a:lnTo>
                      <a:pt x="1085850" y="304800"/>
                    </a:lnTo>
                    <a:lnTo>
                      <a:pt x="990600" y="328613"/>
                    </a:lnTo>
                    <a:lnTo>
                      <a:pt x="938212" y="371475"/>
                    </a:lnTo>
                    <a:lnTo>
                      <a:pt x="876300" y="390525"/>
                    </a:lnTo>
                    <a:lnTo>
                      <a:pt x="862012" y="428625"/>
                    </a:lnTo>
                    <a:lnTo>
                      <a:pt x="804862" y="438150"/>
                    </a:lnTo>
                    <a:lnTo>
                      <a:pt x="723900" y="457200"/>
                    </a:lnTo>
                    <a:lnTo>
                      <a:pt x="647700" y="476250"/>
                    </a:lnTo>
                    <a:lnTo>
                      <a:pt x="552450" y="485775"/>
                    </a:lnTo>
                    <a:lnTo>
                      <a:pt x="500062" y="476250"/>
                    </a:lnTo>
                    <a:lnTo>
                      <a:pt x="447675" y="471488"/>
                    </a:lnTo>
                    <a:lnTo>
                      <a:pt x="371475" y="452438"/>
                    </a:lnTo>
                    <a:lnTo>
                      <a:pt x="309562" y="457200"/>
                    </a:lnTo>
                    <a:lnTo>
                      <a:pt x="242887" y="452438"/>
                    </a:lnTo>
                    <a:lnTo>
                      <a:pt x="190500" y="423863"/>
                    </a:lnTo>
                    <a:lnTo>
                      <a:pt x="142875" y="395288"/>
                    </a:lnTo>
                    <a:lnTo>
                      <a:pt x="95250" y="376238"/>
                    </a:lnTo>
                    <a:lnTo>
                      <a:pt x="52387" y="361950"/>
                    </a:lnTo>
                    <a:lnTo>
                      <a:pt x="19050" y="342900"/>
                    </a:lnTo>
                    <a:lnTo>
                      <a:pt x="0" y="314325"/>
                    </a:lnTo>
                    <a:lnTo>
                      <a:pt x="61912" y="304800"/>
                    </a:lnTo>
                    <a:lnTo>
                      <a:pt x="90487" y="290513"/>
                    </a:lnTo>
                    <a:lnTo>
                      <a:pt x="138112" y="261938"/>
                    </a:lnTo>
                    <a:lnTo>
                      <a:pt x="190500" y="261938"/>
                    </a:lnTo>
                    <a:lnTo>
                      <a:pt x="223837" y="228600"/>
                    </a:lnTo>
                    <a:lnTo>
                      <a:pt x="295275" y="200025"/>
                    </a:lnTo>
                    <a:lnTo>
                      <a:pt x="366712" y="190500"/>
                    </a:lnTo>
                    <a:lnTo>
                      <a:pt x="328612" y="152400"/>
                    </a:lnTo>
                    <a:lnTo>
                      <a:pt x="276225" y="133350"/>
                    </a:lnTo>
                    <a:lnTo>
                      <a:pt x="242887" y="128588"/>
                    </a:lnTo>
                    <a:lnTo>
                      <a:pt x="219075" y="114300"/>
                    </a:lnTo>
                    <a:lnTo>
                      <a:pt x="285750" y="119063"/>
                    </a:lnTo>
                    <a:lnTo>
                      <a:pt x="390525" y="119063"/>
                    </a:lnTo>
                    <a:lnTo>
                      <a:pt x="409575" y="119063"/>
                    </a:lnTo>
                    <a:lnTo>
                      <a:pt x="447675" y="100013"/>
                    </a:lnTo>
                    <a:lnTo>
                      <a:pt x="481012" y="57150"/>
                    </a:lnTo>
                    <a:lnTo>
                      <a:pt x="509587" y="47625"/>
                    </a:lnTo>
                    <a:lnTo>
                      <a:pt x="528637" y="23813"/>
                    </a:lnTo>
                    <a:lnTo>
                      <a:pt x="614362" y="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Forma livre 58"/>
              <p:cNvSpPr/>
              <p:nvPr/>
            </p:nvSpPr>
            <p:spPr>
              <a:xfrm>
                <a:off x="2705100" y="1395413"/>
                <a:ext cx="1624013" cy="280987"/>
              </a:xfrm>
              <a:custGeom>
                <a:avLst/>
                <a:gdLst>
                  <a:gd name="connsiteX0" fmla="*/ 1624013 w 1624013"/>
                  <a:gd name="connsiteY0" fmla="*/ 142875 h 280987"/>
                  <a:gd name="connsiteX1" fmla="*/ 1557338 w 1624013"/>
                  <a:gd name="connsiteY1" fmla="*/ 171450 h 280987"/>
                  <a:gd name="connsiteX2" fmla="*/ 1495425 w 1624013"/>
                  <a:gd name="connsiteY2" fmla="*/ 176212 h 280987"/>
                  <a:gd name="connsiteX3" fmla="*/ 1471613 w 1624013"/>
                  <a:gd name="connsiteY3" fmla="*/ 180975 h 280987"/>
                  <a:gd name="connsiteX4" fmla="*/ 1433513 w 1624013"/>
                  <a:gd name="connsiteY4" fmla="*/ 209550 h 280987"/>
                  <a:gd name="connsiteX5" fmla="*/ 1409700 w 1624013"/>
                  <a:gd name="connsiteY5" fmla="*/ 214312 h 280987"/>
                  <a:gd name="connsiteX6" fmla="*/ 1395413 w 1624013"/>
                  <a:gd name="connsiteY6" fmla="*/ 214312 h 280987"/>
                  <a:gd name="connsiteX7" fmla="*/ 1314450 w 1624013"/>
                  <a:gd name="connsiteY7" fmla="*/ 223837 h 280987"/>
                  <a:gd name="connsiteX8" fmla="*/ 1276350 w 1624013"/>
                  <a:gd name="connsiteY8" fmla="*/ 233362 h 280987"/>
                  <a:gd name="connsiteX9" fmla="*/ 1233488 w 1624013"/>
                  <a:gd name="connsiteY9" fmla="*/ 247650 h 280987"/>
                  <a:gd name="connsiteX10" fmla="*/ 1181100 w 1624013"/>
                  <a:gd name="connsiteY10" fmla="*/ 261937 h 280987"/>
                  <a:gd name="connsiteX11" fmla="*/ 1123950 w 1624013"/>
                  <a:gd name="connsiteY11" fmla="*/ 271462 h 280987"/>
                  <a:gd name="connsiteX12" fmla="*/ 1076325 w 1624013"/>
                  <a:gd name="connsiteY12" fmla="*/ 276225 h 280987"/>
                  <a:gd name="connsiteX13" fmla="*/ 1009650 w 1624013"/>
                  <a:gd name="connsiteY13" fmla="*/ 280987 h 280987"/>
                  <a:gd name="connsiteX14" fmla="*/ 947738 w 1624013"/>
                  <a:gd name="connsiteY14" fmla="*/ 271462 h 280987"/>
                  <a:gd name="connsiteX15" fmla="*/ 871538 w 1624013"/>
                  <a:gd name="connsiteY15" fmla="*/ 247650 h 280987"/>
                  <a:gd name="connsiteX16" fmla="*/ 809625 w 1624013"/>
                  <a:gd name="connsiteY16" fmla="*/ 257175 h 280987"/>
                  <a:gd name="connsiteX17" fmla="*/ 714375 w 1624013"/>
                  <a:gd name="connsiteY17" fmla="*/ 228600 h 280987"/>
                  <a:gd name="connsiteX18" fmla="*/ 676275 w 1624013"/>
                  <a:gd name="connsiteY18" fmla="*/ 233362 h 280987"/>
                  <a:gd name="connsiteX19" fmla="*/ 623888 w 1624013"/>
                  <a:gd name="connsiteY19" fmla="*/ 252412 h 280987"/>
                  <a:gd name="connsiteX20" fmla="*/ 600075 w 1624013"/>
                  <a:gd name="connsiteY20" fmla="*/ 238125 h 280987"/>
                  <a:gd name="connsiteX21" fmla="*/ 538163 w 1624013"/>
                  <a:gd name="connsiteY21" fmla="*/ 238125 h 280987"/>
                  <a:gd name="connsiteX22" fmla="*/ 481013 w 1624013"/>
                  <a:gd name="connsiteY22" fmla="*/ 228600 h 280987"/>
                  <a:gd name="connsiteX23" fmla="*/ 381000 w 1624013"/>
                  <a:gd name="connsiteY23" fmla="*/ 238125 h 280987"/>
                  <a:gd name="connsiteX24" fmla="*/ 376238 w 1624013"/>
                  <a:gd name="connsiteY24" fmla="*/ 233362 h 280987"/>
                  <a:gd name="connsiteX25" fmla="*/ 352425 w 1624013"/>
                  <a:gd name="connsiteY25" fmla="*/ 233362 h 280987"/>
                  <a:gd name="connsiteX26" fmla="*/ 280988 w 1624013"/>
                  <a:gd name="connsiteY26" fmla="*/ 223837 h 280987"/>
                  <a:gd name="connsiteX27" fmla="*/ 223838 w 1624013"/>
                  <a:gd name="connsiteY27" fmla="*/ 223837 h 280987"/>
                  <a:gd name="connsiteX28" fmla="*/ 152400 w 1624013"/>
                  <a:gd name="connsiteY28" fmla="*/ 214312 h 280987"/>
                  <a:gd name="connsiteX29" fmla="*/ 100013 w 1624013"/>
                  <a:gd name="connsiteY29" fmla="*/ 200025 h 280987"/>
                  <a:gd name="connsiteX30" fmla="*/ 47625 w 1624013"/>
                  <a:gd name="connsiteY30" fmla="*/ 204787 h 280987"/>
                  <a:gd name="connsiteX31" fmla="*/ 4763 w 1624013"/>
                  <a:gd name="connsiteY31" fmla="*/ 204787 h 280987"/>
                  <a:gd name="connsiteX32" fmla="*/ 0 w 1624013"/>
                  <a:gd name="connsiteY32" fmla="*/ 200025 h 280987"/>
                  <a:gd name="connsiteX33" fmla="*/ 47625 w 1624013"/>
                  <a:gd name="connsiteY33" fmla="*/ 176212 h 280987"/>
                  <a:gd name="connsiteX34" fmla="*/ 80963 w 1624013"/>
                  <a:gd name="connsiteY34" fmla="*/ 161925 h 280987"/>
                  <a:gd name="connsiteX35" fmla="*/ 100013 w 1624013"/>
                  <a:gd name="connsiteY35" fmla="*/ 133350 h 280987"/>
                  <a:gd name="connsiteX36" fmla="*/ 138113 w 1624013"/>
                  <a:gd name="connsiteY36" fmla="*/ 128587 h 280987"/>
                  <a:gd name="connsiteX37" fmla="*/ 209550 w 1624013"/>
                  <a:gd name="connsiteY37" fmla="*/ 104775 h 280987"/>
                  <a:gd name="connsiteX38" fmla="*/ 271463 w 1624013"/>
                  <a:gd name="connsiteY38" fmla="*/ 95250 h 280987"/>
                  <a:gd name="connsiteX39" fmla="*/ 347663 w 1624013"/>
                  <a:gd name="connsiteY39" fmla="*/ 85725 h 280987"/>
                  <a:gd name="connsiteX40" fmla="*/ 395288 w 1624013"/>
                  <a:gd name="connsiteY40" fmla="*/ 71437 h 280987"/>
                  <a:gd name="connsiteX41" fmla="*/ 438150 w 1624013"/>
                  <a:gd name="connsiteY41" fmla="*/ 61912 h 280987"/>
                  <a:gd name="connsiteX42" fmla="*/ 481013 w 1624013"/>
                  <a:gd name="connsiteY42" fmla="*/ 61912 h 280987"/>
                  <a:gd name="connsiteX43" fmla="*/ 495300 w 1624013"/>
                  <a:gd name="connsiteY43" fmla="*/ 71437 h 280987"/>
                  <a:gd name="connsiteX44" fmla="*/ 514350 w 1624013"/>
                  <a:gd name="connsiteY44" fmla="*/ 76200 h 280987"/>
                  <a:gd name="connsiteX45" fmla="*/ 547688 w 1624013"/>
                  <a:gd name="connsiteY45" fmla="*/ 85725 h 280987"/>
                  <a:gd name="connsiteX46" fmla="*/ 561975 w 1624013"/>
                  <a:gd name="connsiteY46" fmla="*/ 66675 h 280987"/>
                  <a:gd name="connsiteX47" fmla="*/ 595313 w 1624013"/>
                  <a:gd name="connsiteY47" fmla="*/ 57150 h 280987"/>
                  <a:gd name="connsiteX48" fmla="*/ 633413 w 1624013"/>
                  <a:gd name="connsiteY48" fmla="*/ 38100 h 280987"/>
                  <a:gd name="connsiteX49" fmla="*/ 676275 w 1624013"/>
                  <a:gd name="connsiteY49" fmla="*/ 38100 h 280987"/>
                  <a:gd name="connsiteX50" fmla="*/ 719138 w 1624013"/>
                  <a:gd name="connsiteY50" fmla="*/ 33337 h 280987"/>
                  <a:gd name="connsiteX51" fmla="*/ 766763 w 1624013"/>
                  <a:gd name="connsiteY51" fmla="*/ 33337 h 280987"/>
                  <a:gd name="connsiteX52" fmla="*/ 800100 w 1624013"/>
                  <a:gd name="connsiteY52" fmla="*/ 33337 h 280987"/>
                  <a:gd name="connsiteX53" fmla="*/ 828675 w 1624013"/>
                  <a:gd name="connsiteY53" fmla="*/ 23812 h 280987"/>
                  <a:gd name="connsiteX54" fmla="*/ 857250 w 1624013"/>
                  <a:gd name="connsiteY54" fmla="*/ 19050 h 280987"/>
                  <a:gd name="connsiteX55" fmla="*/ 881063 w 1624013"/>
                  <a:gd name="connsiteY55" fmla="*/ 4762 h 280987"/>
                  <a:gd name="connsiteX56" fmla="*/ 909638 w 1624013"/>
                  <a:gd name="connsiteY56" fmla="*/ 0 h 280987"/>
                  <a:gd name="connsiteX57" fmla="*/ 962025 w 1624013"/>
                  <a:gd name="connsiteY57" fmla="*/ 0 h 280987"/>
                  <a:gd name="connsiteX58" fmla="*/ 1019175 w 1624013"/>
                  <a:gd name="connsiteY58" fmla="*/ 9525 h 280987"/>
                  <a:gd name="connsiteX59" fmla="*/ 1090613 w 1624013"/>
                  <a:gd name="connsiteY59" fmla="*/ 19050 h 280987"/>
                  <a:gd name="connsiteX60" fmla="*/ 1162050 w 1624013"/>
                  <a:gd name="connsiteY60" fmla="*/ 42862 h 280987"/>
                  <a:gd name="connsiteX61" fmla="*/ 1214438 w 1624013"/>
                  <a:gd name="connsiteY61" fmla="*/ 47625 h 280987"/>
                  <a:gd name="connsiteX62" fmla="*/ 1281113 w 1624013"/>
                  <a:gd name="connsiteY62" fmla="*/ 57150 h 280987"/>
                  <a:gd name="connsiteX63" fmla="*/ 1309688 w 1624013"/>
                  <a:gd name="connsiteY63" fmla="*/ 80962 h 280987"/>
                  <a:gd name="connsiteX64" fmla="*/ 1347788 w 1624013"/>
                  <a:gd name="connsiteY64" fmla="*/ 85725 h 280987"/>
                  <a:gd name="connsiteX65" fmla="*/ 1409700 w 1624013"/>
                  <a:gd name="connsiteY65" fmla="*/ 100012 h 280987"/>
                  <a:gd name="connsiteX66" fmla="*/ 1457325 w 1624013"/>
                  <a:gd name="connsiteY66" fmla="*/ 100012 h 280987"/>
                  <a:gd name="connsiteX67" fmla="*/ 1519238 w 1624013"/>
                  <a:gd name="connsiteY67" fmla="*/ 114300 h 280987"/>
                  <a:gd name="connsiteX68" fmla="*/ 1571625 w 1624013"/>
                  <a:gd name="connsiteY68" fmla="*/ 123825 h 280987"/>
                  <a:gd name="connsiteX69" fmla="*/ 1624013 w 1624013"/>
                  <a:gd name="connsiteY69" fmla="*/ 142875 h 28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24013" h="280987">
                    <a:moveTo>
                      <a:pt x="1624013" y="142875"/>
                    </a:moveTo>
                    <a:lnTo>
                      <a:pt x="1557338" y="171450"/>
                    </a:lnTo>
                    <a:lnTo>
                      <a:pt x="1495425" y="176212"/>
                    </a:lnTo>
                    <a:lnTo>
                      <a:pt x="1471613" y="180975"/>
                    </a:lnTo>
                    <a:lnTo>
                      <a:pt x="1433513" y="209550"/>
                    </a:lnTo>
                    <a:lnTo>
                      <a:pt x="1409700" y="214312"/>
                    </a:lnTo>
                    <a:lnTo>
                      <a:pt x="1395413" y="214312"/>
                    </a:lnTo>
                    <a:lnTo>
                      <a:pt x="1314450" y="223837"/>
                    </a:lnTo>
                    <a:lnTo>
                      <a:pt x="1276350" y="233362"/>
                    </a:lnTo>
                    <a:lnTo>
                      <a:pt x="1233488" y="247650"/>
                    </a:lnTo>
                    <a:lnTo>
                      <a:pt x="1181100" y="261937"/>
                    </a:lnTo>
                    <a:lnTo>
                      <a:pt x="1123950" y="271462"/>
                    </a:lnTo>
                    <a:lnTo>
                      <a:pt x="1076325" y="276225"/>
                    </a:lnTo>
                    <a:lnTo>
                      <a:pt x="1009650" y="280987"/>
                    </a:lnTo>
                    <a:lnTo>
                      <a:pt x="947738" y="271462"/>
                    </a:lnTo>
                    <a:lnTo>
                      <a:pt x="871538" y="247650"/>
                    </a:lnTo>
                    <a:lnTo>
                      <a:pt x="809625" y="257175"/>
                    </a:lnTo>
                    <a:lnTo>
                      <a:pt x="714375" y="228600"/>
                    </a:lnTo>
                    <a:lnTo>
                      <a:pt x="676275" y="233362"/>
                    </a:lnTo>
                    <a:lnTo>
                      <a:pt x="623888" y="252412"/>
                    </a:lnTo>
                    <a:lnTo>
                      <a:pt x="600075" y="238125"/>
                    </a:lnTo>
                    <a:lnTo>
                      <a:pt x="538163" y="238125"/>
                    </a:lnTo>
                    <a:lnTo>
                      <a:pt x="481013" y="228600"/>
                    </a:lnTo>
                    <a:lnTo>
                      <a:pt x="381000" y="238125"/>
                    </a:lnTo>
                    <a:lnTo>
                      <a:pt x="376238" y="233362"/>
                    </a:lnTo>
                    <a:lnTo>
                      <a:pt x="352425" y="233362"/>
                    </a:lnTo>
                    <a:lnTo>
                      <a:pt x="280988" y="223837"/>
                    </a:lnTo>
                    <a:lnTo>
                      <a:pt x="223838" y="223837"/>
                    </a:lnTo>
                    <a:lnTo>
                      <a:pt x="152400" y="214312"/>
                    </a:lnTo>
                    <a:lnTo>
                      <a:pt x="100013" y="200025"/>
                    </a:lnTo>
                    <a:lnTo>
                      <a:pt x="47625" y="204787"/>
                    </a:lnTo>
                    <a:lnTo>
                      <a:pt x="4763" y="204787"/>
                    </a:lnTo>
                    <a:lnTo>
                      <a:pt x="0" y="200025"/>
                    </a:lnTo>
                    <a:lnTo>
                      <a:pt x="47625" y="176212"/>
                    </a:lnTo>
                    <a:lnTo>
                      <a:pt x="80963" y="161925"/>
                    </a:lnTo>
                    <a:lnTo>
                      <a:pt x="100013" y="133350"/>
                    </a:lnTo>
                    <a:lnTo>
                      <a:pt x="138113" y="128587"/>
                    </a:lnTo>
                    <a:lnTo>
                      <a:pt x="209550" y="104775"/>
                    </a:lnTo>
                    <a:lnTo>
                      <a:pt x="271463" y="95250"/>
                    </a:lnTo>
                    <a:lnTo>
                      <a:pt x="347663" y="85725"/>
                    </a:lnTo>
                    <a:lnTo>
                      <a:pt x="395288" y="71437"/>
                    </a:lnTo>
                    <a:lnTo>
                      <a:pt x="438150" y="61912"/>
                    </a:lnTo>
                    <a:lnTo>
                      <a:pt x="481013" y="61912"/>
                    </a:lnTo>
                    <a:lnTo>
                      <a:pt x="495300" y="71437"/>
                    </a:lnTo>
                    <a:lnTo>
                      <a:pt x="514350" y="76200"/>
                    </a:lnTo>
                    <a:lnTo>
                      <a:pt x="547688" y="85725"/>
                    </a:lnTo>
                    <a:lnTo>
                      <a:pt x="561975" y="66675"/>
                    </a:lnTo>
                    <a:lnTo>
                      <a:pt x="595313" y="57150"/>
                    </a:lnTo>
                    <a:lnTo>
                      <a:pt x="633413" y="38100"/>
                    </a:lnTo>
                    <a:lnTo>
                      <a:pt x="676275" y="38100"/>
                    </a:lnTo>
                    <a:lnTo>
                      <a:pt x="719138" y="33337"/>
                    </a:lnTo>
                    <a:lnTo>
                      <a:pt x="766763" y="33337"/>
                    </a:lnTo>
                    <a:lnTo>
                      <a:pt x="800100" y="33337"/>
                    </a:lnTo>
                    <a:lnTo>
                      <a:pt x="828675" y="23812"/>
                    </a:lnTo>
                    <a:lnTo>
                      <a:pt x="857250" y="19050"/>
                    </a:lnTo>
                    <a:lnTo>
                      <a:pt x="881063" y="4762"/>
                    </a:lnTo>
                    <a:lnTo>
                      <a:pt x="909638" y="0"/>
                    </a:lnTo>
                    <a:lnTo>
                      <a:pt x="962025" y="0"/>
                    </a:lnTo>
                    <a:lnTo>
                      <a:pt x="1019175" y="9525"/>
                    </a:lnTo>
                    <a:lnTo>
                      <a:pt x="1090613" y="19050"/>
                    </a:lnTo>
                    <a:lnTo>
                      <a:pt x="1162050" y="42862"/>
                    </a:lnTo>
                    <a:lnTo>
                      <a:pt x="1214438" y="47625"/>
                    </a:lnTo>
                    <a:lnTo>
                      <a:pt x="1281113" y="57150"/>
                    </a:lnTo>
                    <a:lnTo>
                      <a:pt x="1309688" y="80962"/>
                    </a:lnTo>
                    <a:lnTo>
                      <a:pt x="1347788" y="85725"/>
                    </a:lnTo>
                    <a:lnTo>
                      <a:pt x="1409700" y="100012"/>
                    </a:lnTo>
                    <a:lnTo>
                      <a:pt x="1457325" y="100012"/>
                    </a:lnTo>
                    <a:lnTo>
                      <a:pt x="1519238" y="114300"/>
                    </a:lnTo>
                    <a:lnTo>
                      <a:pt x="1571625" y="123825"/>
                    </a:lnTo>
                    <a:lnTo>
                      <a:pt x="1624013" y="142875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Forma livre 59"/>
              <p:cNvSpPr/>
              <p:nvPr/>
            </p:nvSpPr>
            <p:spPr>
              <a:xfrm>
                <a:off x="3014663" y="1195388"/>
                <a:ext cx="1976437" cy="357187"/>
              </a:xfrm>
              <a:custGeom>
                <a:avLst/>
                <a:gdLst>
                  <a:gd name="connsiteX0" fmla="*/ 0 w 1976437"/>
                  <a:gd name="connsiteY0" fmla="*/ 76200 h 357187"/>
                  <a:gd name="connsiteX1" fmla="*/ 85725 w 1976437"/>
                  <a:gd name="connsiteY1" fmla="*/ 71437 h 357187"/>
                  <a:gd name="connsiteX2" fmla="*/ 166687 w 1976437"/>
                  <a:gd name="connsiteY2" fmla="*/ 57150 h 357187"/>
                  <a:gd name="connsiteX3" fmla="*/ 223837 w 1976437"/>
                  <a:gd name="connsiteY3" fmla="*/ 52387 h 357187"/>
                  <a:gd name="connsiteX4" fmla="*/ 271462 w 1976437"/>
                  <a:gd name="connsiteY4" fmla="*/ 38100 h 357187"/>
                  <a:gd name="connsiteX5" fmla="*/ 347662 w 1976437"/>
                  <a:gd name="connsiteY5" fmla="*/ 38100 h 357187"/>
                  <a:gd name="connsiteX6" fmla="*/ 414337 w 1976437"/>
                  <a:gd name="connsiteY6" fmla="*/ 42862 h 357187"/>
                  <a:gd name="connsiteX7" fmla="*/ 495300 w 1976437"/>
                  <a:gd name="connsiteY7" fmla="*/ 4762 h 357187"/>
                  <a:gd name="connsiteX8" fmla="*/ 547687 w 1976437"/>
                  <a:gd name="connsiteY8" fmla="*/ 0 h 357187"/>
                  <a:gd name="connsiteX9" fmla="*/ 576262 w 1976437"/>
                  <a:gd name="connsiteY9" fmla="*/ 0 h 357187"/>
                  <a:gd name="connsiteX10" fmla="*/ 614362 w 1976437"/>
                  <a:gd name="connsiteY10" fmla="*/ 0 h 357187"/>
                  <a:gd name="connsiteX11" fmla="*/ 638175 w 1976437"/>
                  <a:gd name="connsiteY11" fmla="*/ 14287 h 357187"/>
                  <a:gd name="connsiteX12" fmla="*/ 704850 w 1976437"/>
                  <a:gd name="connsiteY12" fmla="*/ 28575 h 357187"/>
                  <a:gd name="connsiteX13" fmla="*/ 747712 w 1976437"/>
                  <a:gd name="connsiteY13" fmla="*/ 47625 h 357187"/>
                  <a:gd name="connsiteX14" fmla="*/ 809625 w 1976437"/>
                  <a:gd name="connsiteY14" fmla="*/ 57150 h 357187"/>
                  <a:gd name="connsiteX15" fmla="*/ 847725 w 1976437"/>
                  <a:gd name="connsiteY15" fmla="*/ 57150 h 357187"/>
                  <a:gd name="connsiteX16" fmla="*/ 895350 w 1976437"/>
                  <a:gd name="connsiteY16" fmla="*/ 80962 h 357187"/>
                  <a:gd name="connsiteX17" fmla="*/ 947737 w 1976437"/>
                  <a:gd name="connsiteY17" fmla="*/ 66675 h 357187"/>
                  <a:gd name="connsiteX18" fmla="*/ 1000125 w 1976437"/>
                  <a:gd name="connsiteY18" fmla="*/ 66675 h 357187"/>
                  <a:gd name="connsiteX19" fmla="*/ 1057275 w 1976437"/>
                  <a:gd name="connsiteY19" fmla="*/ 80962 h 357187"/>
                  <a:gd name="connsiteX20" fmla="*/ 1071562 w 1976437"/>
                  <a:gd name="connsiteY20" fmla="*/ 80962 h 357187"/>
                  <a:gd name="connsiteX21" fmla="*/ 1157287 w 1976437"/>
                  <a:gd name="connsiteY21" fmla="*/ 80962 h 357187"/>
                  <a:gd name="connsiteX22" fmla="*/ 1200150 w 1976437"/>
                  <a:gd name="connsiteY22" fmla="*/ 95250 h 357187"/>
                  <a:gd name="connsiteX23" fmla="*/ 1276350 w 1976437"/>
                  <a:gd name="connsiteY23" fmla="*/ 104775 h 357187"/>
                  <a:gd name="connsiteX24" fmla="*/ 1343025 w 1976437"/>
                  <a:gd name="connsiteY24" fmla="*/ 95250 h 357187"/>
                  <a:gd name="connsiteX25" fmla="*/ 1395412 w 1976437"/>
                  <a:gd name="connsiteY25" fmla="*/ 100012 h 357187"/>
                  <a:gd name="connsiteX26" fmla="*/ 1471612 w 1976437"/>
                  <a:gd name="connsiteY26" fmla="*/ 104775 h 357187"/>
                  <a:gd name="connsiteX27" fmla="*/ 1557337 w 1976437"/>
                  <a:gd name="connsiteY27" fmla="*/ 104775 h 357187"/>
                  <a:gd name="connsiteX28" fmla="*/ 1638300 w 1976437"/>
                  <a:gd name="connsiteY28" fmla="*/ 109537 h 357187"/>
                  <a:gd name="connsiteX29" fmla="*/ 1695450 w 1976437"/>
                  <a:gd name="connsiteY29" fmla="*/ 119062 h 357187"/>
                  <a:gd name="connsiteX30" fmla="*/ 1790700 w 1976437"/>
                  <a:gd name="connsiteY30" fmla="*/ 119062 h 357187"/>
                  <a:gd name="connsiteX31" fmla="*/ 1847850 w 1976437"/>
                  <a:gd name="connsiteY31" fmla="*/ 133350 h 357187"/>
                  <a:gd name="connsiteX32" fmla="*/ 1900237 w 1976437"/>
                  <a:gd name="connsiteY32" fmla="*/ 138112 h 357187"/>
                  <a:gd name="connsiteX33" fmla="*/ 1952625 w 1976437"/>
                  <a:gd name="connsiteY33" fmla="*/ 157162 h 357187"/>
                  <a:gd name="connsiteX34" fmla="*/ 1976437 w 1976437"/>
                  <a:gd name="connsiteY34" fmla="*/ 176212 h 357187"/>
                  <a:gd name="connsiteX35" fmla="*/ 1976437 w 1976437"/>
                  <a:gd name="connsiteY35" fmla="*/ 219075 h 357187"/>
                  <a:gd name="connsiteX36" fmla="*/ 1976437 w 1976437"/>
                  <a:gd name="connsiteY36" fmla="*/ 219075 h 357187"/>
                  <a:gd name="connsiteX37" fmla="*/ 1905000 w 1976437"/>
                  <a:gd name="connsiteY37" fmla="*/ 261937 h 357187"/>
                  <a:gd name="connsiteX38" fmla="*/ 1833562 w 1976437"/>
                  <a:gd name="connsiteY38" fmla="*/ 261937 h 357187"/>
                  <a:gd name="connsiteX39" fmla="*/ 1795462 w 1976437"/>
                  <a:gd name="connsiteY39" fmla="*/ 280987 h 357187"/>
                  <a:gd name="connsiteX40" fmla="*/ 1724025 w 1976437"/>
                  <a:gd name="connsiteY40" fmla="*/ 285750 h 357187"/>
                  <a:gd name="connsiteX41" fmla="*/ 1652587 w 1976437"/>
                  <a:gd name="connsiteY41" fmla="*/ 295275 h 357187"/>
                  <a:gd name="connsiteX42" fmla="*/ 1571625 w 1976437"/>
                  <a:gd name="connsiteY42" fmla="*/ 319087 h 357187"/>
                  <a:gd name="connsiteX43" fmla="*/ 1528762 w 1976437"/>
                  <a:gd name="connsiteY43" fmla="*/ 319087 h 357187"/>
                  <a:gd name="connsiteX44" fmla="*/ 1471612 w 1976437"/>
                  <a:gd name="connsiteY44" fmla="*/ 357187 h 357187"/>
                  <a:gd name="connsiteX45" fmla="*/ 1447800 w 1976437"/>
                  <a:gd name="connsiteY45" fmla="*/ 357187 h 357187"/>
                  <a:gd name="connsiteX46" fmla="*/ 1366837 w 1976437"/>
                  <a:gd name="connsiteY46" fmla="*/ 338137 h 357187"/>
                  <a:gd name="connsiteX47" fmla="*/ 1309687 w 1976437"/>
                  <a:gd name="connsiteY47" fmla="*/ 338137 h 357187"/>
                  <a:gd name="connsiteX48" fmla="*/ 1276350 w 1976437"/>
                  <a:gd name="connsiteY48" fmla="*/ 338137 h 357187"/>
                  <a:gd name="connsiteX49" fmla="*/ 1228725 w 1976437"/>
                  <a:gd name="connsiteY49" fmla="*/ 314325 h 357187"/>
                  <a:gd name="connsiteX50" fmla="*/ 1157287 w 1976437"/>
                  <a:gd name="connsiteY50" fmla="*/ 300037 h 357187"/>
                  <a:gd name="connsiteX51" fmla="*/ 1109662 w 1976437"/>
                  <a:gd name="connsiteY51" fmla="*/ 290512 h 357187"/>
                  <a:gd name="connsiteX52" fmla="*/ 1057275 w 1976437"/>
                  <a:gd name="connsiteY52" fmla="*/ 285750 h 357187"/>
                  <a:gd name="connsiteX53" fmla="*/ 1004887 w 1976437"/>
                  <a:gd name="connsiteY53" fmla="*/ 271462 h 357187"/>
                  <a:gd name="connsiteX54" fmla="*/ 971550 w 1976437"/>
                  <a:gd name="connsiteY54" fmla="*/ 247650 h 357187"/>
                  <a:gd name="connsiteX55" fmla="*/ 914400 w 1976437"/>
                  <a:gd name="connsiteY55" fmla="*/ 247650 h 357187"/>
                  <a:gd name="connsiteX56" fmla="*/ 857250 w 1976437"/>
                  <a:gd name="connsiteY56" fmla="*/ 233362 h 357187"/>
                  <a:gd name="connsiteX57" fmla="*/ 800100 w 1976437"/>
                  <a:gd name="connsiteY57" fmla="*/ 223837 h 357187"/>
                  <a:gd name="connsiteX58" fmla="*/ 723900 w 1976437"/>
                  <a:gd name="connsiteY58" fmla="*/ 209550 h 357187"/>
                  <a:gd name="connsiteX59" fmla="*/ 666750 w 1976437"/>
                  <a:gd name="connsiteY59" fmla="*/ 190500 h 357187"/>
                  <a:gd name="connsiteX60" fmla="*/ 609600 w 1976437"/>
                  <a:gd name="connsiteY60" fmla="*/ 200025 h 357187"/>
                  <a:gd name="connsiteX61" fmla="*/ 581025 w 1976437"/>
                  <a:gd name="connsiteY61" fmla="*/ 204787 h 357187"/>
                  <a:gd name="connsiteX62" fmla="*/ 538162 w 1976437"/>
                  <a:gd name="connsiteY62" fmla="*/ 190500 h 357187"/>
                  <a:gd name="connsiteX63" fmla="*/ 476250 w 1976437"/>
                  <a:gd name="connsiteY63" fmla="*/ 171450 h 357187"/>
                  <a:gd name="connsiteX64" fmla="*/ 414337 w 1976437"/>
                  <a:gd name="connsiteY64" fmla="*/ 157162 h 357187"/>
                  <a:gd name="connsiteX65" fmla="*/ 361950 w 1976437"/>
                  <a:gd name="connsiteY65" fmla="*/ 157162 h 357187"/>
                  <a:gd name="connsiteX66" fmla="*/ 300037 w 1976437"/>
                  <a:gd name="connsiteY66" fmla="*/ 147637 h 357187"/>
                  <a:gd name="connsiteX67" fmla="*/ 252412 w 1976437"/>
                  <a:gd name="connsiteY67" fmla="*/ 133350 h 357187"/>
                  <a:gd name="connsiteX68" fmla="*/ 200025 w 1976437"/>
                  <a:gd name="connsiteY68" fmla="*/ 128587 h 357187"/>
                  <a:gd name="connsiteX69" fmla="*/ 147637 w 1976437"/>
                  <a:gd name="connsiteY69" fmla="*/ 128587 h 357187"/>
                  <a:gd name="connsiteX70" fmla="*/ 95250 w 1976437"/>
                  <a:gd name="connsiteY70" fmla="*/ 119062 h 357187"/>
                  <a:gd name="connsiteX71" fmla="*/ 57150 w 1976437"/>
                  <a:gd name="connsiteY71" fmla="*/ 95250 h 357187"/>
                  <a:gd name="connsiteX72" fmla="*/ 0 w 1976437"/>
                  <a:gd name="connsiteY72" fmla="*/ 76200 h 35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76437" h="357187">
                    <a:moveTo>
                      <a:pt x="0" y="76200"/>
                    </a:moveTo>
                    <a:lnTo>
                      <a:pt x="85725" y="71437"/>
                    </a:lnTo>
                    <a:lnTo>
                      <a:pt x="166687" y="57150"/>
                    </a:lnTo>
                    <a:lnTo>
                      <a:pt x="223837" y="52387"/>
                    </a:lnTo>
                    <a:lnTo>
                      <a:pt x="271462" y="38100"/>
                    </a:lnTo>
                    <a:lnTo>
                      <a:pt x="347662" y="38100"/>
                    </a:lnTo>
                    <a:lnTo>
                      <a:pt x="414337" y="42862"/>
                    </a:lnTo>
                    <a:lnTo>
                      <a:pt x="495300" y="4762"/>
                    </a:lnTo>
                    <a:lnTo>
                      <a:pt x="547687" y="0"/>
                    </a:lnTo>
                    <a:lnTo>
                      <a:pt x="576262" y="0"/>
                    </a:lnTo>
                    <a:lnTo>
                      <a:pt x="614362" y="0"/>
                    </a:lnTo>
                    <a:lnTo>
                      <a:pt x="638175" y="14287"/>
                    </a:lnTo>
                    <a:lnTo>
                      <a:pt x="704850" y="28575"/>
                    </a:lnTo>
                    <a:lnTo>
                      <a:pt x="747712" y="47625"/>
                    </a:lnTo>
                    <a:lnTo>
                      <a:pt x="809625" y="57150"/>
                    </a:lnTo>
                    <a:lnTo>
                      <a:pt x="847725" y="57150"/>
                    </a:lnTo>
                    <a:lnTo>
                      <a:pt x="895350" y="80962"/>
                    </a:lnTo>
                    <a:lnTo>
                      <a:pt x="947737" y="66675"/>
                    </a:lnTo>
                    <a:lnTo>
                      <a:pt x="1000125" y="66675"/>
                    </a:lnTo>
                    <a:lnTo>
                      <a:pt x="1057275" y="80962"/>
                    </a:lnTo>
                    <a:lnTo>
                      <a:pt x="1071562" y="80962"/>
                    </a:lnTo>
                    <a:lnTo>
                      <a:pt x="1157287" y="80962"/>
                    </a:lnTo>
                    <a:lnTo>
                      <a:pt x="1200150" y="95250"/>
                    </a:lnTo>
                    <a:lnTo>
                      <a:pt x="1276350" y="104775"/>
                    </a:lnTo>
                    <a:lnTo>
                      <a:pt x="1343025" y="95250"/>
                    </a:lnTo>
                    <a:lnTo>
                      <a:pt x="1395412" y="100012"/>
                    </a:lnTo>
                    <a:lnTo>
                      <a:pt x="1471612" y="104775"/>
                    </a:lnTo>
                    <a:lnTo>
                      <a:pt x="1557337" y="104775"/>
                    </a:lnTo>
                    <a:lnTo>
                      <a:pt x="1638300" y="109537"/>
                    </a:lnTo>
                    <a:lnTo>
                      <a:pt x="1695450" y="119062"/>
                    </a:lnTo>
                    <a:lnTo>
                      <a:pt x="1790700" y="119062"/>
                    </a:lnTo>
                    <a:lnTo>
                      <a:pt x="1847850" y="133350"/>
                    </a:lnTo>
                    <a:lnTo>
                      <a:pt x="1900237" y="138112"/>
                    </a:lnTo>
                    <a:lnTo>
                      <a:pt x="1952625" y="157162"/>
                    </a:lnTo>
                    <a:lnTo>
                      <a:pt x="1976437" y="176212"/>
                    </a:lnTo>
                    <a:lnTo>
                      <a:pt x="1976437" y="219075"/>
                    </a:lnTo>
                    <a:lnTo>
                      <a:pt x="1976437" y="219075"/>
                    </a:lnTo>
                    <a:lnTo>
                      <a:pt x="1905000" y="261937"/>
                    </a:lnTo>
                    <a:lnTo>
                      <a:pt x="1833562" y="261937"/>
                    </a:lnTo>
                    <a:lnTo>
                      <a:pt x="1795462" y="280987"/>
                    </a:lnTo>
                    <a:lnTo>
                      <a:pt x="1724025" y="285750"/>
                    </a:lnTo>
                    <a:lnTo>
                      <a:pt x="1652587" y="295275"/>
                    </a:lnTo>
                    <a:lnTo>
                      <a:pt x="1571625" y="319087"/>
                    </a:lnTo>
                    <a:lnTo>
                      <a:pt x="1528762" y="319087"/>
                    </a:lnTo>
                    <a:lnTo>
                      <a:pt x="1471612" y="357187"/>
                    </a:lnTo>
                    <a:lnTo>
                      <a:pt x="1447800" y="357187"/>
                    </a:lnTo>
                    <a:lnTo>
                      <a:pt x="1366837" y="338137"/>
                    </a:lnTo>
                    <a:lnTo>
                      <a:pt x="1309687" y="338137"/>
                    </a:lnTo>
                    <a:lnTo>
                      <a:pt x="1276350" y="338137"/>
                    </a:lnTo>
                    <a:lnTo>
                      <a:pt x="1228725" y="314325"/>
                    </a:lnTo>
                    <a:lnTo>
                      <a:pt x="1157287" y="300037"/>
                    </a:lnTo>
                    <a:lnTo>
                      <a:pt x="1109662" y="290512"/>
                    </a:lnTo>
                    <a:lnTo>
                      <a:pt x="1057275" y="285750"/>
                    </a:lnTo>
                    <a:lnTo>
                      <a:pt x="1004887" y="271462"/>
                    </a:lnTo>
                    <a:lnTo>
                      <a:pt x="971550" y="247650"/>
                    </a:lnTo>
                    <a:lnTo>
                      <a:pt x="914400" y="247650"/>
                    </a:lnTo>
                    <a:lnTo>
                      <a:pt x="857250" y="233362"/>
                    </a:lnTo>
                    <a:lnTo>
                      <a:pt x="800100" y="223837"/>
                    </a:lnTo>
                    <a:lnTo>
                      <a:pt x="723900" y="209550"/>
                    </a:lnTo>
                    <a:lnTo>
                      <a:pt x="666750" y="190500"/>
                    </a:lnTo>
                    <a:lnTo>
                      <a:pt x="609600" y="200025"/>
                    </a:lnTo>
                    <a:lnTo>
                      <a:pt x="581025" y="204787"/>
                    </a:lnTo>
                    <a:lnTo>
                      <a:pt x="538162" y="190500"/>
                    </a:lnTo>
                    <a:lnTo>
                      <a:pt x="476250" y="171450"/>
                    </a:lnTo>
                    <a:lnTo>
                      <a:pt x="414337" y="157162"/>
                    </a:lnTo>
                    <a:lnTo>
                      <a:pt x="361950" y="157162"/>
                    </a:lnTo>
                    <a:lnTo>
                      <a:pt x="300037" y="147637"/>
                    </a:lnTo>
                    <a:lnTo>
                      <a:pt x="252412" y="133350"/>
                    </a:lnTo>
                    <a:lnTo>
                      <a:pt x="200025" y="128587"/>
                    </a:lnTo>
                    <a:lnTo>
                      <a:pt x="147637" y="128587"/>
                    </a:lnTo>
                    <a:lnTo>
                      <a:pt x="95250" y="119062"/>
                    </a:lnTo>
                    <a:lnTo>
                      <a:pt x="57150" y="9525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Forma livre 60"/>
              <p:cNvSpPr/>
              <p:nvPr/>
            </p:nvSpPr>
            <p:spPr>
              <a:xfrm>
                <a:off x="2443163" y="1023938"/>
                <a:ext cx="1152525" cy="252412"/>
              </a:xfrm>
              <a:custGeom>
                <a:avLst/>
                <a:gdLst>
                  <a:gd name="connsiteX0" fmla="*/ 119062 w 1152525"/>
                  <a:gd name="connsiteY0" fmla="*/ 80962 h 252412"/>
                  <a:gd name="connsiteX1" fmla="*/ 257175 w 1152525"/>
                  <a:gd name="connsiteY1" fmla="*/ 71437 h 252412"/>
                  <a:gd name="connsiteX2" fmla="*/ 333375 w 1152525"/>
                  <a:gd name="connsiteY2" fmla="*/ 66675 h 252412"/>
                  <a:gd name="connsiteX3" fmla="*/ 400050 w 1152525"/>
                  <a:gd name="connsiteY3" fmla="*/ 66675 h 252412"/>
                  <a:gd name="connsiteX4" fmla="*/ 471487 w 1152525"/>
                  <a:gd name="connsiteY4" fmla="*/ 52387 h 252412"/>
                  <a:gd name="connsiteX5" fmla="*/ 557212 w 1152525"/>
                  <a:gd name="connsiteY5" fmla="*/ 38100 h 252412"/>
                  <a:gd name="connsiteX6" fmla="*/ 628650 w 1152525"/>
                  <a:gd name="connsiteY6" fmla="*/ 38100 h 252412"/>
                  <a:gd name="connsiteX7" fmla="*/ 714375 w 1152525"/>
                  <a:gd name="connsiteY7" fmla="*/ 14287 h 252412"/>
                  <a:gd name="connsiteX8" fmla="*/ 781050 w 1152525"/>
                  <a:gd name="connsiteY8" fmla="*/ 14287 h 252412"/>
                  <a:gd name="connsiteX9" fmla="*/ 823912 w 1152525"/>
                  <a:gd name="connsiteY9" fmla="*/ 19050 h 252412"/>
                  <a:gd name="connsiteX10" fmla="*/ 847725 w 1152525"/>
                  <a:gd name="connsiteY10" fmla="*/ 0 h 252412"/>
                  <a:gd name="connsiteX11" fmla="*/ 881062 w 1152525"/>
                  <a:gd name="connsiteY11" fmla="*/ 14287 h 252412"/>
                  <a:gd name="connsiteX12" fmla="*/ 928687 w 1152525"/>
                  <a:gd name="connsiteY12" fmla="*/ 28575 h 252412"/>
                  <a:gd name="connsiteX13" fmla="*/ 962025 w 1152525"/>
                  <a:gd name="connsiteY13" fmla="*/ 42862 h 252412"/>
                  <a:gd name="connsiteX14" fmla="*/ 1000125 w 1152525"/>
                  <a:gd name="connsiteY14" fmla="*/ 76200 h 252412"/>
                  <a:gd name="connsiteX15" fmla="*/ 1038225 w 1152525"/>
                  <a:gd name="connsiteY15" fmla="*/ 95250 h 252412"/>
                  <a:gd name="connsiteX16" fmla="*/ 1076325 w 1152525"/>
                  <a:gd name="connsiteY16" fmla="*/ 114300 h 252412"/>
                  <a:gd name="connsiteX17" fmla="*/ 1109662 w 1152525"/>
                  <a:gd name="connsiteY17" fmla="*/ 123825 h 252412"/>
                  <a:gd name="connsiteX18" fmla="*/ 1133475 w 1152525"/>
                  <a:gd name="connsiteY18" fmla="*/ 152400 h 252412"/>
                  <a:gd name="connsiteX19" fmla="*/ 1152525 w 1152525"/>
                  <a:gd name="connsiteY19" fmla="*/ 157162 h 252412"/>
                  <a:gd name="connsiteX20" fmla="*/ 1138237 w 1152525"/>
                  <a:gd name="connsiteY20" fmla="*/ 166687 h 252412"/>
                  <a:gd name="connsiteX21" fmla="*/ 1090612 w 1152525"/>
                  <a:gd name="connsiteY21" fmla="*/ 171450 h 252412"/>
                  <a:gd name="connsiteX22" fmla="*/ 1057275 w 1152525"/>
                  <a:gd name="connsiteY22" fmla="*/ 171450 h 252412"/>
                  <a:gd name="connsiteX23" fmla="*/ 1042987 w 1152525"/>
                  <a:gd name="connsiteY23" fmla="*/ 185737 h 252412"/>
                  <a:gd name="connsiteX24" fmla="*/ 1019175 w 1152525"/>
                  <a:gd name="connsiteY24" fmla="*/ 190500 h 252412"/>
                  <a:gd name="connsiteX25" fmla="*/ 1000125 w 1152525"/>
                  <a:gd name="connsiteY25" fmla="*/ 200025 h 252412"/>
                  <a:gd name="connsiteX26" fmla="*/ 981075 w 1152525"/>
                  <a:gd name="connsiteY26" fmla="*/ 204787 h 252412"/>
                  <a:gd name="connsiteX27" fmla="*/ 962025 w 1152525"/>
                  <a:gd name="connsiteY27" fmla="*/ 200025 h 252412"/>
                  <a:gd name="connsiteX28" fmla="*/ 933450 w 1152525"/>
                  <a:gd name="connsiteY28" fmla="*/ 200025 h 252412"/>
                  <a:gd name="connsiteX29" fmla="*/ 914400 w 1152525"/>
                  <a:gd name="connsiteY29" fmla="*/ 200025 h 252412"/>
                  <a:gd name="connsiteX30" fmla="*/ 866775 w 1152525"/>
                  <a:gd name="connsiteY30" fmla="*/ 204787 h 252412"/>
                  <a:gd name="connsiteX31" fmla="*/ 833437 w 1152525"/>
                  <a:gd name="connsiteY31" fmla="*/ 209550 h 252412"/>
                  <a:gd name="connsiteX32" fmla="*/ 809625 w 1152525"/>
                  <a:gd name="connsiteY32" fmla="*/ 219075 h 252412"/>
                  <a:gd name="connsiteX33" fmla="*/ 771525 w 1152525"/>
                  <a:gd name="connsiteY33" fmla="*/ 228600 h 252412"/>
                  <a:gd name="connsiteX34" fmla="*/ 742950 w 1152525"/>
                  <a:gd name="connsiteY34" fmla="*/ 223837 h 252412"/>
                  <a:gd name="connsiteX35" fmla="*/ 704850 w 1152525"/>
                  <a:gd name="connsiteY35" fmla="*/ 223837 h 252412"/>
                  <a:gd name="connsiteX36" fmla="*/ 657225 w 1152525"/>
                  <a:gd name="connsiteY36" fmla="*/ 233362 h 252412"/>
                  <a:gd name="connsiteX37" fmla="*/ 609600 w 1152525"/>
                  <a:gd name="connsiteY37" fmla="*/ 238125 h 252412"/>
                  <a:gd name="connsiteX38" fmla="*/ 571500 w 1152525"/>
                  <a:gd name="connsiteY38" fmla="*/ 252412 h 252412"/>
                  <a:gd name="connsiteX39" fmla="*/ 538162 w 1152525"/>
                  <a:gd name="connsiteY39" fmla="*/ 252412 h 252412"/>
                  <a:gd name="connsiteX40" fmla="*/ 509587 w 1152525"/>
                  <a:gd name="connsiteY40" fmla="*/ 252412 h 252412"/>
                  <a:gd name="connsiteX41" fmla="*/ 461962 w 1152525"/>
                  <a:gd name="connsiteY41" fmla="*/ 242887 h 252412"/>
                  <a:gd name="connsiteX42" fmla="*/ 428625 w 1152525"/>
                  <a:gd name="connsiteY42" fmla="*/ 242887 h 252412"/>
                  <a:gd name="connsiteX43" fmla="*/ 390525 w 1152525"/>
                  <a:gd name="connsiteY43" fmla="*/ 238125 h 252412"/>
                  <a:gd name="connsiteX44" fmla="*/ 357187 w 1152525"/>
                  <a:gd name="connsiteY44" fmla="*/ 228600 h 252412"/>
                  <a:gd name="connsiteX45" fmla="*/ 266700 w 1152525"/>
                  <a:gd name="connsiteY45" fmla="*/ 214312 h 252412"/>
                  <a:gd name="connsiteX46" fmla="*/ 223837 w 1152525"/>
                  <a:gd name="connsiteY46" fmla="*/ 195262 h 252412"/>
                  <a:gd name="connsiteX47" fmla="*/ 200025 w 1152525"/>
                  <a:gd name="connsiteY47" fmla="*/ 200025 h 252412"/>
                  <a:gd name="connsiteX48" fmla="*/ 161925 w 1152525"/>
                  <a:gd name="connsiteY48" fmla="*/ 200025 h 252412"/>
                  <a:gd name="connsiteX49" fmla="*/ 119062 w 1152525"/>
                  <a:gd name="connsiteY49" fmla="*/ 185737 h 252412"/>
                  <a:gd name="connsiteX50" fmla="*/ 85725 w 1152525"/>
                  <a:gd name="connsiteY50" fmla="*/ 176212 h 252412"/>
                  <a:gd name="connsiteX51" fmla="*/ 47625 w 1152525"/>
                  <a:gd name="connsiteY51" fmla="*/ 166687 h 252412"/>
                  <a:gd name="connsiteX52" fmla="*/ 14287 w 1152525"/>
                  <a:gd name="connsiteY52" fmla="*/ 161925 h 252412"/>
                  <a:gd name="connsiteX53" fmla="*/ 0 w 1152525"/>
                  <a:gd name="connsiteY53" fmla="*/ 161925 h 252412"/>
                  <a:gd name="connsiteX54" fmla="*/ 119062 w 1152525"/>
                  <a:gd name="connsiteY54" fmla="*/ 80962 h 252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52525" h="252412">
                    <a:moveTo>
                      <a:pt x="119062" y="80962"/>
                    </a:moveTo>
                    <a:lnTo>
                      <a:pt x="257175" y="71437"/>
                    </a:lnTo>
                    <a:lnTo>
                      <a:pt x="333375" y="66675"/>
                    </a:lnTo>
                    <a:lnTo>
                      <a:pt x="400050" y="66675"/>
                    </a:lnTo>
                    <a:lnTo>
                      <a:pt x="471487" y="52387"/>
                    </a:lnTo>
                    <a:lnTo>
                      <a:pt x="557212" y="38100"/>
                    </a:lnTo>
                    <a:lnTo>
                      <a:pt x="628650" y="38100"/>
                    </a:lnTo>
                    <a:lnTo>
                      <a:pt x="714375" y="14287"/>
                    </a:lnTo>
                    <a:lnTo>
                      <a:pt x="781050" y="14287"/>
                    </a:lnTo>
                    <a:lnTo>
                      <a:pt x="823912" y="19050"/>
                    </a:lnTo>
                    <a:lnTo>
                      <a:pt x="847725" y="0"/>
                    </a:lnTo>
                    <a:lnTo>
                      <a:pt x="881062" y="14287"/>
                    </a:lnTo>
                    <a:lnTo>
                      <a:pt x="928687" y="28575"/>
                    </a:lnTo>
                    <a:lnTo>
                      <a:pt x="962025" y="42862"/>
                    </a:lnTo>
                    <a:lnTo>
                      <a:pt x="1000125" y="76200"/>
                    </a:lnTo>
                    <a:lnTo>
                      <a:pt x="1038225" y="95250"/>
                    </a:lnTo>
                    <a:lnTo>
                      <a:pt x="1076325" y="114300"/>
                    </a:lnTo>
                    <a:lnTo>
                      <a:pt x="1109662" y="123825"/>
                    </a:lnTo>
                    <a:lnTo>
                      <a:pt x="1133475" y="152400"/>
                    </a:lnTo>
                    <a:lnTo>
                      <a:pt x="1152525" y="157162"/>
                    </a:lnTo>
                    <a:lnTo>
                      <a:pt x="1138237" y="166687"/>
                    </a:lnTo>
                    <a:lnTo>
                      <a:pt x="1090612" y="171450"/>
                    </a:lnTo>
                    <a:lnTo>
                      <a:pt x="1057275" y="171450"/>
                    </a:lnTo>
                    <a:lnTo>
                      <a:pt x="1042987" y="185737"/>
                    </a:lnTo>
                    <a:lnTo>
                      <a:pt x="1019175" y="190500"/>
                    </a:lnTo>
                    <a:lnTo>
                      <a:pt x="1000125" y="200025"/>
                    </a:lnTo>
                    <a:lnTo>
                      <a:pt x="981075" y="204787"/>
                    </a:lnTo>
                    <a:lnTo>
                      <a:pt x="962025" y="200025"/>
                    </a:lnTo>
                    <a:lnTo>
                      <a:pt x="933450" y="200025"/>
                    </a:lnTo>
                    <a:lnTo>
                      <a:pt x="914400" y="200025"/>
                    </a:lnTo>
                    <a:lnTo>
                      <a:pt x="866775" y="204787"/>
                    </a:lnTo>
                    <a:lnTo>
                      <a:pt x="833437" y="209550"/>
                    </a:lnTo>
                    <a:lnTo>
                      <a:pt x="809625" y="219075"/>
                    </a:lnTo>
                    <a:lnTo>
                      <a:pt x="771525" y="228600"/>
                    </a:lnTo>
                    <a:lnTo>
                      <a:pt x="742950" y="223837"/>
                    </a:lnTo>
                    <a:lnTo>
                      <a:pt x="704850" y="223837"/>
                    </a:lnTo>
                    <a:lnTo>
                      <a:pt x="657225" y="233362"/>
                    </a:lnTo>
                    <a:lnTo>
                      <a:pt x="609600" y="238125"/>
                    </a:lnTo>
                    <a:lnTo>
                      <a:pt x="571500" y="252412"/>
                    </a:lnTo>
                    <a:lnTo>
                      <a:pt x="538162" y="252412"/>
                    </a:lnTo>
                    <a:lnTo>
                      <a:pt x="509587" y="252412"/>
                    </a:lnTo>
                    <a:lnTo>
                      <a:pt x="461962" y="242887"/>
                    </a:lnTo>
                    <a:lnTo>
                      <a:pt x="428625" y="242887"/>
                    </a:lnTo>
                    <a:lnTo>
                      <a:pt x="390525" y="238125"/>
                    </a:lnTo>
                    <a:lnTo>
                      <a:pt x="357187" y="228600"/>
                    </a:lnTo>
                    <a:lnTo>
                      <a:pt x="266700" y="214312"/>
                    </a:lnTo>
                    <a:lnTo>
                      <a:pt x="223837" y="195262"/>
                    </a:lnTo>
                    <a:lnTo>
                      <a:pt x="200025" y="200025"/>
                    </a:lnTo>
                    <a:lnTo>
                      <a:pt x="161925" y="200025"/>
                    </a:lnTo>
                    <a:lnTo>
                      <a:pt x="119062" y="185737"/>
                    </a:lnTo>
                    <a:lnTo>
                      <a:pt x="85725" y="176212"/>
                    </a:lnTo>
                    <a:lnTo>
                      <a:pt x="47625" y="166687"/>
                    </a:lnTo>
                    <a:lnTo>
                      <a:pt x="14287" y="161925"/>
                    </a:lnTo>
                    <a:lnTo>
                      <a:pt x="0" y="161925"/>
                    </a:lnTo>
                    <a:lnTo>
                      <a:pt x="119062" y="80962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6" name="Grupo 70"/>
            <p:cNvGrpSpPr/>
            <p:nvPr/>
          </p:nvGrpSpPr>
          <p:grpSpPr>
            <a:xfrm>
              <a:off x="6477000" y="647700"/>
              <a:ext cx="2662238" cy="604838"/>
              <a:chOff x="6477000" y="647700"/>
              <a:chExt cx="2662238" cy="604838"/>
            </a:xfrm>
          </p:grpSpPr>
          <p:sp>
            <p:nvSpPr>
              <p:cNvPr id="54" name="Forma livre 53"/>
              <p:cNvSpPr/>
              <p:nvPr/>
            </p:nvSpPr>
            <p:spPr>
              <a:xfrm>
                <a:off x="6477000" y="652463"/>
                <a:ext cx="2471738" cy="223837"/>
              </a:xfrm>
              <a:custGeom>
                <a:avLst/>
                <a:gdLst>
                  <a:gd name="connsiteX0" fmla="*/ 228600 w 2471738"/>
                  <a:gd name="connsiteY0" fmla="*/ 0 h 223837"/>
                  <a:gd name="connsiteX1" fmla="*/ 781050 w 2471738"/>
                  <a:gd name="connsiteY1" fmla="*/ 0 h 223837"/>
                  <a:gd name="connsiteX2" fmla="*/ 1081088 w 2471738"/>
                  <a:gd name="connsiteY2" fmla="*/ 0 h 223837"/>
                  <a:gd name="connsiteX3" fmla="*/ 1262063 w 2471738"/>
                  <a:gd name="connsiteY3" fmla="*/ 4762 h 223837"/>
                  <a:gd name="connsiteX4" fmla="*/ 1347788 w 2471738"/>
                  <a:gd name="connsiteY4" fmla="*/ 4762 h 223837"/>
                  <a:gd name="connsiteX5" fmla="*/ 1366838 w 2471738"/>
                  <a:gd name="connsiteY5" fmla="*/ 19050 h 223837"/>
                  <a:gd name="connsiteX6" fmla="*/ 1395413 w 2471738"/>
                  <a:gd name="connsiteY6" fmla="*/ 23812 h 223837"/>
                  <a:gd name="connsiteX7" fmla="*/ 1452563 w 2471738"/>
                  <a:gd name="connsiteY7" fmla="*/ 33337 h 223837"/>
                  <a:gd name="connsiteX8" fmla="*/ 1504950 w 2471738"/>
                  <a:gd name="connsiteY8" fmla="*/ 38100 h 223837"/>
                  <a:gd name="connsiteX9" fmla="*/ 1585913 w 2471738"/>
                  <a:gd name="connsiteY9" fmla="*/ 47625 h 223837"/>
                  <a:gd name="connsiteX10" fmla="*/ 1619250 w 2471738"/>
                  <a:gd name="connsiteY10" fmla="*/ 57150 h 223837"/>
                  <a:gd name="connsiteX11" fmla="*/ 1666875 w 2471738"/>
                  <a:gd name="connsiteY11" fmla="*/ 66675 h 223837"/>
                  <a:gd name="connsiteX12" fmla="*/ 1757363 w 2471738"/>
                  <a:gd name="connsiteY12" fmla="*/ 66675 h 223837"/>
                  <a:gd name="connsiteX13" fmla="*/ 1800225 w 2471738"/>
                  <a:gd name="connsiteY13" fmla="*/ 71437 h 223837"/>
                  <a:gd name="connsiteX14" fmla="*/ 1871663 w 2471738"/>
                  <a:gd name="connsiteY14" fmla="*/ 71437 h 223837"/>
                  <a:gd name="connsiteX15" fmla="*/ 1957388 w 2471738"/>
                  <a:gd name="connsiteY15" fmla="*/ 71437 h 223837"/>
                  <a:gd name="connsiteX16" fmla="*/ 2033588 w 2471738"/>
                  <a:gd name="connsiteY16" fmla="*/ 76200 h 223837"/>
                  <a:gd name="connsiteX17" fmla="*/ 2105025 w 2471738"/>
                  <a:gd name="connsiteY17" fmla="*/ 76200 h 223837"/>
                  <a:gd name="connsiteX18" fmla="*/ 2162175 w 2471738"/>
                  <a:gd name="connsiteY18" fmla="*/ 95250 h 223837"/>
                  <a:gd name="connsiteX19" fmla="*/ 2195513 w 2471738"/>
                  <a:gd name="connsiteY19" fmla="*/ 85725 h 223837"/>
                  <a:gd name="connsiteX20" fmla="*/ 2233613 w 2471738"/>
                  <a:gd name="connsiteY20" fmla="*/ 95250 h 223837"/>
                  <a:gd name="connsiteX21" fmla="*/ 2290763 w 2471738"/>
                  <a:gd name="connsiteY21" fmla="*/ 109537 h 223837"/>
                  <a:gd name="connsiteX22" fmla="*/ 2333625 w 2471738"/>
                  <a:gd name="connsiteY22" fmla="*/ 133350 h 223837"/>
                  <a:gd name="connsiteX23" fmla="*/ 2386013 w 2471738"/>
                  <a:gd name="connsiteY23" fmla="*/ 152400 h 223837"/>
                  <a:gd name="connsiteX24" fmla="*/ 2443163 w 2471738"/>
                  <a:gd name="connsiteY24" fmla="*/ 176212 h 223837"/>
                  <a:gd name="connsiteX25" fmla="*/ 2471738 w 2471738"/>
                  <a:gd name="connsiteY25" fmla="*/ 195262 h 223837"/>
                  <a:gd name="connsiteX26" fmla="*/ 2462213 w 2471738"/>
                  <a:gd name="connsiteY26" fmla="*/ 209550 h 223837"/>
                  <a:gd name="connsiteX27" fmla="*/ 2438400 w 2471738"/>
                  <a:gd name="connsiteY27" fmla="*/ 209550 h 223837"/>
                  <a:gd name="connsiteX28" fmla="*/ 2414588 w 2471738"/>
                  <a:gd name="connsiteY28" fmla="*/ 209550 h 223837"/>
                  <a:gd name="connsiteX29" fmla="*/ 2362200 w 2471738"/>
                  <a:gd name="connsiteY29" fmla="*/ 223837 h 223837"/>
                  <a:gd name="connsiteX30" fmla="*/ 2343150 w 2471738"/>
                  <a:gd name="connsiteY30" fmla="*/ 209550 h 223837"/>
                  <a:gd name="connsiteX31" fmla="*/ 2300288 w 2471738"/>
                  <a:gd name="connsiteY31" fmla="*/ 204787 h 223837"/>
                  <a:gd name="connsiteX32" fmla="*/ 2252663 w 2471738"/>
                  <a:gd name="connsiteY32" fmla="*/ 209550 h 223837"/>
                  <a:gd name="connsiteX33" fmla="*/ 2205038 w 2471738"/>
                  <a:gd name="connsiteY33" fmla="*/ 214312 h 223837"/>
                  <a:gd name="connsiteX34" fmla="*/ 2152650 w 2471738"/>
                  <a:gd name="connsiteY34" fmla="*/ 214312 h 223837"/>
                  <a:gd name="connsiteX35" fmla="*/ 2081213 w 2471738"/>
                  <a:gd name="connsiteY35" fmla="*/ 209550 h 223837"/>
                  <a:gd name="connsiteX36" fmla="*/ 2033588 w 2471738"/>
                  <a:gd name="connsiteY36" fmla="*/ 195262 h 223837"/>
                  <a:gd name="connsiteX37" fmla="*/ 1990725 w 2471738"/>
                  <a:gd name="connsiteY37" fmla="*/ 190500 h 223837"/>
                  <a:gd name="connsiteX38" fmla="*/ 1952625 w 2471738"/>
                  <a:gd name="connsiteY38" fmla="*/ 214312 h 223837"/>
                  <a:gd name="connsiteX39" fmla="*/ 1866900 w 2471738"/>
                  <a:gd name="connsiteY39" fmla="*/ 223837 h 223837"/>
                  <a:gd name="connsiteX40" fmla="*/ 1795463 w 2471738"/>
                  <a:gd name="connsiteY40" fmla="*/ 214312 h 223837"/>
                  <a:gd name="connsiteX41" fmla="*/ 1724025 w 2471738"/>
                  <a:gd name="connsiteY41" fmla="*/ 214312 h 223837"/>
                  <a:gd name="connsiteX42" fmla="*/ 1647825 w 2471738"/>
                  <a:gd name="connsiteY42" fmla="*/ 219075 h 223837"/>
                  <a:gd name="connsiteX43" fmla="*/ 1590675 w 2471738"/>
                  <a:gd name="connsiteY43" fmla="*/ 195262 h 223837"/>
                  <a:gd name="connsiteX44" fmla="*/ 1552575 w 2471738"/>
                  <a:gd name="connsiteY44" fmla="*/ 195262 h 223837"/>
                  <a:gd name="connsiteX45" fmla="*/ 1466850 w 2471738"/>
                  <a:gd name="connsiteY45" fmla="*/ 185737 h 223837"/>
                  <a:gd name="connsiteX46" fmla="*/ 1400175 w 2471738"/>
                  <a:gd name="connsiteY46" fmla="*/ 185737 h 223837"/>
                  <a:gd name="connsiteX47" fmla="*/ 1328738 w 2471738"/>
                  <a:gd name="connsiteY47" fmla="*/ 176212 h 223837"/>
                  <a:gd name="connsiteX48" fmla="*/ 1247775 w 2471738"/>
                  <a:gd name="connsiteY48" fmla="*/ 161925 h 223837"/>
                  <a:gd name="connsiteX49" fmla="*/ 1166813 w 2471738"/>
                  <a:gd name="connsiteY49" fmla="*/ 157162 h 223837"/>
                  <a:gd name="connsiteX50" fmla="*/ 1090613 w 2471738"/>
                  <a:gd name="connsiteY50" fmla="*/ 166687 h 223837"/>
                  <a:gd name="connsiteX51" fmla="*/ 995363 w 2471738"/>
                  <a:gd name="connsiteY51" fmla="*/ 171450 h 223837"/>
                  <a:gd name="connsiteX52" fmla="*/ 919163 w 2471738"/>
                  <a:gd name="connsiteY52" fmla="*/ 157162 h 223837"/>
                  <a:gd name="connsiteX53" fmla="*/ 833438 w 2471738"/>
                  <a:gd name="connsiteY53" fmla="*/ 180975 h 223837"/>
                  <a:gd name="connsiteX54" fmla="*/ 776288 w 2471738"/>
                  <a:gd name="connsiteY54" fmla="*/ 166687 h 223837"/>
                  <a:gd name="connsiteX55" fmla="*/ 690563 w 2471738"/>
                  <a:gd name="connsiteY55" fmla="*/ 166687 h 223837"/>
                  <a:gd name="connsiteX56" fmla="*/ 638175 w 2471738"/>
                  <a:gd name="connsiteY56" fmla="*/ 180975 h 223837"/>
                  <a:gd name="connsiteX57" fmla="*/ 604838 w 2471738"/>
                  <a:gd name="connsiteY57" fmla="*/ 161925 h 223837"/>
                  <a:gd name="connsiteX58" fmla="*/ 514350 w 2471738"/>
                  <a:gd name="connsiteY58" fmla="*/ 161925 h 223837"/>
                  <a:gd name="connsiteX59" fmla="*/ 461963 w 2471738"/>
                  <a:gd name="connsiteY59" fmla="*/ 157162 h 223837"/>
                  <a:gd name="connsiteX60" fmla="*/ 419100 w 2471738"/>
                  <a:gd name="connsiteY60" fmla="*/ 152400 h 223837"/>
                  <a:gd name="connsiteX61" fmla="*/ 333375 w 2471738"/>
                  <a:gd name="connsiteY61" fmla="*/ 161925 h 223837"/>
                  <a:gd name="connsiteX62" fmla="*/ 328613 w 2471738"/>
                  <a:gd name="connsiteY62" fmla="*/ 133350 h 223837"/>
                  <a:gd name="connsiteX63" fmla="*/ 271463 w 2471738"/>
                  <a:gd name="connsiteY63" fmla="*/ 138112 h 223837"/>
                  <a:gd name="connsiteX64" fmla="*/ 238125 w 2471738"/>
                  <a:gd name="connsiteY64" fmla="*/ 138112 h 223837"/>
                  <a:gd name="connsiteX65" fmla="*/ 209550 w 2471738"/>
                  <a:gd name="connsiteY65" fmla="*/ 157162 h 223837"/>
                  <a:gd name="connsiteX66" fmla="*/ 180975 w 2471738"/>
                  <a:gd name="connsiteY66" fmla="*/ 138112 h 223837"/>
                  <a:gd name="connsiteX67" fmla="*/ 161925 w 2471738"/>
                  <a:gd name="connsiteY67" fmla="*/ 123825 h 223837"/>
                  <a:gd name="connsiteX68" fmla="*/ 133350 w 2471738"/>
                  <a:gd name="connsiteY68" fmla="*/ 109537 h 223837"/>
                  <a:gd name="connsiteX69" fmla="*/ 104775 w 2471738"/>
                  <a:gd name="connsiteY69" fmla="*/ 85725 h 223837"/>
                  <a:gd name="connsiteX70" fmla="*/ 90488 w 2471738"/>
                  <a:gd name="connsiteY70" fmla="*/ 80962 h 223837"/>
                  <a:gd name="connsiteX71" fmla="*/ 66675 w 2471738"/>
                  <a:gd name="connsiteY71" fmla="*/ 66675 h 223837"/>
                  <a:gd name="connsiteX72" fmla="*/ 52388 w 2471738"/>
                  <a:gd name="connsiteY72" fmla="*/ 38100 h 223837"/>
                  <a:gd name="connsiteX73" fmla="*/ 33338 w 2471738"/>
                  <a:gd name="connsiteY73" fmla="*/ 19050 h 223837"/>
                  <a:gd name="connsiteX74" fmla="*/ 19050 w 2471738"/>
                  <a:gd name="connsiteY74" fmla="*/ 9525 h 223837"/>
                  <a:gd name="connsiteX75" fmla="*/ 0 w 2471738"/>
                  <a:gd name="connsiteY75" fmla="*/ 0 h 223837"/>
                  <a:gd name="connsiteX76" fmla="*/ 80963 w 2471738"/>
                  <a:gd name="connsiteY76" fmla="*/ 0 h 223837"/>
                  <a:gd name="connsiteX77" fmla="*/ 228600 w 2471738"/>
                  <a:gd name="connsiteY77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471738" h="223837">
                    <a:moveTo>
                      <a:pt x="228600" y="0"/>
                    </a:moveTo>
                    <a:lnTo>
                      <a:pt x="781050" y="0"/>
                    </a:lnTo>
                    <a:lnTo>
                      <a:pt x="1081088" y="0"/>
                    </a:lnTo>
                    <a:lnTo>
                      <a:pt x="1262063" y="4762"/>
                    </a:lnTo>
                    <a:lnTo>
                      <a:pt x="1347788" y="4762"/>
                    </a:lnTo>
                    <a:lnTo>
                      <a:pt x="1366838" y="19050"/>
                    </a:lnTo>
                    <a:lnTo>
                      <a:pt x="1395413" y="23812"/>
                    </a:lnTo>
                    <a:lnTo>
                      <a:pt x="1452563" y="33337"/>
                    </a:lnTo>
                    <a:lnTo>
                      <a:pt x="1504950" y="38100"/>
                    </a:lnTo>
                    <a:lnTo>
                      <a:pt x="1585913" y="47625"/>
                    </a:lnTo>
                    <a:lnTo>
                      <a:pt x="1619250" y="57150"/>
                    </a:lnTo>
                    <a:lnTo>
                      <a:pt x="1666875" y="66675"/>
                    </a:lnTo>
                    <a:lnTo>
                      <a:pt x="1757363" y="66675"/>
                    </a:lnTo>
                    <a:lnTo>
                      <a:pt x="1800225" y="71437"/>
                    </a:lnTo>
                    <a:lnTo>
                      <a:pt x="1871663" y="71437"/>
                    </a:lnTo>
                    <a:lnTo>
                      <a:pt x="1957388" y="71437"/>
                    </a:lnTo>
                    <a:lnTo>
                      <a:pt x="2033588" y="76200"/>
                    </a:lnTo>
                    <a:lnTo>
                      <a:pt x="2105025" y="76200"/>
                    </a:lnTo>
                    <a:lnTo>
                      <a:pt x="2162175" y="95250"/>
                    </a:lnTo>
                    <a:lnTo>
                      <a:pt x="2195513" y="85725"/>
                    </a:lnTo>
                    <a:lnTo>
                      <a:pt x="2233613" y="95250"/>
                    </a:lnTo>
                    <a:lnTo>
                      <a:pt x="2290763" y="109537"/>
                    </a:lnTo>
                    <a:lnTo>
                      <a:pt x="2333625" y="133350"/>
                    </a:lnTo>
                    <a:lnTo>
                      <a:pt x="2386013" y="152400"/>
                    </a:lnTo>
                    <a:lnTo>
                      <a:pt x="2443163" y="176212"/>
                    </a:lnTo>
                    <a:lnTo>
                      <a:pt x="2471738" y="195262"/>
                    </a:lnTo>
                    <a:lnTo>
                      <a:pt x="2462213" y="209550"/>
                    </a:lnTo>
                    <a:lnTo>
                      <a:pt x="2438400" y="209550"/>
                    </a:lnTo>
                    <a:lnTo>
                      <a:pt x="2414588" y="209550"/>
                    </a:lnTo>
                    <a:lnTo>
                      <a:pt x="2362200" y="223837"/>
                    </a:lnTo>
                    <a:lnTo>
                      <a:pt x="2343150" y="209550"/>
                    </a:lnTo>
                    <a:lnTo>
                      <a:pt x="2300288" y="204787"/>
                    </a:lnTo>
                    <a:lnTo>
                      <a:pt x="2252663" y="209550"/>
                    </a:lnTo>
                    <a:lnTo>
                      <a:pt x="2205038" y="214312"/>
                    </a:lnTo>
                    <a:lnTo>
                      <a:pt x="2152650" y="214312"/>
                    </a:lnTo>
                    <a:lnTo>
                      <a:pt x="2081213" y="209550"/>
                    </a:lnTo>
                    <a:lnTo>
                      <a:pt x="2033588" y="195262"/>
                    </a:lnTo>
                    <a:lnTo>
                      <a:pt x="1990725" y="190500"/>
                    </a:lnTo>
                    <a:lnTo>
                      <a:pt x="1952625" y="214312"/>
                    </a:lnTo>
                    <a:lnTo>
                      <a:pt x="1866900" y="223837"/>
                    </a:lnTo>
                    <a:lnTo>
                      <a:pt x="1795463" y="214312"/>
                    </a:lnTo>
                    <a:lnTo>
                      <a:pt x="1724025" y="214312"/>
                    </a:lnTo>
                    <a:lnTo>
                      <a:pt x="1647825" y="219075"/>
                    </a:lnTo>
                    <a:lnTo>
                      <a:pt x="1590675" y="195262"/>
                    </a:lnTo>
                    <a:lnTo>
                      <a:pt x="1552575" y="195262"/>
                    </a:lnTo>
                    <a:lnTo>
                      <a:pt x="1466850" y="185737"/>
                    </a:lnTo>
                    <a:lnTo>
                      <a:pt x="1400175" y="185737"/>
                    </a:lnTo>
                    <a:lnTo>
                      <a:pt x="1328738" y="176212"/>
                    </a:lnTo>
                    <a:lnTo>
                      <a:pt x="1247775" y="161925"/>
                    </a:lnTo>
                    <a:lnTo>
                      <a:pt x="1166813" y="157162"/>
                    </a:lnTo>
                    <a:lnTo>
                      <a:pt x="1090613" y="166687"/>
                    </a:lnTo>
                    <a:lnTo>
                      <a:pt x="995363" y="171450"/>
                    </a:lnTo>
                    <a:lnTo>
                      <a:pt x="919163" y="157162"/>
                    </a:lnTo>
                    <a:lnTo>
                      <a:pt x="833438" y="180975"/>
                    </a:lnTo>
                    <a:lnTo>
                      <a:pt x="776288" y="166687"/>
                    </a:lnTo>
                    <a:lnTo>
                      <a:pt x="690563" y="166687"/>
                    </a:lnTo>
                    <a:lnTo>
                      <a:pt x="638175" y="180975"/>
                    </a:lnTo>
                    <a:lnTo>
                      <a:pt x="604838" y="161925"/>
                    </a:lnTo>
                    <a:lnTo>
                      <a:pt x="514350" y="161925"/>
                    </a:lnTo>
                    <a:lnTo>
                      <a:pt x="461963" y="157162"/>
                    </a:lnTo>
                    <a:lnTo>
                      <a:pt x="419100" y="152400"/>
                    </a:lnTo>
                    <a:lnTo>
                      <a:pt x="333375" y="161925"/>
                    </a:lnTo>
                    <a:lnTo>
                      <a:pt x="328613" y="133350"/>
                    </a:lnTo>
                    <a:lnTo>
                      <a:pt x="271463" y="138112"/>
                    </a:lnTo>
                    <a:lnTo>
                      <a:pt x="238125" y="138112"/>
                    </a:lnTo>
                    <a:lnTo>
                      <a:pt x="209550" y="157162"/>
                    </a:lnTo>
                    <a:lnTo>
                      <a:pt x="180975" y="138112"/>
                    </a:lnTo>
                    <a:lnTo>
                      <a:pt x="161925" y="123825"/>
                    </a:lnTo>
                    <a:lnTo>
                      <a:pt x="133350" y="109537"/>
                    </a:lnTo>
                    <a:lnTo>
                      <a:pt x="104775" y="85725"/>
                    </a:lnTo>
                    <a:lnTo>
                      <a:pt x="90488" y="80962"/>
                    </a:lnTo>
                    <a:lnTo>
                      <a:pt x="66675" y="66675"/>
                    </a:lnTo>
                    <a:lnTo>
                      <a:pt x="52388" y="38100"/>
                    </a:lnTo>
                    <a:lnTo>
                      <a:pt x="33338" y="19050"/>
                    </a:lnTo>
                    <a:lnTo>
                      <a:pt x="19050" y="9525"/>
                    </a:lnTo>
                    <a:lnTo>
                      <a:pt x="0" y="0"/>
                    </a:lnTo>
                    <a:lnTo>
                      <a:pt x="80963" y="0"/>
                    </a:lnTo>
                    <a:lnTo>
                      <a:pt x="228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Forma livre 54"/>
              <p:cNvSpPr/>
              <p:nvPr/>
            </p:nvSpPr>
            <p:spPr>
              <a:xfrm>
                <a:off x="7824788" y="647700"/>
                <a:ext cx="1314450" cy="290513"/>
              </a:xfrm>
              <a:custGeom>
                <a:avLst/>
                <a:gdLst>
                  <a:gd name="connsiteX0" fmla="*/ 1166812 w 1314450"/>
                  <a:gd name="connsiteY0" fmla="*/ 0 h 290513"/>
                  <a:gd name="connsiteX1" fmla="*/ 1314450 w 1314450"/>
                  <a:gd name="connsiteY1" fmla="*/ 4763 h 290513"/>
                  <a:gd name="connsiteX2" fmla="*/ 1309687 w 1314450"/>
                  <a:gd name="connsiteY2" fmla="*/ 76200 h 290513"/>
                  <a:gd name="connsiteX3" fmla="*/ 1314450 w 1314450"/>
                  <a:gd name="connsiteY3" fmla="*/ 161925 h 290513"/>
                  <a:gd name="connsiteX4" fmla="*/ 1314450 w 1314450"/>
                  <a:gd name="connsiteY4" fmla="*/ 219075 h 290513"/>
                  <a:gd name="connsiteX5" fmla="*/ 1314450 w 1314450"/>
                  <a:gd name="connsiteY5" fmla="*/ 285750 h 290513"/>
                  <a:gd name="connsiteX6" fmla="*/ 1247775 w 1314450"/>
                  <a:gd name="connsiteY6" fmla="*/ 285750 h 290513"/>
                  <a:gd name="connsiteX7" fmla="*/ 1185862 w 1314450"/>
                  <a:gd name="connsiteY7" fmla="*/ 290513 h 290513"/>
                  <a:gd name="connsiteX8" fmla="*/ 1138237 w 1314450"/>
                  <a:gd name="connsiteY8" fmla="*/ 271463 h 290513"/>
                  <a:gd name="connsiteX9" fmla="*/ 1104900 w 1314450"/>
                  <a:gd name="connsiteY9" fmla="*/ 271463 h 290513"/>
                  <a:gd name="connsiteX10" fmla="*/ 1109662 w 1314450"/>
                  <a:gd name="connsiteY10" fmla="*/ 238125 h 290513"/>
                  <a:gd name="connsiteX11" fmla="*/ 1128712 w 1314450"/>
                  <a:gd name="connsiteY11" fmla="*/ 219075 h 290513"/>
                  <a:gd name="connsiteX12" fmla="*/ 1123950 w 1314450"/>
                  <a:gd name="connsiteY12" fmla="*/ 204788 h 290513"/>
                  <a:gd name="connsiteX13" fmla="*/ 1109662 w 1314450"/>
                  <a:gd name="connsiteY13" fmla="*/ 185738 h 290513"/>
                  <a:gd name="connsiteX14" fmla="*/ 1090612 w 1314450"/>
                  <a:gd name="connsiteY14" fmla="*/ 180975 h 290513"/>
                  <a:gd name="connsiteX15" fmla="*/ 1062037 w 1314450"/>
                  <a:gd name="connsiteY15" fmla="*/ 166688 h 290513"/>
                  <a:gd name="connsiteX16" fmla="*/ 1038225 w 1314450"/>
                  <a:gd name="connsiteY16" fmla="*/ 142875 h 290513"/>
                  <a:gd name="connsiteX17" fmla="*/ 1023937 w 1314450"/>
                  <a:gd name="connsiteY17" fmla="*/ 138113 h 290513"/>
                  <a:gd name="connsiteX18" fmla="*/ 1000125 w 1314450"/>
                  <a:gd name="connsiteY18" fmla="*/ 147638 h 290513"/>
                  <a:gd name="connsiteX19" fmla="*/ 981075 w 1314450"/>
                  <a:gd name="connsiteY19" fmla="*/ 128588 h 290513"/>
                  <a:gd name="connsiteX20" fmla="*/ 952500 w 1314450"/>
                  <a:gd name="connsiteY20" fmla="*/ 123825 h 290513"/>
                  <a:gd name="connsiteX21" fmla="*/ 928687 w 1314450"/>
                  <a:gd name="connsiteY21" fmla="*/ 114300 h 290513"/>
                  <a:gd name="connsiteX22" fmla="*/ 895350 w 1314450"/>
                  <a:gd name="connsiteY22" fmla="*/ 100013 h 290513"/>
                  <a:gd name="connsiteX23" fmla="*/ 871537 w 1314450"/>
                  <a:gd name="connsiteY23" fmla="*/ 90488 h 290513"/>
                  <a:gd name="connsiteX24" fmla="*/ 847725 w 1314450"/>
                  <a:gd name="connsiteY24" fmla="*/ 90488 h 290513"/>
                  <a:gd name="connsiteX25" fmla="*/ 833437 w 1314450"/>
                  <a:gd name="connsiteY25" fmla="*/ 90488 h 290513"/>
                  <a:gd name="connsiteX26" fmla="*/ 814387 w 1314450"/>
                  <a:gd name="connsiteY26" fmla="*/ 90488 h 290513"/>
                  <a:gd name="connsiteX27" fmla="*/ 785812 w 1314450"/>
                  <a:gd name="connsiteY27" fmla="*/ 90488 h 290513"/>
                  <a:gd name="connsiteX28" fmla="*/ 766762 w 1314450"/>
                  <a:gd name="connsiteY28" fmla="*/ 80963 h 290513"/>
                  <a:gd name="connsiteX29" fmla="*/ 738187 w 1314450"/>
                  <a:gd name="connsiteY29" fmla="*/ 80963 h 290513"/>
                  <a:gd name="connsiteX30" fmla="*/ 690562 w 1314450"/>
                  <a:gd name="connsiteY30" fmla="*/ 80963 h 290513"/>
                  <a:gd name="connsiteX31" fmla="*/ 633412 w 1314450"/>
                  <a:gd name="connsiteY31" fmla="*/ 80963 h 290513"/>
                  <a:gd name="connsiteX32" fmla="*/ 581025 w 1314450"/>
                  <a:gd name="connsiteY32" fmla="*/ 76200 h 290513"/>
                  <a:gd name="connsiteX33" fmla="*/ 528637 w 1314450"/>
                  <a:gd name="connsiteY33" fmla="*/ 76200 h 290513"/>
                  <a:gd name="connsiteX34" fmla="*/ 476250 w 1314450"/>
                  <a:gd name="connsiteY34" fmla="*/ 80963 h 290513"/>
                  <a:gd name="connsiteX35" fmla="*/ 419100 w 1314450"/>
                  <a:gd name="connsiteY35" fmla="*/ 80963 h 290513"/>
                  <a:gd name="connsiteX36" fmla="*/ 376237 w 1314450"/>
                  <a:gd name="connsiteY36" fmla="*/ 71438 h 290513"/>
                  <a:gd name="connsiteX37" fmla="*/ 328612 w 1314450"/>
                  <a:gd name="connsiteY37" fmla="*/ 71438 h 290513"/>
                  <a:gd name="connsiteX38" fmla="*/ 285750 w 1314450"/>
                  <a:gd name="connsiteY38" fmla="*/ 66675 h 290513"/>
                  <a:gd name="connsiteX39" fmla="*/ 252412 w 1314450"/>
                  <a:gd name="connsiteY39" fmla="*/ 57150 h 290513"/>
                  <a:gd name="connsiteX40" fmla="*/ 209550 w 1314450"/>
                  <a:gd name="connsiteY40" fmla="*/ 57150 h 290513"/>
                  <a:gd name="connsiteX41" fmla="*/ 161925 w 1314450"/>
                  <a:gd name="connsiteY41" fmla="*/ 57150 h 290513"/>
                  <a:gd name="connsiteX42" fmla="*/ 104775 w 1314450"/>
                  <a:gd name="connsiteY42" fmla="*/ 52388 h 290513"/>
                  <a:gd name="connsiteX43" fmla="*/ 71437 w 1314450"/>
                  <a:gd name="connsiteY43" fmla="*/ 33338 h 290513"/>
                  <a:gd name="connsiteX44" fmla="*/ 33337 w 1314450"/>
                  <a:gd name="connsiteY44" fmla="*/ 28575 h 290513"/>
                  <a:gd name="connsiteX45" fmla="*/ 14287 w 1314450"/>
                  <a:gd name="connsiteY45" fmla="*/ 9525 h 290513"/>
                  <a:gd name="connsiteX46" fmla="*/ 0 w 1314450"/>
                  <a:gd name="connsiteY46" fmla="*/ 0 h 290513"/>
                  <a:gd name="connsiteX47" fmla="*/ 1166812 w 1314450"/>
                  <a:gd name="connsiteY47" fmla="*/ 0 h 29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14450" h="290513">
                    <a:moveTo>
                      <a:pt x="1166812" y="0"/>
                    </a:moveTo>
                    <a:lnTo>
                      <a:pt x="1314450" y="4763"/>
                    </a:lnTo>
                    <a:lnTo>
                      <a:pt x="1309687" y="76200"/>
                    </a:lnTo>
                    <a:lnTo>
                      <a:pt x="1314450" y="161925"/>
                    </a:lnTo>
                    <a:lnTo>
                      <a:pt x="1314450" y="219075"/>
                    </a:lnTo>
                    <a:lnTo>
                      <a:pt x="1314450" y="285750"/>
                    </a:lnTo>
                    <a:lnTo>
                      <a:pt x="1247775" y="285750"/>
                    </a:lnTo>
                    <a:lnTo>
                      <a:pt x="1185862" y="290513"/>
                    </a:lnTo>
                    <a:lnTo>
                      <a:pt x="1138237" y="271463"/>
                    </a:lnTo>
                    <a:lnTo>
                      <a:pt x="1104900" y="271463"/>
                    </a:lnTo>
                    <a:lnTo>
                      <a:pt x="1109662" y="238125"/>
                    </a:lnTo>
                    <a:lnTo>
                      <a:pt x="1128712" y="219075"/>
                    </a:lnTo>
                    <a:lnTo>
                      <a:pt x="1123950" y="204788"/>
                    </a:lnTo>
                    <a:lnTo>
                      <a:pt x="1109662" y="185738"/>
                    </a:lnTo>
                    <a:lnTo>
                      <a:pt x="1090612" y="180975"/>
                    </a:lnTo>
                    <a:lnTo>
                      <a:pt x="1062037" y="166688"/>
                    </a:lnTo>
                    <a:lnTo>
                      <a:pt x="1038225" y="142875"/>
                    </a:lnTo>
                    <a:lnTo>
                      <a:pt x="1023937" y="138113"/>
                    </a:lnTo>
                    <a:lnTo>
                      <a:pt x="1000125" y="147638"/>
                    </a:lnTo>
                    <a:lnTo>
                      <a:pt x="981075" y="128588"/>
                    </a:lnTo>
                    <a:lnTo>
                      <a:pt x="952500" y="123825"/>
                    </a:lnTo>
                    <a:lnTo>
                      <a:pt x="928687" y="114300"/>
                    </a:lnTo>
                    <a:lnTo>
                      <a:pt x="895350" y="100013"/>
                    </a:lnTo>
                    <a:lnTo>
                      <a:pt x="871537" y="90488"/>
                    </a:lnTo>
                    <a:lnTo>
                      <a:pt x="847725" y="90488"/>
                    </a:lnTo>
                    <a:lnTo>
                      <a:pt x="833437" y="90488"/>
                    </a:lnTo>
                    <a:lnTo>
                      <a:pt x="814387" y="90488"/>
                    </a:lnTo>
                    <a:lnTo>
                      <a:pt x="785812" y="90488"/>
                    </a:lnTo>
                    <a:lnTo>
                      <a:pt x="766762" y="80963"/>
                    </a:lnTo>
                    <a:lnTo>
                      <a:pt x="738187" y="80963"/>
                    </a:lnTo>
                    <a:lnTo>
                      <a:pt x="690562" y="80963"/>
                    </a:lnTo>
                    <a:lnTo>
                      <a:pt x="633412" y="80963"/>
                    </a:lnTo>
                    <a:lnTo>
                      <a:pt x="581025" y="76200"/>
                    </a:lnTo>
                    <a:lnTo>
                      <a:pt x="528637" y="76200"/>
                    </a:lnTo>
                    <a:lnTo>
                      <a:pt x="476250" y="80963"/>
                    </a:lnTo>
                    <a:lnTo>
                      <a:pt x="419100" y="80963"/>
                    </a:lnTo>
                    <a:lnTo>
                      <a:pt x="376237" y="71438"/>
                    </a:lnTo>
                    <a:lnTo>
                      <a:pt x="328612" y="71438"/>
                    </a:lnTo>
                    <a:lnTo>
                      <a:pt x="285750" y="66675"/>
                    </a:lnTo>
                    <a:lnTo>
                      <a:pt x="252412" y="57150"/>
                    </a:lnTo>
                    <a:lnTo>
                      <a:pt x="209550" y="57150"/>
                    </a:lnTo>
                    <a:lnTo>
                      <a:pt x="161925" y="57150"/>
                    </a:lnTo>
                    <a:lnTo>
                      <a:pt x="104775" y="52388"/>
                    </a:lnTo>
                    <a:lnTo>
                      <a:pt x="71437" y="33338"/>
                    </a:lnTo>
                    <a:lnTo>
                      <a:pt x="33337" y="28575"/>
                    </a:lnTo>
                    <a:lnTo>
                      <a:pt x="14287" y="9525"/>
                    </a:lnTo>
                    <a:lnTo>
                      <a:pt x="0" y="0"/>
                    </a:lnTo>
                    <a:lnTo>
                      <a:pt x="1166812" y="0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Forma livre 55"/>
              <p:cNvSpPr/>
              <p:nvPr/>
            </p:nvSpPr>
            <p:spPr>
              <a:xfrm>
                <a:off x="6648450" y="814388"/>
                <a:ext cx="1800225" cy="368125"/>
              </a:xfrm>
              <a:custGeom>
                <a:avLst/>
                <a:gdLst>
                  <a:gd name="connsiteX0" fmla="*/ 0 w 1800225"/>
                  <a:gd name="connsiteY0" fmla="*/ 276225 h 368125"/>
                  <a:gd name="connsiteX1" fmla="*/ 80963 w 1800225"/>
                  <a:gd name="connsiteY1" fmla="*/ 238125 h 368125"/>
                  <a:gd name="connsiteX2" fmla="*/ 138113 w 1800225"/>
                  <a:gd name="connsiteY2" fmla="*/ 223837 h 368125"/>
                  <a:gd name="connsiteX3" fmla="*/ 195263 w 1800225"/>
                  <a:gd name="connsiteY3" fmla="*/ 204787 h 368125"/>
                  <a:gd name="connsiteX4" fmla="*/ 247650 w 1800225"/>
                  <a:gd name="connsiteY4" fmla="*/ 195262 h 368125"/>
                  <a:gd name="connsiteX5" fmla="*/ 285750 w 1800225"/>
                  <a:gd name="connsiteY5" fmla="*/ 180975 h 368125"/>
                  <a:gd name="connsiteX6" fmla="*/ 323850 w 1800225"/>
                  <a:gd name="connsiteY6" fmla="*/ 166687 h 368125"/>
                  <a:gd name="connsiteX7" fmla="*/ 361950 w 1800225"/>
                  <a:gd name="connsiteY7" fmla="*/ 147637 h 368125"/>
                  <a:gd name="connsiteX8" fmla="*/ 390525 w 1800225"/>
                  <a:gd name="connsiteY8" fmla="*/ 138112 h 368125"/>
                  <a:gd name="connsiteX9" fmla="*/ 438150 w 1800225"/>
                  <a:gd name="connsiteY9" fmla="*/ 114300 h 368125"/>
                  <a:gd name="connsiteX10" fmla="*/ 471488 w 1800225"/>
                  <a:gd name="connsiteY10" fmla="*/ 95250 h 368125"/>
                  <a:gd name="connsiteX11" fmla="*/ 495300 w 1800225"/>
                  <a:gd name="connsiteY11" fmla="*/ 76200 h 368125"/>
                  <a:gd name="connsiteX12" fmla="*/ 504825 w 1800225"/>
                  <a:gd name="connsiteY12" fmla="*/ 47625 h 368125"/>
                  <a:gd name="connsiteX13" fmla="*/ 504825 w 1800225"/>
                  <a:gd name="connsiteY13" fmla="*/ 23812 h 368125"/>
                  <a:gd name="connsiteX14" fmla="*/ 495300 w 1800225"/>
                  <a:gd name="connsiteY14" fmla="*/ 19050 h 368125"/>
                  <a:gd name="connsiteX15" fmla="*/ 528638 w 1800225"/>
                  <a:gd name="connsiteY15" fmla="*/ 9525 h 368125"/>
                  <a:gd name="connsiteX16" fmla="*/ 571500 w 1800225"/>
                  <a:gd name="connsiteY16" fmla="*/ 9525 h 368125"/>
                  <a:gd name="connsiteX17" fmla="*/ 609600 w 1800225"/>
                  <a:gd name="connsiteY17" fmla="*/ 9525 h 368125"/>
                  <a:gd name="connsiteX18" fmla="*/ 652463 w 1800225"/>
                  <a:gd name="connsiteY18" fmla="*/ 19050 h 368125"/>
                  <a:gd name="connsiteX19" fmla="*/ 671513 w 1800225"/>
                  <a:gd name="connsiteY19" fmla="*/ 23812 h 368125"/>
                  <a:gd name="connsiteX20" fmla="*/ 695325 w 1800225"/>
                  <a:gd name="connsiteY20" fmla="*/ 23812 h 368125"/>
                  <a:gd name="connsiteX21" fmla="*/ 738188 w 1800225"/>
                  <a:gd name="connsiteY21" fmla="*/ 9525 h 368125"/>
                  <a:gd name="connsiteX22" fmla="*/ 771525 w 1800225"/>
                  <a:gd name="connsiteY22" fmla="*/ 0 h 368125"/>
                  <a:gd name="connsiteX23" fmla="*/ 809625 w 1800225"/>
                  <a:gd name="connsiteY23" fmla="*/ 4762 h 368125"/>
                  <a:gd name="connsiteX24" fmla="*/ 852488 w 1800225"/>
                  <a:gd name="connsiteY24" fmla="*/ 19050 h 368125"/>
                  <a:gd name="connsiteX25" fmla="*/ 895350 w 1800225"/>
                  <a:gd name="connsiteY25" fmla="*/ 19050 h 368125"/>
                  <a:gd name="connsiteX26" fmla="*/ 947738 w 1800225"/>
                  <a:gd name="connsiteY26" fmla="*/ 9525 h 368125"/>
                  <a:gd name="connsiteX27" fmla="*/ 1004888 w 1800225"/>
                  <a:gd name="connsiteY27" fmla="*/ 0 h 368125"/>
                  <a:gd name="connsiteX28" fmla="*/ 1081088 w 1800225"/>
                  <a:gd name="connsiteY28" fmla="*/ 9525 h 368125"/>
                  <a:gd name="connsiteX29" fmla="*/ 1143000 w 1800225"/>
                  <a:gd name="connsiteY29" fmla="*/ 14287 h 368125"/>
                  <a:gd name="connsiteX30" fmla="*/ 1238250 w 1800225"/>
                  <a:gd name="connsiteY30" fmla="*/ 28575 h 368125"/>
                  <a:gd name="connsiteX31" fmla="*/ 1304925 w 1800225"/>
                  <a:gd name="connsiteY31" fmla="*/ 28575 h 368125"/>
                  <a:gd name="connsiteX32" fmla="*/ 1366838 w 1800225"/>
                  <a:gd name="connsiteY32" fmla="*/ 38100 h 368125"/>
                  <a:gd name="connsiteX33" fmla="*/ 1447800 w 1800225"/>
                  <a:gd name="connsiteY33" fmla="*/ 42862 h 368125"/>
                  <a:gd name="connsiteX34" fmla="*/ 1466850 w 1800225"/>
                  <a:gd name="connsiteY34" fmla="*/ 66675 h 368125"/>
                  <a:gd name="connsiteX35" fmla="*/ 1514475 w 1800225"/>
                  <a:gd name="connsiteY35" fmla="*/ 66675 h 368125"/>
                  <a:gd name="connsiteX36" fmla="*/ 1595438 w 1800225"/>
                  <a:gd name="connsiteY36" fmla="*/ 57150 h 368125"/>
                  <a:gd name="connsiteX37" fmla="*/ 1666875 w 1800225"/>
                  <a:gd name="connsiteY37" fmla="*/ 61912 h 368125"/>
                  <a:gd name="connsiteX38" fmla="*/ 1743075 w 1800225"/>
                  <a:gd name="connsiteY38" fmla="*/ 66675 h 368125"/>
                  <a:gd name="connsiteX39" fmla="*/ 1800225 w 1800225"/>
                  <a:gd name="connsiteY39" fmla="*/ 52387 h 368125"/>
                  <a:gd name="connsiteX40" fmla="*/ 1790700 w 1800225"/>
                  <a:gd name="connsiteY40" fmla="*/ 90487 h 368125"/>
                  <a:gd name="connsiteX41" fmla="*/ 1785938 w 1800225"/>
                  <a:gd name="connsiteY41" fmla="*/ 138112 h 368125"/>
                  <a:gd name="connsiteX42" fmla="*/ 1752600 w 1800225"/>
                  <a:gd name="connsiteY42" fmla="*/ 185737 h 368125"/>
                  <a:gd name="connsiteX43" fmla="*/ 1709738 w 1800225"/>
                  <a:gd name="connsiteY43" fmla="*/ 247650 h 368125"/>
                  <a:gd name="connsiteX44" fmla="*/ 1681163 w 1800225"/>
                  <a:gd name="connsiteY44" fmla="*/ 300037 h 368125"/>
                  <a:gd name="connsiteX45" fmla="*/ 1643063 w 1800225"/>
                  <a:gd name="connsiteY45" fmla="*/ 328612 h 368125"/>
                  <a:gd name="connsiteX46" fmla="*/ 1571625 w 1800225"/>
                  <a:gd name="connsiteY46" fmla="*/ 338137 h 368125"/>
                  <a:gd name="connsiteX47" fmla="*/ 1528763 w 1800225"/>
                  <a:gd name="connsiteY47" fmla="*/ 342900 h 368125"/>
                  <a:gd name="connsiteX48" fmla="*/ 1500188 w 1800225"/>
                  <a:gd name="connsiteY48" fmla="*/ 347662 h 368125"/>
                  <a:gd name="connsiteX49" fmla="*/ 1466850 w 1800225"/>
                  <a:gd name="connsiteY49" fmla="*/ 342900 h 368125"/>
                  <a:gd name="connsiteX50" fmla="*/ 1443038 w 1800225"/>
                  <a:gd name="connsiteY50" fmla="*/ 328612 h 368125"/>
                  <a:gd name="connsiteX51" fmla="*/ 1376363 w 1800225"/>
                  <a:gd name="connsiteY51" fmla="*/ 338137 h 368125"/>
                  <a:gd name="connsiteX52" fmla="*/ 1319213 w 1800225"/>
                  <a:gd name="connsiteY52" fmla="*/ 333375 h 368125"/>
                  <a:gd name="connsiteX53" fmla="*/ 1276350 w 1800225"/>
                  <a:gd name="connsiteY53" fmla="*/ 352425 h 368125"/>
                  <a:gd name="connsiteX54" fmla="*/ 1214438 w 1800225"/>
                  <a:gd name="connsiteY54" fmla="*/ 352425 h 368125"/>
                  <a:gd name="connsiteX55" fmla="*/ 1128713 w 1800225"/>
                  <a:gd name="connsiteY55" fmla="*/ 352425 h 368125"/>
                  <a:gd name="connsiteX56" fmla="*/ 1062038 w 1800225"/>
                  <a:gd name="connsiteY56" fmla="*/ 357187 h 368125"/>
                  <a:gd name="connsiteX57" fmla="*/ 1004888 w 1800225"/>
                  <a:gd name="connsiteY57" fmla="*/ 352425 h 368125"/>
                  <a:gd name="connsiteX58" fmla="*/ 966788 w 1800225"/>
                  <a:gd name="connsiteY58" fmla="*/ 357187 h 368125"/>
                  <a:gd name="connsiteX59" fmla="*/ 962025 w 1800225"/>
                  <a:gd name="connsiteY59" fmla="*/ 357187 h 368125"/>
                  <a:gd name="connsiteX60" fmla="*/ 833438 w 1800225"/>
                  <a:gd name="connsiteY60" fmla="*/ 352425 h 368125"/>
                  <a:gd name="connsiteX61" fmla="*/ 785813 w 1800225"/>
                  <a:gd name="connsiteY61" fmla="*/ 366712 h 368125"/>
                  <a:gd name="connsiteX62" fmla="*/ 747713 w 1800225"/>
                  <a:gd name="connsiteY62" fmla="*/ 361950 h 368125"/>
                  <a:gd name="connsiteX63" fmla="*/ 742950 w 1800225"/>
                  <a:gd name="connsiteY63" fmla="*/ 361950 h 368125"/>
                  <a:gd name="connsiteX64" fmla="*/ 666750 w 1800225"/>
                  <a:gd name="connsiteY64" fmla="*/ 347662 h 368125"/>
                  <a:gd name="connsiteX65" fmla="*/ 619125 w 1800225"/>
                  <a:gd name="connsiteY65" fmla="*/ 357187 h 368125"/>
                  <a:gd name="connsiteX66" fmla="*/ 600075 w 1800225"/>
                  <a:gd name="connsiteY66" fmla="*/ 352425 h 368125"/>
                  <a:gd name="connsiteX67" fmla="*/ 585788 w 1800225"/>
                  <a:gd name="connsiteY67" fmla="*/ 347662 h 368125"/>
                  <a:gd name="connsiteX68" fmla="*/ 485775 w 1800225"/>
                  <a:gd name="connsiteY68" fmla="*/ 333375 h 368125"/>
                  <a:gd name="connsiteX69" fmla="*/ 385763 w 1800225"/>
                  <a:gd name="connsiteY69" fmla="*/ 309562 h 368125"/>
                  <a:gd name="connsiteX70" fmla="*/ 309563 w 1800225"/>
                  <a:gd name="connsiteY70" fmla="*/ 309562 h 368125"/>
                  <a:gd name="connsiteX71" fmla="*/ 200025 w 1800225"/>
                  <a:gd name="connsiteY71" fmla="*/ 304800 h 368125"/>
                  <a:gd name="connsiteX72" fmla="*/ 138113 w 1800225"/>
                  <a:gd name="connsiteY72" fmla="*/ 295275 h 368125"/>
                  <a:gd name="connsiteX73" fmla="*/ 0 w 1800225"/>
                  <a:gd name="connsiteY73" fmla="*/ 276225 h 36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00225" h="368125">
                    <a:moveTo>
                      <a:pt x="0" y="276225"/>
                    </a:moveTo>
                    <a:lnTo>
                      <a:pt x="80963" y="238125"/>
                    </a:lnTo>
                    <a:lnTo>
                      <a:pt x="138113" y="223837"/>
                    </a:lnTo>
                    <a:lnTo>
                      <a:pt x="195263" y="204787"/>
                    </a:lnTo>
                    <a:lnTo>
                      <a:pt x="247650" y="195262"/>
                    </a:lnTo>
                    <a:lnTo>
                      <a:pt x="285750" y="180975"/>
                    </a:lnTo>
                    <a:lnTo>
                      <a:pt x="323850" y="166687"/>
                    </a:lnTo>
                    <a:lnTo>
                      <a:pt x="361950" y="147637"/>
                    </a:lnTo>
                    <a:lnTo>
                      <a:pt x="390525" y="138112"/>
                    </a:lnTo>
                    <a:lnTo>
                      <a:pt x="438150" y="114300"/>
                    </a:lnTo>
                    <a:lnTo>
                      <a:pt x="471488" y="95250"/>
                    </a:lnTo>
                    <a:lnTo>
                      <a:pt x="495300" y="76200"/>
                    </a:lnTo>
                    <a:lnTo>
                      <a:pt x="504825" y="47625"/>
                    </a:lnTo>
                    <a:lnTo>
                      <a:pt x="504825" y="23812"/>
                    </a:lnTo>
                    <a:lnTo>
                      <a:pt x="495300" y="19050"/>
                    </a:lnTo>
                    <a:lnTo>
                      <a:pt x="528638" y="9525"/>
                    </a:lnTo>
                    <a:lnTo>
                      <a:pt x="571500" y="9525"/>
                    </a:lnTo>
                    <a:lnTo>
                      <a:pt x="609600" y="9525"/>
                    </a:lnTo>
                    <a:lnTo>
                      <a:pt x="652463" y="19050"/>
                    </a:lnTo>
                    <a:lnTo>
                      <a:pt x="671513" y="23812"/>
                    </a:lnTo>
                    <a:lnTo>
                      <a:pt x="695325" y="23812"/>
                    </a:lnTo>
                    <a:lnTo>
                      <a:pt x="738188" y="9525"/>
                    </a:lnTo>
                    <a:lnTo>
                      <a:pt x="771525" y="0"/>
                    </a:lnTo>
                    <a:lnTo>
                      <a:pt x="809625" y="4762"/>
                    </a:lnTo>
                    <a:lnTo>
                      <a:pt x="852488" y="19050"/>
                    </a:lnTo>
                    <a:lnTo>
                      <a:pt x="895350" y="19050"/>
                    </a:lnTo>
                    <a:lnTo>
                      <a:pt x="947738" y="9525"/>
                    </a:lnTo>
                    <a:lnTo>
                      <a:pt x="1004888" y="0"/>
                    </a:lnTo>
                    <a:lnTo>
                      <a:pt x="1081088" y="9525"/>
                    </a:lnTo>
                    <a:lnTo>
                      <a:pt x="1143000" y="14287"/>
                    </a:lnTo>
                    <a:lnTo>
                      <a:pt x="1238250" y="28575"/>
                    </a:lnTo>
                    <a:lnTo>
                      <a:pt x="1304925" y="28575"/>
                    </a:lnTo>
                    <a:lnTo>
                      <a:pt x="1366838" y="38100"/>
                    </a:lnTo>
                    <a:lnTo>
                      <a:pt x="1447800" y="42862"/>
                    </a:lnTo>
                    <a:lnTo>
                      <a:pt x="1466850" y="66675"/>
                    </a:lnTo>
                    <a:lnTo>
                      <a:pt x="1514475" y="66675"/>
                    </a:lnTo>
                    <a:lnTo>
                      <a:pt x="1595438" y="57150"/>
                    </a:lnTo>
                    <a:lnTo>
                      <a:pt x="1666875" y="61912"/>
                    </a:lnTo>
                    <a:lnTo>
                      <a:pt x="1743075" y="66675"/>
                    </a:lnTo>
                    <a:lnTo>
                      <a:pt x="1800225" y="52387"/>
                    </a:lnTo>
                    <a:lnTo>
                      <a:pt x="1790700" y="90487"/>
                    </a:lnTo>
                    <a:lnTo>
                      <a:pt x="1785938" y="138112"/>
                    </a:lnTo>
                    <a:lnTo>
                      <a:pt x="1752600" y="185737"/>
                    </a:lnTo>
                    <a:lnTo>
                      <a:pt x="1709738" y="247650"/>
                    </a:lnTo>
                    <a:lnTo>
                      <a:pt x="1681163" y="300037"/>
                    </a:lnTo>
                    <a:lnTo>
                      <a:pt x="1643063" y="328612"/>
                    </a:lnTo>
                    <a:lnTo>
                      <a:pt x="1571625" y="338137"/>
                    </a:lnTo>
                    <a:cubicBezTo>
                      <a:pt x="1557338" y="339725"/>
                      <a:pt x="1543012" y="341000"/>
                      <a:pt x="1528763" y="342900"/>
                    </a:cubicBezTo>
                    <a:cubicBezTo>
                      <a:pt x="1519191" y="344176"/>
                      <a:pt x="1509844" y="347662"/>
                      <a:pt x="1500188" y="347662"/>
                    </a:cubicBezTo>
                    <a:cubicBezTo>
                      <a:pt x="1488963" y="347662"/>
                      <a:pt x="1477963" y="344487"/>
                      <a:pt x="1466850" y="342900"/>
                    </a:cubicBezTo>
                    <a:cubicBezTo>
                      <a:pt x="1449609" y="331406"/>
                      <a:pt x="1457682" y="335935"/>
                      <a:pt x="1443038" y="328612"/>
                    </a:cubicBezTo>
                    <a:lnTo>
                      <a:pt x="1376363" y="338137"/>
                    </a:lnTo>
                    <a:lnTo>
                      <a:pt x="1319213" y="333375"/>
                    </a:lnTo>
                    <a:lnTo>
                      <a:pt x="1276350" y="352425"/>
                    </a:lnTo>
                    <a:lnTo>
                      <a:pt x="1214438" y="352425"/>
                    </a:lnTo>
                    <a:lnTo>
                      <a:pt x="1128713" y="352425"/>
                    </a:lnTo>
                    <a:lnTo>
                      <a:pt x="1062038" y="357187"/>
                    </a:lnTo>
                    <a:cubicBezTo>
                      <a:pt x="1042988" y="355600"/>
                      <a:pt x="1024004" y="352425"/>
                      <a:pt x="1004888" y="352425"/>
                    </a:cubicBezTo>
                    <a:cubicBezTo>
                      <a:pt x="992089" y="352425"/>
                      <a:pt x="979509" y="355774"/>
                      <a:pt x="966788" y="357187"/>
                    </a:cubicBezTo>
                    <a:cubicBezTo>
                      <a:pt x="965210" y="357362"/>
                      <a:pt x="963613" y="357187"/>
                      <a:pt x="962025" y="357187"/>
                    </a:cubicBezTo>
                    <a:lnTo>
                      <a:pt x="833438" y="352425"/>
                    </a:lnTo>
                    <a:cubicBezTo>
                      <a:pt x="817563" y="357187"/>
                      <a:pt x="802286" y="364882"/>
                      <a:pt x="785813" y="366712"/>
                    </a:cubicBezTo>
                    <a:cubicBezTo>
                      <a:pt x="773092" y="368125"/>
                      <a:pt x="760434" y="363363"/>
                      <a:pt x="747713" y="361950"/>
                    </a:cubicBezTo>
                    <a:cubicBezTo>
                      <a:pt x="746135" y="361775"/>
                      <a:pt x="744538" y="361950"/>
                      <a:pt x="742950" y="361950"/>
                    </a:cubicBezTo>
                    <a:lnTo>
                      <a:pt x="666750" y="347662"/>
                    </a:lnTo>
                    <a:cubicBezTo>
                      <a:pt x="650875" y="350837"/>
                      <a:pt x="635273" y="356033"/>
                      <a:pt x="619125" y="357187"/>
                    </a:cubicBezTo>
                    <a:cubicBezTo>
                      <a:pt x="612596" y="357653"/>
                      <a:pt x="606369" y="354223"/>
                      <a:pt x="600075" y="352425"/>
                    </a:cubicBezTo>
                    <a:cubicBezTo>
                      <a:pt x="595248" y="351046"/>
                      <a:pt x="585788" y="347662"/>
                      <a:pt x="585788" y="347662"/>
                    </a:cubicBezTo>
                    <a:lnTo>
                      <a:pt x="485775" y="333375"/>
                    </a:lnTo>
                    <a:lnTo>
                      <a:pt x="385763" y="309562"/>
                    </a:lnTo>
                    <a:lnTo>
                      <a:pt x="309563" y="309562"/>
                    </a:lnTo>
                    <a:lnTo>
                      <a:pt x="200025" y="304800"/>
                    </a:lnTo>
                    <a:cubicBezTo>
                      <a:pt x="150964" y="293897"/>
                      <a:pt x="171799" y="295275"/>
                      <a:pt x="138113" y="295275"/>
                    </a:cubicBezTo>
                    <a:lnTo>
                      <a:pt x="0" y="276225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Forma livre 56"/>
              <p:cNvSpPr/>
              <p:nvPr/>
            </p:nvSpPr>
            <p:spPr>
              <a:xfrm>
                <a:off x="8334375" y="847725"/>
                <a:ext cx="804863" cy="404813"/>
              </a:xfrm>
              <a:custGeom>
                <a:avLst/>
                <a:gdLst>
                  <a:gd name="connsiteX0" fmla="*/ 0 w 804863"/>
                  <a:gd name="connsiteY0" fmla="*/ 309563 h 404813"/>
                  <a:gd name="connsiteX1" fmla="*/ 71438 w 804863"/>
                  <a:gd name="connsiteY1" fmla="*/ 309563 h 404813"/>
                  <a:gd name="connsiteX2" fmla="*/ 147638 w 804863"/>
                  <a:gd name="connsiteY2" fmla="*/ 309563 h 404813"/>
                  <a:gd name="connsiteX3" fmla="*/ 252413 w 804863"/>
                  <a:gd name="connsiteY3" fmla="*/ 323850 h 404813"/>
                  <a:gd name="connsiteX4" fmla="*/ 300038 w 804863"/>
                  <a:gd name="connsiteY4" fmla="*/ 333375 h 404813"/>
                  <a:gd name="connsiteX5" fmla="*/ 381000 w 804863"/>
                  <a:gd name="connsiteY5" fmla="*/ 333375 h 404813"/>
                  <a:gd name="connsiteX6" fmla="*/ 471488 w 804863"/>
                  <a:gd name="connsiteY6" fmla="*/ 323850 h 404813"/>
                  <a:gd name="connsiteX7" fmla="*/ 519113 w 804863"/>
                  <a:gd name="connsiteY7" fmla="*/ 347663 h 404813"/>
                  <a:gd name="connsiteX8" fmla="*/ 585788 w 804863"/>
                  <a:gd name="connsiteY8" fmla="*/ 357188 h 404813"/>
                  <a:gd name="connsiteX9" fmla="*/ 633413 w 804863"/>
                  <a:gd name="connsiteY9" fmla="*/ 361950 h 404813"/>
                  <a:gd name="connsiteX10" fmla="*/ 652463 w 804863"/>
                  <a:gd name="connsiteY10" fmla="*/ 366713 h 404813"/>
                  <a:gd name="connsiteX11" fmla="*/ 728663 w 804863"/>
                  <a:gd name="connsiteY11" fmla="*/ 376238 h 404813"/>
                  <a:gd name="connsiteX12" fmla="*/ 804863 w 804863"/>
                  <a:gd name="connsiteY12" fmla="*/ 404813 h 404813"/>
                  <a:gd name="connsiteX13" fmla="*/ 804863 w 804863"/>
                  <a:gd name="connsiteY13" fmla="*/ 95250 h 404813"/>
                  <a:gd name="connsiteX14" fmla="*/ 781050 w 804863"/>
                  <a:gd name="connsiteY14" fmla="*/ 90488 h 404813"/>
                  <a:gd name="connsiteX15" fmla="*/ 728663 w 804863"/>
                  <a:gd name="connsiteY15" fmla="*/ 90488 h 404813"/>
                  <a:gd name="connsiteX16" fmla="*/ 709613 w 804863"/>
                  <a:gd name="connsiteY16" fmla="*/ 100013 h 404813"/>
                  <a:gd name="connsiteX17" fmla="*/ 681038 w 804863"/>
                  <a:gd name="connsiteY17" fmla="*/ 100013 h 404813"/>
                  <a:gd name="connsiteX18" fmla="*/ 657225 w 804863"/>
                  <a:gd name="connsiteY18" fmla="*/ 85725 h 404813"/>
                  <a:gd name="connsiteX19" fmla="*/ 638175 w 804863"/>
                  <a:gd name="connsiteY19" fmla="*/ 80963 h 404813"/>
                  <a:gd name="connsiteX20" fmla="*/ 604838 w 804863"/>
                  <a:gd name="connsiteY20" fmla="*/ 76200 h 404813"/>
                  <a:gd name="connsiteX21" fmla="*/ 581025 w 804863"/>
                  <a:gd name="connsiteY21" fmla="*/ 71438 h 404813"/>
                  <a:gd name="connsiteX22" fmla="*/ 595313 w 804863"/>
                  <a:gd name="connsiteY22" fmla="*/ 42863 h 404813"/>
                  <a:gd name="connsiteX23" fmla="*/ 604838 w 804863"/>
                  <a:gd name="connsiteY23" fmla="*/ 33338 h 404813"/>
                  <a:gd name="connsiteX24" fmla="*/ 628650 w 804863"/>
                  <a:gd name="connsiteY24" fmla="*/ 23813 h 404813"/>
                  <a:gd name="connsiteX25" fmla="*/ 604838 w 804863"/>
                  <a:gd name="connsiteY25" fmla="*/ 9525 h 404813"/>
                  <a:gd name="connsiteX26" fmla="*/ 585788 w 804863"/>
                  <a:gd name="connsiteY26" fmla="*/ 23813 h 404813"/>
                  <a:gd name="connsiteX27" fmla="*/ 571500 w 804863"/>
                  <a:gd name="connsiteY27" fmla="*/ 14288 h 404813"/>
                  <a:gd name="connsiteX28" fmla="*/ 552450 w 804863"/>
                  <a:gd name="connsiteY28" fmla="*/ 14288 h 404813"/>
                  <a:gd name="connsiteX29" fmla="*/ 523875 w 804863"/>
                  <a:gd name="connsiteY29" fmla="*/ 33338 h 404813"/>
                  <a:gd name="connsiteX30" fmla="*/ 500063 w 804863"/>
                  <a:gd name="connsiteY30" fmla="*/ 33338 h 404813"/>
                  <a:gd name="connsiteX31" fmla="*/ 485775 w 804863"/>
                  <a:gd name="connsiteY31" fmla="*/ 23813 h 404813"/>
                  <a:gd name="connsiteX32" fmla="*/ 461963 w 804863"/>
                  <a:gd name="connsiteY32" fmla="*/ 19050 h 404813"/>
                  <a:gd name="connsiteX33" fmla="*/ 423863 w 804863"/>
                  <a:gd name="connsiteY33" fmla="*/ 23813 h 404813"/>
                  <a:gd name="connsiteX34" fmla="*/ 390525 w 804863"/>
                  <a:gd name="connsiteY34" fmla="*/ 9525 h 404813"/>
                  <a:gd name="connsiteX35" fmla="*/ 347663 w 804863"/>
                  <a:gd name="connsiteY35" fmla="*/ 14288 h 404813"/>
                  <a:gd name="connsiteX36" fmla="*/ 285750 w 804863"/>
                  <a:gd name="connsiteY36" fmla="*/ 19050 h 404813"/>
                  <a:gd name="connsiteX37" fmla="*/ 223838 w 804863"/>
                  <a:gd name="connsiteY37" fmla="*/ 28575 h 404813"/>
                  <a:gd name="connsiteX38" fmla="*/ 204788 w 804863"/>
                  <a:gd name="connsiteY38" fmla="*/ 9525 h 404813"/>
                  <a:gd name="connsiteX39" fmla="*/ 171450 w 804863"/>
                  <a:gd name="connsiteY39" fmla="*/ 4763 h 404813"/>
                  <a:gd name="connsiteX40" fmla="*/ 147638 w 804863"/>
                  <a:gd name="connsiteY40" fmla="*/ 0 h 404813"/>
                  <a:gd name="connsiteX41" fmla="*/ 119063 w 804863"/>
                  <a:gd name="connsiteY41" fmla="*/ 14288 h 404813"/>
                  <a:gd name="connsiteX42" fmla="*/ 114300 w 804863"/>
                  <a:gd name="connsiteY42" fmla="*/ 52388 h 404813"/>
                  <a:gd name="connsiteX43" fmla="*/ 109538 w 804863"/>
                  <a:gd name="connsiteY43" fmla="*/ 90488 h 404813"/>
                  <a:gd name="connsiteX44" fmla="*/ 109538 w 804863"/>
                  <a:gd name="connsiteY44" fmla="*/ 119063 h 404813"/>
                  <a:gd name="connsiteX45" fmla="*/ 85725 w 804863"/>
                  <a:gd name="connsiteY45" fmla="*/ 147638 h 404813"/>
                  <a:gd name="connsiteX46" fmla="*/ 66675 w 804863"/>
                  <a:gd name="connsiteY46" fmla="*/ 185738 h 404813"/>
                  <a:gd name="connsiteX47" fmla="*/ 33338 w 804863"/>
                  <a:gd name="connsiteY47" fmla="*/ 214313 h 404813"/>
                  <a:gd name="connsiteX48" fmla="*/ 9525 w 804863"/>
                  <a:gd name="connsiteY48" fmla="*/ 242888 h 404813"/>
                  <a:gd name="connsiteX49" fmla="*/ 0 w 804863"/>
                  <a:gd name="connsiteY49" fmla="*/ 309563 h 4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04863" h="404813">
                    <a:moveTo>
                      <a:pt x="0" y="309563"/>
                    </a:moveTo>
                    <a:lnTo>
                      <a:pt x="71438" y="309563"/>
                    </a:lnTo>
                    <a:lnTo>
                      <a:pt x="147638" y="309563"/>
                    </a:lnTo>
                    <a:lnTo>
                      <a:pt x="252413" y="323850"/>
                    </a:lnTo>
                    <a:lnTo>
                      <a:pt x="300038" y="333375"/>
                    </a:lnTo>
                    <a:lnTo>
                      <a:pt x="381000" y="333375"/>
                    </a:lnTo>
                    <a:lnTo>
                      <a:pt x="471488" y="323850"/>
                    </a:lnTo>
                    <a:lnTo>
                      <a:pt x="519113" y="347663"/>
                    </a:lnTo>
                    <a:lnTo>
                      <a:pt x="585788" y="357188"/>
                    </a:lnTo>
                    <a:cubicBezTo>
                      <a:pt x="601663" y="358775"/>
                      <a:pt x="617644" y="359524"/>
                      <a:pt x="633413" y="361950"/>
                    </a:cubicBezTo>
                    <a:cubicBezTo>
                      <a:pt x="667636" y="367215"/>
                      <a:pt x="636851" y="366713"/>
                      <a:pt x="652463" y="366713"/>
                    </a:cubicBezTo>
                    <a:lnTo>
                      <a:pt x="728663" y="376238"/>
                    </a:lnTo>
                    <a:lnTo>
                      <a:pt x="804863" y="404813"/>
                    </a:lnTo>
                    <a:lnTo>
                      <a:pt x="804863" y="95250"/>
                    </a:lnTo>
                    <a:lnTo>
                      <a:pt x="781050" y="90488"/>
                    </a:lnTo>
                    <a:lnTo>
                      <a:pt x="728663" y="90488"/>
                    </a:lnTo>
                    <a:lnTo>
                      <a:pt x="709613" y="100013"/>
                    </a:lnTo>
                    <a:lnTo>
                      <a:pt x="681038" y="100013"/>
                    </a:lnTo>
                    <a:lnTo>
                      <a:pt x="657225" y="85725"/>
                    </a:lnTo>
                    <a:lnTo>
                      <a:pt x="638175" y="80963"/>
                    </a:lnTo>
                    <a:lnTo>
                      <a:pt x="604838" y="76200"/>
                    </a:lnTo>
                    <a:lnTo>
                      <a:pt x="581025" y="71438"/>
                    </a:lnTo>
                    <a:lnTo>
                      <a:pt x="595313" y="42863"/>
                    </a:lnTo>
                    <a:lnTo>
                      <a:pt x="604838" y="33338"/>
                    </a:lnTo>
                    <a:lnTo>
                      <a:pt x="628650" y="23813"/>
                    </a:lnTo>
                    <a:lnTo>
                      <a:pt x="604838" y="9525"/>
                    </a:lnTo>
                    <a:lnTo>
                      <a:pt x="585788" y="23813"/>
                    </a:lnTo>
                    <a:lnTo>
                      <a:pt x="571500" y="14288"/>
                    </a:lnTo>
                    <a:lnTo>
                      <a:pt x="552450" y="14288"/>
                    </a:lnTo>
                    <a:lnTo>
                      <a:pt x="523875" y="33338"/>
                    </a:lnTo>
                    <a:lnTo>
                      <a:pt x="500063" y="33338"/>
                    </a:lnTo>
                    <a:lnTo>
                      <a:pt x="485775" y="23813"/>
                    </a:lnTo>
                    <a:lnTo>
                      <a:pt x="461963" y="19050"/>
                    </a:lnTo>
                    <a:lnTo>
                      <a:pt x="423863" y="23813"/>
                    </a:lnTo>
                    <a:lnTo>
                      <a:pt x="390525" y="9525"/>
                    </a:lnTo>
                    <a:lnTo>
                      <a:pt x="347663" y="14288"/>
                    </a:lnTo>
                    <a:lnTo>
                      <a:pt x="285750" y="19050"/>
                    </a:lnTo>
                    <a:lnTo>
                      <a:pt x="223838" y="28575"/>
                    </a:lnTo>
                    <a:lnTo>
                      <a:pt x="204788" y="9525"/>
                    </a:lnTo>
                    <a:lnTo>
                      <a:pt x="171450" y="4763"/>
                    </a:lnTo>
                    <a:lnTo>
                      <a:pt x="147638" y="0"/>
                    </a:lnTo>
                    <a:lnTo>
                      <a:pt x="119063" y="14288"/>
                    </a:lnTo>
                    <a:lnTo>
                      <a:pt x="114300" y="52388"/>
                    </a:lnTo>
                    <a:lnTo>
                      <a:pt x="109538" y="90488"/>
                    </a:lnTo>
                    <a:lnTo>
                      <a:pt x="109538" y="119063"/>
                    </a:lnTo>
                    <a:lnTo>
                      <a:pt x="85725" y="147638"/>
                    </a:lnTo>
                    <a:lnTo>
                      <a:pt x="66675" y="185738"/>
                    </a:lnTo>
                    <a:lnTo>
                      <a:pt x="33338" y="214313"/>
                    </a:lnTo>
                    <a:lnTo>
                      <a:pt x="9525" y="242888"/>
                    </a:lnTo>
                    <a:lnTo>
                      <a:pt x="0" y="309563"/>
                    </a:lnTo>
                    <a:close/>
                  </a:path>
                </a:pathLst>
              </a:custGeom>
              <a:solidFill>
                <a:srgbClr val="99FF99"/>
              </a:solidFill>
              <a:ln w="6350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7" name="Forma livre 26"/>
            <p:cNvSpPr/>
            <p:nvPr/>
          </p:nvSpPr>
          <p:spPr>
            <a:xfrm>
              <a:off x="4114800" y="1871663"/>
              <a:ext cx="3100388" cy="647700"/>
            </a:xfrm>
            <a:custGeom>
              <a:avLst/>
              <a:gdLst>
                <a:gd name="connsiteX0" fmla="*/ 1800225 w 3100388"/>
                <a:gd name="connsiteY0" fmla="*/ 647700 h 647700"/>
                <a:gd name="connsiteX1" fmla="*/ 2271713 w 3100388"/>
                <a:gd name="connsiteY1" fmla="*/ 523875 h 647700"/>
                <a:gd name="connsiteX2" fmla="*/ 2728913 w 3100388"/>
                <a:gd name="connsiteY2" fmla="*/ 357187 h 647700"/>
                <a:gd name="connsiteX3" fmla="*/ 2914650 w 3100388"/>
                <a:gd name="connsiteY3" fmla="*/ 309562 h 647700"/>
                <a:gd name="connsiteX4" fmla="*/ 3057525 w 3100388"/>
                <a:gd name="connsiteY4" fmla="*/ 271462 h 647700"/>
                <a:gd name="connsiteX5" fmla="*/ 3100388 w 3100388"/>
                <a:gd name="connsiteY5" fmla="*/ 257175 h 647700"/>
                <a:gd name="connsiteX6" fmla="*/ 3014663 w 3100388"/>
                <a:gd name="connsiteY6" fmla="*/ 228600 h 647700"/>
                <a:gd name="connsiteX7" fmla="*/ 2919413 w 3100388"/>
                <a:gd name="connsiteY7" fmla="*/ 200025 h 647700"/>
                <a:gd name="connsiteX8" fmla="*/ 2838450 w 3100388"/>
                <a:gd name="connsiteY8" fmla="*/ 171450 h 647700"/>
                <a:gd name="connsiteX9" fmla="*/ 2767013 w 3100388"/>
                <a:gd name="connsiteY9" fmla="*/ 171450 h 647700"/>
                <a:gd name="connsiteX10" fmla="*/ 2709863 w 3100388"/>
                <a:gd name="connsiteY10" fmla="*/ 166687 h 647700"/>
                <a:gd name="connsiteX11" fmla="*/ 2619375 w 3100388"/>
                <a:gd name="connsiteY11" fmla="*/ 142875 h 647700"/>
                <a:gd name="connsiteX12" fmla="*/ 2547938 w 3100388"/>
                <a:gd name="connsiteY12" fmla="*/ 133350 h 647700"/>
                <a:gd name="connsiteX13" fmla="*/ 2447925 w 3100388"/>
                <a:gd name="connsiteY13" fmla="*/ 128587 h 647700"/>
                <a:gd name="connsiteX14" fmla="*/ 2386013 w 3100388"/>
                <a:gd name="connsiteY14" fmla="*/ 109537 h 647700"/>
                <a:gd name="connsiteX15" fmla="*/ 2309813 w 3100388"/>
                <a:gd name="connsiteY15" fmla="*/ 104775 h 647700"/>
                <a:gd name="connsiteX16" fmla="*/ 2200275 w 3100388"/>
                <a:gd name="connsiteY16" fmla="*/ 104775 h 647700"/>
                <a:gd name="connsiteX17" fmla="*/ 2147888 w 3100388"/>
                <a:gd name="connsiteY17" fmla="*/ 76200 h 647700"/>
                <a:gd name="connsiteX18" fmla="*/ 2028825 w 3100388"/>
                <a:gd name="connsiteY18" fmla="*/ 90487 h 647700"/>
                <a:gd name="connsiteX19" fmla="*/ 1962150 w 3100388"/>
                <a:gd name="connsiteY19" fmla="*/ 71437 h 647700"/>
                <a:gd name="connsiteX20" fmla="*/ 1876425 w 3100388"/>
                <a:gd name="connsiteY20" fmla="*/ 66675 h 647700"/>
                <a:gd name="connsiteX21" fmla="*/ 1781175 w 3100388"/>
                <a:gd name="connsiteY21" fmla="*/ 61912 h 647700"/>
                <a:gd name="connsiteX22" fmla="*/ 1738313 w 3100388"/>
                <a:gd name="connsiteY22" fmla="*/ 47625 h 647700"/>
                <a:gd name="connsiteX23" fmla="*/ 1666875 w 3100388"/>
                <a:gd name="connsiteY23" fmla="*/ 23812 h 647700"/>
                <a:gd name="connsiteX24" fmla="*/ 1576388 w 3100388"/>
                <a:gd name="connsiteY24" fmla="*/ 23812 h 647700"/>
                <a:gd name="connsiteX25" fmla="*/ 1533525 w 3100388"/>
                <a:gd name="connsiteY25" fmla="*/ 0 h 647700"/>
                <a:gd name="connsiteX26" fmla="*/ 1409700 w 3100388"/>
                <a:gd name="connsiteY26" fmla="*/ 19050 h 647700"/>
                <a:gd name="connsiteX27" fmla="*/ 1319213 w 3100388"/>
                <a:gd name="connsiteY27" fmla="*/ 42862 h 647700"/>
                <a:gd name="connsiteX28" fmla="*/ 1214438 w 3100388"/>
                <a:gd name="connsiteY28" fmla="*/ 57150 h 647700"/>
                <a:gd name="connsiteX29" fmla="*/ 1119188 w 3100388"/>
                <a:gd name="connsiteY29" fmla="*/ 57150 h 647700"/>
                <a:gd name="connsiteX30" fmla="*/ 1033463 w 3100388"/>
                <a:gd name="connsiteY30" fmla="*/ 52387 h 647700"/>
                <a:gd name="connsiteX31" fmla="*/ 938213 w 3100388"/>
                <a:gd name="connsiteY31" fmla="*/ 52387 h 647700"/>
                <a:gd name="connsiteX32" fmla="*/ 862013 w 3100388"/>
                <a:gd name="connsiteY32" fmla="*/ 71437 h 647700"/>
                <a:gd name="connsiteX33" fmla="*/ 714375 w 3100388"/>
                <a:gd name="connsiteY33" fmla="*/ 90487 h 647700"/>
                <a:gd name="connsiteX34" fmla="*/ 571500 w 3100388"/>
                <a:gd name="connsiteY34" fmla="*/ 85725 h 647700"/>
                <a:gd name="connsiteX35" fmla="*/ 504825 w 3100388"/>
                <a:gd name="connsiteY35" fmla="*/ 90487 h 647700"/>
                <a:gd name="connsiteX36" fmla="*/ 414338 w 3100388"/>
                <a:gd name="connsiteY36" fmla="*/ 90487 h 647700"/>
                <a:gd name="connsiteX37" fmla="*/ 328613 w 3100388"/>
                <a:gd name="connsiteY37" fmla="*/ 90487 h 647700"/>
                <a:gd name="connsiteX38" fmla="*/ 257175 w 3100388"/>
                <a:gd name="connsiteY38" fmla="*/ 104775 h 647700"/>
                <a:gd name="connsiteX39" fmla="*/ 219075 w 3100388"/>
                <a:gd name="connsiteY39" fmla="*/ 119062 h 647700"/>
                <a:gd name="connsiteX40" fmla="*/ 161925 w 3100388"/>
                <a:gd name="connsiteY40" fmla="*/ 119062 h 647700"/>
                <a:gd name="connsiteX41" fmla="*/ 123825 w 3100388"/>
                <a:gd name="connsiteY41" fmla="*/ 138112 h 647700"/>
                <a:gd name="connsiteX42" fmla="*/ 85725 w 3100388"/>
                <a:gd name="connsiteY42" fmla="*/ 157162 h 647700"/>
                <a:gd name="connsiteX43" fmla="*/ 47625 w 3100388"/>
                <a:gd name="connsiteY43" fmla="*/ 171450 h 647700"/>
                <a:gd name="connsiteX44" fmla="*/ 33338 w 3100388"/>
                <a:gd name="connsiteY44" fmla="*/ 204787 h 647700"/>
                <a:gd name="connsiteX45" fmla="*/ 9525 w 3100388"/>
                <a:gd name="connsiteY45" fmla="*/ 252412 h 647700"/>
                <a:gd name="connsiteX46" fmla="*/ 4763 w 3100388"/>
                <a:gd name="connsiteY46" fmla="*/ 304800 h 647700"/>
                <a:gd name="connsiteX47" fmla="*/ 0 w 3100388"/>
                <a:gd name="connsiteY47" fmla="*/ 342900 h 647700"/>
                <a:gd name="connsiteX48" fmla="*/ 38100 w 3100388"/>
                <a:gd name="connsiteY48" fmla="*/ 357187 h 647700"/>
                <a:gd name="connsiteX49" fmla="*/ 104775 w 3100388"/>
                <a:gd name="connsiteY49" fmla="*/ 357187 h 647700"/>
                <a:gd name="connsiteX50" fmla="*/ 171450 w 3100388"/>
                <a:gd name="connsiteY50" fmla="*/ 366712 h 647700"/>
                <a:gd name="connsiteX51" fmla="*/ 228600 w 3100388"/>
                <a:gd name="connsiteY51" fmla="*/ 357187 h 647700"/>
                <a:gd name="connsiteX52" fmla="*/ 300038 w 3100388"/>
                <a:gd name="connsiteY52" fmla="*/ 342900 h 647700"/>
                <a:gd name="connsiteX53" fmla="*/ 381000 w 3100388"/>
                <a:gd name="connsiteY53" fmla="*/ 361950 h 647700"/>
                <a:gd name="connsiteX54" fmla="*/ 442913 w 3100388"/>
                <a:gd name="connsiteY54" fmla="*/ 361950 h 647700"/>
                <a:gd name="connsiteX55" fmla="*/ 528638 w 3100388"/>
                <a:gd name="connsiteY55" fmla="*/ 357187 h 647700"/>
                <a:gd name="connsiteX56" fmla="*/ 619125 w 3100388"/>
                <a:gd name="connsiteY56" fmla="*/ 357187 h 647700"/>
                <a:gd name="connsiteX57" fmla="*/ 638175 w 3100388"/>
                <a:gd name="connsiteY57" fmla="*/ 385762 h 647700"/>
                <a:gd name="connsiteX58" fmla="*/ 685800 w 3100388"/>
                <a:gd name="connsiteY58" fmla="*/ 395287 h 647700"/>
                <a:gd name="connsiteX59" fmla="*/ 738188 w 3100388"/>
                <a:gd name="connsiteY59" fmla="*/ 395287 h 647700"/>
                <a:gd name="connsiteX60" fmla="*/ 766763 w 3100388"/>
                <a:gd name="connsiteY60" fmla="*/ 433387 h 647700"/>
                <a:gd name="connsiteX61" fmla="*/ 809625 w 3100388"/>
                <a:gd name="connsiteY61" fmla="*/ 428625 h 647700"/>
                <a:gd name="connsiteX62" fmla="*/ 862013 w 3100388"/>
                <a:gd name="connsiteY62" fmla="*/ 395287 h 647700"/>
                <a:gd name="connsiteX63" fmla="*/ 952500 w 3100388"/>
                <a:gd name="connsiteY63" fmla="*/ 409575 h 647700"/>
                <a:gd name="connsiteX64" fmla="*/ 1033463 w 3100388"/>
                <a:gd name="connsiteY64" fmla="*/ 442912 h 647700"/>
                <a:gd name="connsiteX65" fmla="*/ 1104900 w 3100388"/>
                <a:gd name="connsiteY65" fmla="*/ 447675 h 647700"/>
                <a:gd name="connsiteX66" fmla="*/ 1338263 w 3100388"/>
                <a:gd name="connsiteY66" fmla="*/ 514350 h 647700"/>
                <a:gd name="connsiteX67" fmla="*/ 1471613 w 3100388"/>
                <a:gd name="connsiteY67" fmla="*/ 571500 h 647700"/>
                <a:gd name="connsiteX68" fmla="*/ 1624013 w 3100388"/>
                <a:gd name="connsiteY68" fmla="*/ 604837 h 647700"/>
                <a:gd name="connsiteX69" fmla="*/ 1800225 w 3100388"/>
                <a:gd name="connsiteY69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100388" h="647700">
                  <a:moveTo>
                    <a:pt x="1800225" y="647700"/>
                  </a:moveTo>
                  <a:lnTo>
                    <a:pt x="2271713" y="523875"/>
                  </a:lnTo>
                  <a:lnTo>
                    <a:pt x="2728913" y="357187"/>
                  </a:lnTo>
                  <a:lnTo>
                    <a:pt x="2914650" y="309562"/>
                  </a:lnTo>
                  <a:lnTo>
                    <a:pt x="3057525" y="271462"/>
                  </a:lnTo>
                  <a:lnTo>
                    <a:pt x="3100388" y="257175"/>
                  </a:lnTo>
                  <a:lnTo>
                    <a:pt x="3014663" y="228600"/>
                  </a:lnTo>
                  <a:lnTo>
                    <a:pt x="2919413" y="200025"/>
                  </a:lnTo>
                  <a:lnTo>
                    <a:pt x="2838450" y="171450"/>
                  </a:lnTo>
                  <a:lnTo>
                    <a:pt x="2767013" y="171450"/>
                  </a:lnTo>
                  <a:lnTo>
                    <a:pt x="2709863" y="166687"/>
                  </a:lnTo>
                  <a:lnTo>
                    <a:pt x="2619375" y="142875"/>
                  </a:lnTo>
                  <a:lnTo>
                    <a:pt x="2547938" y="133350"/>
                  </a:lnTo>
                  <a:lnTo>
                    <a:pt x="2447925" y="128587"/>
                  </a:lnTo>
                  <a:lnTo>
                    <a:pt x="2386013" y="109537"/>
                  </a:lnTo>
                  <a:lnTo>
                    <a:pt x="2309813" y="104775"/>
                  </a:lnTo>
                  <a:lnTo>
                    <a:pt x="2200275" y="104775"/>
                  </a:lnTo>
                  <a:lnTo>
                    <a:pt x="2147888" y="76200"/>
                  </a:lnTo>
                  <a:lnTo>
                    <a:pt x="2028825" y="90487"/>
                  </a:lnTo>
                  <a:lnTo>
                    <a:pt x="1962150" y="71437"/>
                  </a:lnTo>
                  <a:lnTo>
                    <a:pt x="1876425" y="66675"/>
                  </a:lnTo>
                  <a:lnTo>
                    <a:pt x="1781175" y="61912"/>
                  </a:lnTo>
                  <a:lnTo>
                    <a:pt x="1738313" y="47625"/>
                  </a:lnTo>
                  <a:lnTo>
                    <a:pt x="1666875" y="23812"/>
                  </a:lnTo>
                  <a:lnTo>
                    <a:pt x="1576388" y="23812"/>
                  </a:lnTo>
                  <a:lnTo>
                    <a:pt x="1533525" y="0"/>
                  </a:lnTo>
                  <a:lnTo>
                    <a:pt x="1409700" y="19050"/>
                  </a:lnTo>
                  <a:lnTo>
                    <a:pt x="1319213" y="42862"/>
                  </a:lnTo>
                  <a:lnTo>
                    <a:pt x="1214438" y="57150"/>
                  </a:lnTo>
                  <a:lnTo>
                    <a:pt x="1119188" y="57150"/>
                  </a:lnTo>
                  <a:lnTo>
                    <a:pt x="1033463" y="52387"/>
                  </a:lnTo>
                  <a:lnTo>
                    <a:pt x="938213" y="52387"/>
                  </a:lnTo>
                  <a:lnTo>
                    <a:pt x="862013" y="71437"/>
                  </a:lnTo>
                  <a:lnTo>
                    <a:pt x="714375" y="90487"/>
                  </a:lnTo>
                  <a:lnTo>
                    <a:pt x="571500" y="85725"/>
                  </a:lnTo>
                  <a:lnTo>
                    <a:pt x="504825" y="90487"/>
                  </a:lnTo>
                  <a:lnTo>
                    <a:pt x="414338" y="90487"/>
                  </a:lnTo>
                  <a:lnTo>
                    <a:pt x="328613" y="90487"/>
                  </a:lnTo>
                  <a:lnTo>
                    <a:pt x="257175" y="104775"/>
                  </a:lnTo>
                  <a:lnTo>
                    <a:pt x="219075" y="119062"/>
                  </a:lnTo>
                  <a:lnTo>
                    <a:pt x="161925" y="119062"/>
                  </a:lnTo>
                  <a:lnTo>
                    <a:pt x="123825" y="138112"/>
                  </a:lnTo>
                  <a:lnTo>
                    <a:pt x="85725" y="157162"/>
                  </a:lnTo>
                  <a:lnTo>
                    <a:pt x="47625" y="171450"/>
                  </a:lnTo>
                  <a:lnTo>
                    <a:pt x="33338" y="204787"/>
                  </a:lnTo>
                  <a:lnTo>
                    <a:pt x="9525" y="252412"/>
                  </a:lnTo>
                  <a:lnTo>
                    <a:pt x="4763" y="304800"/>
                  </a:lnTo>
                  <a:lnTo>
                    <a:pt x="0" y="342900"/>
                  </a:lnTo>
                  <a:lnTo>
                    <a:pt x="38100" y="357187"/>
                  </a:lnTo>
                  <a:lnTo>
                    <a:pt x="104775" y="357187"/>
                  </a:lnTo>
                  <a:lnTo>
                    <a:pt x="171450" y="366712"/>
                  </a:lnTo>
                  <a:lnTo>
                    <a:pt x="228600" y="357187"/>
                  </a:lnTo>
                  <a:lnTo>
                    <a:pt x="300038" y="342900"/>
                  </a:lnTo>
                  <a:lnTo>
                    <a:pt x="381000" y="361950"/>
                  </a:lnTo>
                  <a:lnTo>
                    <a:pt x="442913" y="361950"/>
                  </a:lnTo>
                  <a:lnTo>
                    <a:pt x="528638" y="357187"/>
                  </a:lnTo>
                  <a:lnTo>
                    <a:pt x="619125" y="357187"/>
                  </a:lnTo>
                  <a:lnTo>
                    <a:pt x="638175" y="385762"/>
                  </a:lnTo>
                  <a:lnTo>
                    <a:pt x="685800" y="395287"/>
                  </a:lnTo>
                  <a:lnTo>
                    <a:pt x="738188" y="395287"/>
                  </a:lnTo>
                  <a:lnTo>
                    <a:pt x="766763" y="433387"/>
                  </a:lnTo>
                  <a:lnTo>
                    <a:pt x="809625" y="428625"/>
                  </a:lnTo>
                  <a:lnTo>
                    <a:pt x="862013" y="395287"/>
                  </a:lnTo>
                  <a:lnTo>
                    <a:pt x="952500" y="409575"/>
                  </a:lnTo>
                  <a:lnTo>
                    <a:pt x="1033463" y="442912"/>
                  </a:lnTo>
                  <a:lnTo>
                    <a:pt x="1104900" y="447675"/>
                  </a:lnTo>
                  <a:lnTo>
                    <a:pt x="1338263" y="514350"/>
                  </a:lnTo>
                  <a:lnTo>
                    <a:pt x="1471613" y="571500"/>
                  </a:lnTo>
                  <a:lnTo>
                    <a:pt x="1624013" y="604837"/>
                  </a:lnTo>
                  <a:lnTo>
                    <a:pt x="1800225" y="647700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5953125" y="2128838"/>
              <a:ext cx="1619250" cy="909637"/>
            </a:xfrm>
            <a:custGeom>
              <a:avLst/>
              <a:gdLst>
                <a:gd name="connsiteX0" fmla="*/ 1609725 w 1619250"/>
                <a:gd name="connsiteY0" fmla="*/ 100012 h 909637"/>
                <a:gd name="connsiteX1" fmla="*/ 1619250 w 1619250"/>
                <a:gd name="connsiteY1" fmla="*/ 371475 h 909637"/>
                <a:gd name="connsiteX2" fmla="*/ 1557338 w 1619250"/>
                <a:gd name="connsiteY2" fmla="*/ 376237 h 909637"/>
                <a:gd name="connsiteX3" fmla="*/ 1543050 w 1619250"/>
                <a:gd name="connsiteY3" fmla="*/ 400050 h 909637"/>
                <a:gd name="connsiteX4" fmla="*/ 1514475 w 1619250"/>
                <a:gd name="connsiteY4" fmla="*/ 400050 h 909637"/>
                <a:gd name="connsiteX5" fmla="*/ 1476375 w 1619250"/>
                <a:gd name="connsiteY5" fmla="*/ 400050 h 909637"/>
                <a:gd name="connsiteX6" fmla="*/ 1452563 w 1619250"/>
                <a:gd name="connsiteY6" fmla="*/ 428625 h 909637"/>
                <a:gd name="connsiteX7" fmla="*/ 1471613 w 1619250"/>
                <a:gd name="connsiteY7" fmla="*/ 490537 h 909637"/>
                <a:gd name="connsiteX8" fmla="*/ 1519238 w 1619250"/>
                <a:gd name="connsiteY8" fmla="*/ 542925 h 909637"/>
                <a:gd name="connsiteX9" fmla="*/ 1543050 w 1619250"/>
                <a:gd name="connsiteY9" fmla="*/ 571500 h 909637"/>
                <a:gd name="connsiteX10" fmla="*/ 1562100 w 1619250"/>
                <a:gd name="connsiteY10" fmla="*/ 614362 h 909637"/>
                <a:gd name="connsiteX11" fmla="*/ 1576388 w 1619250"/>
                <a:gd name="connsiteY11" fmla="*/ 657225 h 909637"/>
                <a:gd name="connsiteX12" fmla="*/ 1600200 w 1619250"/>
                <a:gd name="connsiteY12" fmla="*/ 709612 h 909637"/>
                <a:gd name="connsiteX13" fmla="*/ 1600200 w 1619250"/>
                <a:gd name="connsiteY13" fmla="*/ 766762 h 909637"/>
                <a:gd name="connsiteX14" fmla="*/ 1609725 w 1619250"/>
                <a:gd name="connsiteY14" fmla="*/ 833437 h 909637"/>
                <a:gd name="connsiteX15" fmla="*/ 1595438 w 1619250"/>
                <a:gd name="connsiteY15" fmla="*/ 885825 h 909637"/>
                <a:gd name="connsiteX16" fmla="*/ 1552575 w 1619250"/>
                <a:gd name="connsiteY16" fmla="*/ 909637 h 909637"/>
                <a:gd name="connsiteX17" fmla="*/ 1504950 w 1619250"/>
                <a:gd name="connsiteY17" fmla="*/ 895350 h 909637"/>
                <a:gd name="connsiteX18" fmla="*/ 1457325 w 1619250"/>
                <a:gd name="connsiteY18" fmla="*/ 862012 h 909637"/>
                <a:gd name="connsiteX19" fmla="*/ 1381125 w 1619250"/>
                <a:gd name="connsiteY19" fmla="*/ 842962 h 909637"/>
                <a:gd name="connsiteX20" fmla="*/ 1333500 w 1619250"/>
                <a:gd name="connsiteY20" fmla="*/ 804862 h 909637"/>
                <a:gd name="connsiteX21" fmla="*/ 1290638 w 1619250"/>
                <a:gd name="connsiteY21" fmla="*/ 762000 h 909637"/>
                <a:gd name="connsiteX22" fmla="*/ 1238250 w 1619250"/>
                <a:gd name="connsiteY22" fmla="*/ 733425 h 909637"/>
                <a:gd name="connsiteX23" fmla="*/ 1166813 w 1619250"/>
                <a:gd name="connsiteY23" fmla="*/ 714375 h 909637"/>
                <a:gd name="connsiteX24" fmla="*/ 1062038 w 1619250"/>
                <a:gd name="connsiteY24" fmla="*/ 681037 h 909637"/>
                <a:gd name="connsiteX25" fmla="*/ 942975 w 1619250"/>
                <a:gd name="connsiteY25" fmla="*/ 652462 h 909637"/>
                <a:gd name="connsiteX26" fmla="*/ 823913 w 1619250"/>
                <a:gd name="connsiteY26" fmla="*/ 628650 h 909637"/>
                <a:gd name="connsiteX27" fmla="*/ 700088 w 1619250"/>
                <a:gd name="connsiteY27" fmla="*/ 600075 h 909637"/>
                <a:gd name="connsiteX28" fmla="*/ 585788 w 1619250"/>
                <a:gd name="connsiteY28" fmla="*/ 566737 h 909637"/>
                <a:gd name="connsiteX29" fmla="*/ 461963 w 1619250"/>
                <a:gd name="connsiteY29" fmla="*/ 538162 h 909637"/>
                <a:gd name="connsiteX30" fmla="*/ 395288 w 1619250"/>
                <a:gd name="connsiteY30" fmla="*/ 514350 h 909637"/>
                <a:gd name="connsiteX31" fmla="*/ 319088 w 1619250"/>
                <a:gd name="connsiteY31" fmla="*/ 485775 h 909637"/>
                <a:gd name="connsiteX32" fmla="*/ 214313 w 1619250"/>
                <a:gd name="connsiteY32" fmla="*/ 461962 h 909637"/>
                <a:gd name="connsiteX33" fmla="*/ 152400 w 1619250"/>
                <a:gd name="connsiteY33" fmla="*/ 447675 h 909637"/>
                <a:gd name="connsiteX34" fmla="*/ 100013 w 1619250"/>
                <a:gd name="connsiteY34" fmla="*/ 419100 h 909637"/>
                <a:gd name="connsiteX35" fmla="*/ 14288 w 1619250"/>
                <a:gd name="connsiteY35" fmla="*/ 404812 h 909637"/>
                <a:gd name="connsiteX36" fmla="*/ 0 w 1619250"/>
                <a:gd name="connsiteY36" fmla="*/ 390525 h 909637"/>
                <a:gd name="connsiteX37" fmla="*/ 228600 w 1619250"/>
                <a:gd name="connsiteY37" fmla="*/ 342900 h 909637"/>
                <a:gd name="connsiteX38" fmla="*/ 357188 w 1619250"/>
                <a:gd name="connsiteY38" fmla="*/ 300037 h 909637"/>
                <a:gd name="connsiteX39" fmla="*/ 504825 w 1619250"/>
                <a:gd name="connsiteY39" fmla="*/ 257175 h 909637"/>
                <a:gd name="connsiteX40" fmla="*/ 642938 w 1619250"/>
                <a:gd name="connsiteY40" fmla="*/ 195262 h 909637"/>
                <a:gd name="connsiteX41" fmla="*/ 795338 w 1619250"/>
                <a:gd name="connsiteY41" fmla="*/ 147637 h 909637"/>
                <a:gd name="connsiteX42" fmla="*/ 914400 w 1619250"/>
                <a:gd name="connsiteY42" fmla="*/ 100012 h 909637"/>
                <a:gd name="connsiteX43" fmla="*/ 1042988 w 1619250"/>
                <a:gd name="connsiteY43" fmla="*/ 66675 h 909637"/>
                <a:gd name="connsiteX44" fmla="*/ 1133475 w 1619250"/>
                <a:gd name="connsiteY44" fmla="*/ 38100 h 909637"/>
                <a:gd name="connsiteX45" fmla="*/ 1223963 w 1619250"/>
                <a:gd name="connsiteY45" fmla="*/ 4762 h 909637"/>
                <a:gd name="connsiteX46" fmla="*/ 1281113 w 1619250"/>
                <a:gd name="connsiteY46" fmla="*/ 9525 h 909637"/>
                <a:gd name="connsiteX47" fmla="*/ 1309688 w 1619250"/>
                <a:gd name="connsiteY47" fmla="*/ 0 h 909637"/>
                <a:gd name="connsiteX48" fmla="*/ 1404938 w 1619250"/>
                <a:gd name="connsiteY48" fmla="*/ 42862 h 909637"/>
                <a:gd name="connsiteX49" fmla="*/ 1528763 w 1619250"/>
                <a:gd name="connsiteY49" fmla="*/ 61912 h 909637"/>
                <a:gd name="connsiteX50" fmla="*/ 1566863 w 1619250"/>
                <a:gd name="connsiteY50" fmla="*/ 66675 h 909637"/>
                <a:gd name="connsiteX51" fmla="*/ 1609725 w 1619250"/>
                <a:gd name="connsiteY51" fmla="*/ 100012 h 90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9250" h="909637">
                  <a:moveTo>
                    <a:pt x="1609725" y="100012"/>
                  </a:moveTo>
                  <a:lnTo>
                    <a:pt x="1619250" y="371475"/>
                  </a:lnTo>
                  <a:lnTo>
                    <a:pt x="1557338" y="376237"/>
                  </a:lnTo>
                  <a:lnTo>
                    <a:pt x="1543050" y="400050"/>
                  </a:lnTo>
                  <a:lnTo>
                    <a:pt x="1514475" y="400050"/>
                  </a:lnTo>
                  <a:lnTo>
                    <a:pt x="1476375" y="400050"/>
                  </a:lnTo>
                  <a:lnTo>
                    <a:pt x="1452563" y="428625"/>
                  </a:lnTo>
                  <a:lnTo>
                    <a:pt x="1471613" y="490537"/>
                  </a:lnTo>
                  <a:lnTo>
                    <a:pt x="1519238" y="542925"/>
                  </a:lnTo>
                  <a:lnTo>
                    <a:pt x="1543050" y="571500"/>
                  </a:lnTo>
                  <a:lnTo>
                    <a:pt x="1562100" y="614362"/>
                  </a:lnTo>
                  <a:lnTo>
                    <a:pt x="1576388" y="657225"/>
                  </a:lnTo>
                  <a:lnTo>
                    <a:pt x="1600200" y="709612"/>
                  </a:lnTo>
                  <a:lnTo>
                    <a:pt x="1600200" y="766762"/>
                  </a:lnTo>
                  <a:lnTo>
                    <a:pt x="1609725" y="833437"/>
                  </a:lnTo>
                  <a:lnTo>
                    <a:pt x="1595438" y="885825"/>
                  </a:lnTo>
                  <a:lnTo>
                    <a:pt x="1552575" y="909637"/>
                  </a:lnTo>
                  <a:lnTo>
                    <a:pt x="1504950" y="895350"/>
                  </a:lnTo>
                  <a:lnTo>
                    <a:pt x="1457325" y="862012"/>
                  </a:lnTo>
                  <a:lnTo>
                    <a:pt x="1381125" y="842962"/>
                  </a:lnTo>
                  <a:lnTo>
                    <a:pt x="1333500" y="804862"/>
                  </a:lnTo>
                  <a:lnTo>
                    <a:pt x="1290638" y="762000"/>
                  </a:lnTo>
                  <a:lnTo>
                    <a:pt x="1238250" y="733425"/>
                  </a:lnTo>
                  <a:lnTo>
                    <a:pt x="1166813" y="714375"/>
                  </a:lnTo>
                  <a:lnTo>
                    <a:pt x="1062038" y="681037"/>
                  </a:lnTo>
                  <a:lnTo>
                    <a:pt x="942975" y="652462"/>
                  </a:lnTo>
                  <a:lnTo>
                    <a:pt x="823913" y="628650"/>
                  </a:lnTo>
                  <a:lnTo>
                    <a:pt x="700088" y="600075"/>
                  </a:lnTo>
                  <a:lnTo>
                    <a:pt x="585788" y="566737"/>
                  </a:lnTo>
                  <a:lnTo>
                    <a:pt x="461963" y="538162"/>
                  </a:lnTo>
                  <a:lnTo>
                    <a:pt x="395288" y="514350"/>
                  </a:lnTo>
                  <a:lnTo>
                    <a:pt x="319088" y="485775"/>
                  </a:lnTo>
                  <a:lnTo>
                    <a:pt x="214313" y="461962"/>
                  </a:lnTo>
                  <a:lnTo>
                    <a:pt x="152400" y="447675"/>
                  </a:lnTo>
                  <a:lnTo>
                    <a:pt x="100013" y="419100"/>
                  </a:lnTo>
                  <a:lnTo>
                    <a:pt x="14288" y="404812"/>
                  </a:lnTo>
                  <a:lnTo>
                    <a:pt x="0" y="390525"/>
                  </a:lnTo>
                  <a:lnTo>
                    <a:pt x="228600" y="342900"/>
                  </a:lnTo>
                  <a:lnTo>
                    <a:pt x="357188" y="300037"/>
                  </a:lnTo>
                  <a:lnTo>
                    <a:pt x="504825" y="257175"/>
                  </a:lnTo>
                  <a:lnTo>
                    <a:pt x="642938" y="195262"/>
                  </a:lnTo>
                  <a:lnTo>
                    <a:pt x="795338" y="147637"/>
                  </a:lnTo>
                  <a:lnTo>
                    <a:pt x="914400" y="100012"/>
                  </a:lnTo>
                  <a:lnTo>
                    <a:pt x="1042988" y="66675"/>
                  </a:lnTo>
                  <a:lnTo>
                    <a:pt x="1133475" y="38100"/>
                  </a:lnTo>
                  <a:lnTo>
                    <a:pt x="1223963" y="4762"/>
                  </a:lnTo>
                  <a:lnTo>
                    <a:pt x="1281113" y="9525"/>
                  </a:lnTo>
                  <a:lnTo>
                    <a:pt x="1309688" y="0"/>
                  </a:lnTo>
                  <a:lnTo>
                    <a:pt x="1404938" y="42862"/>
                  </a:lnTo>
                  <a:lnTo>
                    <a:pt x="1528763" y="61912"/>
                  </a:lnTo>
                  <a:lnTo>
                    <a:pt x="1566863" y="66675"/>
                  </a:lnTo>
                  <a:lnTo>
                    <a:pt x="1609725" y="100012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1614488" y="2281238"/>
              <a:ext cx="4310062" cy="1385887"/>
            </a:xfrm>
            <a:custGeom>
              <a:avLst/>
              <a:gdLst>
                <a:gd name="connsiteX0" fmla="*/ 542925 w 4310062"/>
                <a:gd name="connsiteY0" fmla="*/ 1385887 h 1385887"/>
                <a:gd name="connsiteX1" fmla="*/ 661987 w 4310062"/>
                <a:gd name="connsiteY1" fmla="*/ 1347787 h 1385887"/>
                <a:gd name="connsiteX2" fmla="*/ 857250 w 4310062"/>
                <a:gd name="connsiteY2" fmla="*/ 1290637 h 1385887"/>
                <a:gd name="connsiteX3" fmla="*/ 1042987 w 4310062"/>
                <a:gd name="connsiteY3" fmla="*/ 1223962 h 1385887"/>
                <a:gd name="connsiteX4" fmla="*/ 1176337 w 4310062"/>
                <a:gd name="connsiteY4" fmla="*/ 1162050 h 1385887"/>
                <a:gd name="connsiteX5" fmla="*/ 1447800 w 4310062"/>
                <a:gd name="connsiteY5" fmla="*/ 1090612 h 1385887"/>
                <a:gd name="connsiteX6" fmla="*/ 1814512 w 4310062"/>
                <a:gd name="connsiteY6" fmla="*/ 976312 h 1385887"/>
                <a:gd name="connsiteX7" fmla="*/ 2090737 w 4310062"/>
                <a:gd name="connsiteY7" fmla="*/ 876300 h 1385887"/>
                <a:gd name="connsiteX8" fmla="*/ 2438400 w 4310062"/>
                <a:gd name="connsiteY8" fmla="*/ 776287 h 1385887"/>
                <a:gd name="connsiteX9" fmla="*/ 2609850 w 4310062"/>
                <a:gd name="connsiteY9" fmla="*/ 733425 h 1385887"/>
                <a:gd name="connsiteX10" fmla="*/ 2924175 w 4310062"/>
                <a:gd name="connsiteY10" fmla="*/ 652462 h 1385887"/>
                <a:gd name="connsiteX11" fmla="*/ 3157537 w 4310062"/>
                <a:gd name="connsiteY11" fmla="*/ 581025 h 1385887"/>
                <a:gd name="connsiteX12" fmla="*/ 3357562 w 4310062"/>
                <a:gd name="connsiteY12" fmla="*/ 504825 h 1385887"/>
                <a:gd name="connsiteX13" fmla="*/ 3567112 w 4310062"/>
                <a:gd name="connsiteY13" fmla="*/ 476250 h 1385887"/>
                <a:gd name="connsiteX14" fmla="*/ 3738562 w 4310062"/>
                <a:gd name="connsiteY14" fmla="*/ 433387 h 1385887"/>
                <a:gd name="connsiteX15" fmla="*/ 3890962 w 4310062"/>
                <a:gd name="connsiteY15" fmla="*/ 381000 h 1385887"/>
                <a:gd name="connsiteX16" fmla="*/ 4081462 w 4310062"/>
                <a:gd name="connsiteY16" fmla="*/ 323850 h 1385887"/>
                <a:gd name="connsiteX17" fmla="*/ 4252912 w 4310062"/>
                <a:gd name="connsiteY17" fmla="*/ 257175 h 1385887"/>
                <a:gd name="connsiteX18" fmla="*/ 4310062 w 4310062"/>
                <a:gd name="connsiteY18" fmla="*/ 247650 h 1385887"/>
                <a:gd name="connsiteX19" fmla="*/ 3962400 w 4310062"/>
                <a:gd name="connsiteY19" fmla="*/ 166687 h 1385887"/>
                <a:gd name="connsiteX20" fmla="*/ 3848100 w 4310062"/>
                <a:gd name="connsiteY20" fmla="*/ 119062 h 1385887"/>
                <a:gd name="connsiteX21" fmla="*/ 3767137 w 4310062"/>
                <a:gd name="connsiteY21" fmla="*/ 85725 h 1385887"/>
                <a:gd name="connsiteX22" fmla="*/ 3657600 w 4310062"/>
                <a:gd name="connsiteY22" fmla="*/ 57150 h 1385887"/>
                <a:gd name="connsiteX23" fmla="*/ 3586162 w 4310062"/>
                <a:gd name="connsiteY23" fmla="*/ 42862 h 1385887"/>
                <a:gd name="connsiteX24" fmla="*/ 3519487 w 4310062"/>
                <a:gd name="connsiteY24" fmla="*/ 33337 h 1385887"/>
                <a:gd name="connsiteX25" fmla="*/ 3462337 w 4310062"/>
                <a:gd name="connsiteY25" fmla="*/ 9525 h 1385887"/>
                <a:gd name="connsiteX26" fmla="*/ 3395662 w 4310062"/>
                <a:gd name="connsiteY26" fmla="*/ 0 h 1385887"/>
                <a:gd name="connsiteX27" fmla="*/ 3352800 w 4310062"/>
                <a:gd name="connsiteY27" fmla="*/ 0 h 1385887"/>
                <a:gd name="connsiteX28" fmla="*/ 3305175 w 4310062"/>
                <a:gd name="connsiteY28" fmla="*/ 19050 h 1385887"/>
                <a:gd name="connsiteX29" fmla="*/ 3262312 w 4310062"/>
                <a:gd name="connsiteY29" fmla="*/ 28575 h 1385887"/>
                <a:gd name="connsiteX30" fmla="*/ 3214687 w 4310062"/>
                <a:gd name="connsiteY30" fmla="*/ 52387 h 1385887"/>
                <a:gd name="connsiteX31" fmla="*/ 3148012 w 4310062"/>
                <a:gd name="connsiteY31" fmla="*/ 52387 h 1385887"/>
                <a:gd name="connsiteX32" fmla="*/ 3038475 w 4310062"/>
                <a:gd name="connsiteY32" fmla="*/ 71437 h 1385887"/>
                <a:gd name="connsiteX33" fmla="*/ 2947987 w 4310062"/>
                <a:gd name="connsiteY33" fmla="*/ 61912 h 1385887"/>
                <a:gd name="connsiteX34" fmla="*/ 2824162 w 4310062"/>
                <a:gd name="connsiteY34" fmla="*/ 52387 h 1385887"/>
                <a:gd name="connsiteX35" fmla="*/ 2752725 w 4310062"/>
                <a:gd name="connsiteY35" fmla="*/ 52387 h 1385887"/>
                <a:gd name="connsiteX36" fmla="*/ 2662237 w 4310062"/>
                <a:gd name="connsiteY36" fmla="*/ 61912 h 1385887"/>
                <a:gd name="connsiteX37" fmla="*/ 2562225 w 4310062"/>
                <a:gd name="connsiteY37" fmla="*/ 61912 h 1385887"/>
                <a:gd name="connsiteX38" fmla="*/ 2457450 w 4310062"/>
                <a:gd name="connsiteY38" fmla="*/ 71437 h 1385887"/>
                <a:gd name="connsiteX39" fmla="*/ 2366962 w 4310062"/>
                <a:gd name="connsiteY39" fmla="*/ 80962 h 1385887"/>
                <a:gd name="connsiteX40" fmla="*/ 2286000 w 4310062"/>
                <a:gd name="connsiteY40" fmla="*/ 95250 h 1385887"/>
                <a:gd name="connsiteX41" fmla="*/ 2200275 w 4310062"/>
                <a:gd name="connsiteY41" fmla="*/ 95250 h 1385887"/>
                <a:gd name="connsiteX42" fmla="*/ 2090737 w 4310062"/>
                <a:gd name="connsiteY42" fmla="*/ 80962 h 1385887"/>
                <a:gd name="connsiteX43" fmla="*/ 1985962 w 4310062"/>
                <a:gd name="connsiteY43" fmla="*/ 104775 h 1385887"/>
                <a:gd name="connsiteX44" fmla="*/ 1900237 w 4310062"/>
                <a:gd name="connsiteY44" fmla="*/ 104775 h 1385887"/>
                <a:gd name="connsiteX45" fmla="*/ 1762125 w 4310062"/>
                <a:gd name="connsiteY45" fmla="*/ 104775 h 1385887"/>
                <a:gd name="connsiteX46" fmla="*/ 1695450 w 4310062"/>
                <a:gd name="connsiteY46" fmla="*/ 114300 h 1385887"/>
                <a:gd name="connsiteX47" fmla="*/ 1562100 w 4310062"/>
                <a:gd name="connsiteY47" fmla="*/ 123825 h 1385887"/>
                <a:gd name="connsiteX48" fmla="*/ 1471612 w 4310062"/>
                <a:gd name="connsiteY48" fmla="*/ 128587 h 1385887"/>
                <a:gd name="connsiteX49" fmla="*/ 1371600 w 4310062"/>
                <a:gd name="connsiteY49" fmla="*/ 133350 h 1385887"/>
                <a:gd name="connsiteX50" fmla="*/ 1276350 w 4310062"/>
                <a:gd name="connsiteY50" fmla="*/ 152400 h 1385887"/>
                <a:gd name="connsiteX51" fmla="*/ 1200150 w 4310062"/>
                <a:gd name="connsiteY51" fmla="*/ 166687 h 1385887"/>
                <a:gd name="connsiteX52" fmla="*/ 1100137 w 4310062"/>
                <a:gd name="connsiteY52" fmla="*/ 200025 h 1385887"/>
                <a:gd name="connsiteX53" fmla="*/ 1004887 w 4310062"/>
                <a:gd name="connsiteY53" fmla="*/ 242887 h 1385887"/>
                <a:gd name="connsiteX54" fmla="*/ 890587 w 4310062"/>
                <a:gd name="connsiteY54" fmla="*/ 309562 h 1385887"/>
                <a:gd name="connsiteX55" fmla="*/ 785812 w 4310062"/>
                <a:gd name="connsiteY55" fmla="*/ 352425 h 1385887"/>
                <a:gd name="connsiteX56" fmla="*/ 685800 w 4310062"/>
                <a:gd name="connsiteY56" fmla="*/ 414337 h 1385887"/>
                <a:gd name="connsiteX57" fmla="*/ 609600 w 4310062"/>
                <a:gd name="connsiteY57" fmla="*/ 447675 h 1385887"/>
                <a:gd name="connsiteX58" fmla="*/ 509587 w 4310062"/>
                <a:gd name="connsiteY58" fmla="*/ 485775 h 1385887"/>
                <a:gd name="connsiteX59" fmla="*/ 361950 w 4310062"/>
                <a:gd name="connsiteY59" fmla="*/ 561975 h 1385887"/>
                <a:gd name="connsiteX60" fmla="*/ 300037 w 4310062"/>
                <a:gd name="connsiteY60" fmla="*/ 614362 h 1385887"/>
                <a:gd name="connsiteX61" fmla="*/ 195262 w 4310062"/>
                <a:gd name="connsiteY61" fmla="*/ 671512 h 1385887"/>
                <a:gd name="connsiteX62" fmla="*/ 128587 w 4310062"/>
                <a:gd name="connsiteY62" fmla="*/ 709612 h 1385887"/>
                <a:gd name="connsiteX63" fmla="*/ 80962 w 4310062"/>
                <a:gd name="connsiteY63" fmla="*/ 781050 h 1385887"/>
                <a:gd name="connsiteX64" fmla="*/ 38100 w 4310062"/>
                <a:gd name="connsiteY64" fmla="*/ 828675 h 1385887"/>
                <a:gd name="connsiteX65" fmla="*/ 0 w 4310062"/>
                <a:gd name="connsiteY65" fmla="*/ 857250 h 1385887"/>
                <a:gd name="connsiteX66" fmla="*/ 9525 w 4310062"/>
                <a:gd name="connsiteY66" fmla="*/ 952500 h 1385887"/>
                <a:gd name="connsiteX67" fmla="*/ 85725 w 4310062"/>
                <a:gd name="connsiteY67" fmla="*/ 981075 h 1385887"/>
                <a:gd name="connsiteX68" fmla="*/ 147637 w 4310062"/>
                <a:gd name="connsiteY68" fmla="*/ 1033462 h 1385887"/>
                <a:gd name="connsiteX69" fmla="*/ 228600 w 4310062"/>
                <a:gd name="connsiteY69" fmla="*/ 1114425 h 1385887"/>
                <a:gd name="connsiteX70" fmla="*/ 295275 w 4310062"/>
                <a:gd name="connsiteY70" fmla="*/ 1185862 h 1385887"/>
                <a:gd name="connsiteX71" fmla="*/ 390525 w 4310062"/>
                <a:gd name="connsiteY71" fmla="*/ 1257300 h 1385887"/>
                <a:gd name="connsiteX72" fmla="*/ 457200 w 4310062"/>
                <a:gd name="connsiteY72" fmla="*/ 1314450 h 1385887"/>
                <a:gd name="connsiteX73" fmla="*/ 542925 w 4310062"/>
                <a:gd name="connsiteY73" fmla="*/ 138588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10062" h="1385887">
                  <a:moveTo>
                    <a:pt x="542925" y="1385887"/>
                  </a:moveTo>
                  <a:lnTo>
                    <a:pt x="661987" y="1347787"/>
                  </a:lnTo>
                  <a:lnTo>
                    <a:pt x="857250" y="1290637"/>
                  </a:lnTo>
                  <a:lnTo>
                    <a:pt x="1042987" y="1223962"/>
                  </a:lnTo>
                  <a:lnTo>
                    <a:pt x="1176337" y="1162050"/>
                  </a:lnTo>
                  <a:lnTo>
                    <a:pt x="1447800" y="1090612"/>
                  </a:lnTo>
                  <a:lnTo>
                    <a:pt x="1814512" y="976312"/>
                  </a:lnTo>
                  <a:lnTo>
                    <a:pt x="2090737" y="876300"/>
                  </a:lnTo>
                  <a:lnTo>
                    <a:pt x="2438400" y="776287"/>
                  </a:lnTo>
                  <a:lnTo>
                    <a:pt x="2609850" y="733425"/>
                  </a:lnTo>
                  <a:lnTo>
                    <a:pt x="2924175" y="652462"/>
                  </a:lnTo>
                  <a:lnTo>
                    <a:pt x="3157537" y="581025"/>
                  </a:lnTo>
                  <a:lnTo>
                    <a:pt x="3357562" y="504825"/>
                  </a:lnTo>
                  <a:lnTo>
                    <a:pt x="3567112" y="476250"/>
                  </a:lnTo>
                  <a:lnTo>
                    <a:pt x="3738562" y="433387"/>
                  </a:lnTo>
                  <a:lnTo>
                    <a:pt x="3890962" y="381000"/>
                  </a:lnTo>
                  <a:lnTo>
                    <a:pt x="4081462" y="323850"/>
                  </a:lnTo>
                  <a:lnTo>
                    <a:pt x="4252912" y="257175"/>
                  </a:lnTo>
                  <a:lnTo>
                    <a:pt x="4310062" y="247650"/>
                  </a:lnTo>
                  <a:lnTo>
                    <a:pt x="3962400" y="166687"/>
                  </a:lnTo>
                  <a:lnTo>
                    <a:pt x="3848100" y="119062"/>
                  </a:lnTo>
                  <a:lnTo>
                    <a:pt x="3767137" y="85725"/>
                  </a:lnTo>
                  <a:lnTo>
                    <a:pt x="3657600" y="57150"/>
                  </a:lnTo>
                  <a:lnTo>
                    <a:pt x="3586162" y="42862"/>
                  </a:lnTo>
                  <a:lnTo>
                    <a:pt x="3519487" y="33337"/>
                  </a:lnTo>
                  <a:lnTo>
                    <a:pt x="3462337" y="9525"/>
                  </a:lnTo>
                  <a:lnTo>
                    <a:pt x="3395662" y="0"/>
                  </a:lnTo>
                  <a:lnTo>
                    <a:pt x="3352800" y="0"/>
                  </a:lnTo>
                  <a:lnTo>
                    <a:pt x="3305175" y="19050"/>
                  </a:lnTo>
                  <a:lnTo>
                    <a:pt x="3262312" y="28575"/>
                  </a:lnTo>
                  <a:lnTo>
                    <a:pt x="3214687" y="52387"/>
                  </a:lnTo>
                  <a:lnTo>
                    <a:pt x="3148012" y="52387"/>
                  </a:lnTo>
                  <a:lnTo>
                    <a:pt x="3038475" y="71437"/>
                  </a:lnTo>
                  <a:lnTo>
                    <a:pt x="2947987" y="61912"/>
                  </a:lnTo>
                  <a:lnTo>
                    <a:pt x="2824162" y="52387"/>
                  </a:lnTo>
                  <a:lnTo>
                    <a:pt x="2752725" y="52387"/>
                  </a:lnTo>
                  <a:lnTo>
                    <a:pt x="2662237" y="61912"/>
                  </a:lnTo>
                  <a:lnTo>
                    <a:pt x="2562225" y="61912"/>
                  </a:lnTo>
                  <a:lnTo>
                    <a:pt x="2457450" y="71437"/>
                  </a:lnTo>
                  <a:lnTo>
                    <a:pt x="2366962" y="80962"/>
                  </a:lnTo>
                  <a:lnTo>
                    <a:pt x="2286000" y="95250"/>
                  </a:lnTo>
                  <a:lnTo>
                    <a:pt x="2200275" y="95250"/>
                  </a:lnTo>
                  <a:lnTo>
                    <a:pt x="2090737" y="80962"/>
                  </a:lnTo>
                  <a:lnTo>
                    <a:pt x="1985962" y="104775"/>
                  </a:lnTo>
                  <a:lnTo>
                    <a:pt x="1900237" y="104775"/>
                  </a:lnTo>
                  <a:lnTo>
                    <a:pt x="1762125" y="104775"/>
                  </a:lnTo>
                  <a:lnTo>
                    <a:pt x="1695450" y="114300"/>
                  </a:lnTo>
                  <a:lnTo>
                    <a:pt x="1562100" y="123825"/>
                  </a:lnTo>
                  <a:lnTo>
                    <a:pt x="1471612" y="128587"/>
                  </a:lnTo>
                  <a:lnTo>
                    <a:pt x="1371600" y="133350"/>
                  </a:lnTo>
                  <a:lnTo>
                    <a:pt x="1276350" y="152400"/>
                  </a:lnTo>
                  <a:lnTo>
                    <a:pt x="1200150" y="166687"/>
                  </a:lnTo>
                  <a:lnTo>
                    <a:pt x="1100137" y="200025"/>
                  </a:lnTo>
                  <a:lnTo>
                    <a:pt x="1004887" y="242887"/>
                  </a:lnTo>
                  <a:lnTo>
                    <a:pt x="890587" y="309562"/>
                  </a:lnTo>
                  <a:lnTo>
                    <a:pt x="785812" y="352425"/>
                  </a:lnTo>
                  <a:lnTo>
                    <a:pt x="685800" y="414337"/>
                  </a:lnTo>
                  <a:lnTo>
                    <a:pt x="609600" y="447675"/>
                  </a:lnTo>
                  <a:lnTo>
                    <a:pt x="509587" y="485775"/>
                  </a:lnTo>
                  <a:lnTo>
                    <a:pt x="361950" y="561975"/>
                  </a:lnTo>
                  <a:lnTo>
                    <a:pt x="300037" y="614362"/>
                  </a:lnTo>
                  <a:lnTo>
                    <a:pt x="195262" y="671512"/>
                  </a:lnTo>
                  <a:lnTo>
                    <a:pt x="128587" y="709612"/>
                  </a:lnTo>
                  <a:lnTo>
                    <a:pt x="80962" y="781050"/>
                  </a:lnTo>
                  <a:lnTo>
                    <a:pt x="38100" y="828675"/>
                  </a:lnTo>
                  <a:lnTo>
                    <a:pt x="0" y="857250"/>
                  </a:lnTo>
                  <a:lnTo>
                    <a:pt x="9525" y="952500"/>
                  </a:lnTo>
                  <a:lnTo>
                    <a:pt x="85725" y="981075"/>
                  </a:lnTo>
                  <a:lnTo>
                    <a:pt x="147637" y="1033462"/>
                  </a:lnTo>
                  <a:lnTo>
                    <a:pt x="228600" y="1114425"/>
                  </a:lnTo>
                  <a:lnTo>
                    <a:pt x="295275" y="1185862"/>
                  </a:lnTo>
                  <a:lnTo>
                    <a:pt x="390525" y="1257300"/>
                  </a:lnTo>
                  <a:lnTo>
                    <a:pt x="457200" y="1314450"/>
                  </a:lnTo>
                  <a:lnTo>
                    <a:pt x="542925" y="1385887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Forma livre 29"/>
            <p:cNvSpPr/>
            <p:nvPr/>
          </p:nvSpPr>
          <p:spPr>
            <a:xfrm>
              <a:off x="2188217" y="2531778"/>
              <a:ext cx="5317263" cy="2531778"/>
            </a:xfrm>
            <a:custGeom>
              <a:avLst/>
              <a:gdLst>
                <a:gd name="connsiteX0" fmla="*/ 0 w 5317263"/>
                <a:gd name="connsiteY0" fmla="*/ 1146964 h 2531778"/>
                <a:gd name="connsiteX1" fmla="*/ 121568 w 5317263"/>
                <a:gd name="connsiteY1" fmla="*/ 1115251 h 2531778"/>
                <a:gd name="connsiteX2" fmla="*/ 211422 w 5317263"/>
                <a:gd name="connsiteY2" fmla="*/ 1078252 h 2531778"/>
                <a:gd name="connsiteX3" fmla="*/ 280134 w 5317263"/>
                <a:gd name="connsiteY3" fmla="*/ 1062395 h 2531778"/>
                <a:gd name="connsiteX4" fmla="*/ 380560 w 5317263"/>
                <a:gd name="connsiteY4" fmla="*/ 1035968 h 2531778"/>
                <a:gd name="connsiteX5" fmla="*/ 459843 w 5317263"/>
                <a:gd name="connsiteY5" fmla="*/ 983112 h 2531778"/>
                <a:gd name="connsiteX6" fmla="*/ 539126 w 5317263"/>
                <a:gd name="connsiteY6" fmla="*/ 961970 h 2531778"/>
                <a:gd name="connsiteX7" fmla="*/ 597267 w 5317263"/>
                <a:gd name="connsiteY7" fmla="*/ 930257 h 2531778"/>
                <a:gd name="connsiteX8" fmla="*/ 650123 w 5317263"/>
                <a:gd name="connsiteY8" fmla="*/ 909114 h 2531778"/>
                <a:gd name="connsiteX9" fmla="*/ 755834 w 5317263"/>
                <a:gd name="connsiteY9" fmla="*/ 893258 h 2531778"/>
                <a:gd name="connsiteX10" fmla="*/ 887973 w 5317263"/>
                <a:gd name="connsiteY10" fmla="*/ 877401 h 2531778"/>
                <a:gd name="connsiteX11" fmla="*/ 935543 w 5317263"/>
                <a:gd name="connsiteY11" fmla="*/ 845688 h 2531778"/>
                <a:gd name="connsiteX12" fmla="*/ 1057110 w 5317263"/>
                <a:gd name="connsiteY12" fmla="*/ 819260 h 2531778"/>
                <a:gd name="connsiteX13" fmla="*/ 1131108 w 5317263"/>
                <a:gd name="connsiteY13" fmla="*/ 782261 h 2531778"/>
                <a:gd name="connsiteX14" fmla="*/ 1268532 w 5317263"/>
                <a:gd name="connsiteY14" fmla="*/ 734691 h 2531778"/>
                <a:gd name="connsiteX15" fmla="*/ 1437670 w 5317263"/>
                <a:gd name="connsiteY15" fmla="*/ 681836 h 2531778"/>
                <a:gd name="connsiteX16" fmla="*/ 1553952 w 5317263"/>
                <a:gd name="connsiteY16" fmla="*/ 650123 h 2531778"/>
                <a:gd name="connsiteX17" fmla="*/ 1707233 w 5317263"/>
                <a:gd name="connsiteY17" fmla="*/ 607838 h 2531778"/>
                <a:gd name="connsiteX18" fmla="*/ 1849943 w 5317263"/>
                <a:gd name="connsiteY18" fmla="*/ 549697 h 2531778"/>
                <a:gd name="connsiteX19" fmla="*/ 1955654 w 5317263"/>
                <a:gd name="connsiteY19" fmla="*/ 517984 h 2531778"/>
                <a:gd name="connsiteX20" fmla="*/ 2071936 w 5317263"/>
                <a:gd name="connsiteY20" fmla="*/ 491556 h 2531778"/>
                <a:gd name="connsiteX21" fmla="*/ 2214645 w 5317263"/>
                <a:gd name="connsiteY21" fmla="*/ 454557 h 2531778"/>
                <a:gd name="connsiteX22" fmla="*/ 2309785 w 5317263"/>
                <a:gd name="connsiteY22" fmla="*/ 417558 h 2531778"/>
                <a:gd name="connsiteX23" fmla="*/ 2447210 w 5317263"/>
                <a:gd name="connsiteY23" fmla="*/ 396416 h 2531778"/>
                <a:gd name="connsiteX24" fmla="*/ 2542349 w 5317263"/>
                <a:gd name="connsiteY24" fmla="*/ 354132 h 2531778"/>
                <a:gd name="connsiteX25" fmla="*/ 2679774 w 5317263"/>
                <a:gd name="connsiteY25" fmla="*/ 311847 h 2531778"/>
                <a:gd name="connsiteX26" fmla="*/ 2748486 w 5317263"/>
                <a:gd name="connsiteY26" fmla="*/ 280134 h 2531778"/>
                <a:gd name="connsiteX27" fmla="*/ 2806627 w 5317263"/>
                <a:gd name="connsiteY27" fmla="*/ 253706 h 2531778"/>
                <a:gd name="connsiteX28" fmla="*/ 2891196 w 5317263"/>
                <a:gd name="connsiteY28" fmla="*/ 243135 h 2531778"/>
                <a:gd name="connsiteX29" fmla="*/ 3002192 w 5317263"/>
                <a:gd name="connsiteY29" fmla="*/ 232564 h 2531778"/>
                <a:gd name="connsiteX30" fmla="*/ 3150188 w 5317263"/>
                <a:gd name="connsiteY30" fmla="*/ 211422 h 2531778"/>
                <a:gd name="connsiteX31" fmla="*/ 3266470 w 5317263"/>
                <a:gd name="connsiteY31" fmla="*/ 163852 h 2531778"/>
                <a:gd name="connsiteX32" fmla="*/ 3377466 w 5317263"/>
                <a:gd name="connsiteY32" fmla="*/ 110997 h 2531778"/>
                <a:gd name="connsiteX33" fmla="*/ 3488463 w 5317263"/>
                <a:gd name="connsiteY33" fmla="*/ 79283 h 2531778"/>
                <a:gd name="connsiteX34" fmla="*/ 3578317 w 5317263"/>
                <a:gd name="connsiteY34" fmla="*/ 58141 h 2531778"/>
                <a:gd name="connsiteX35" fmla="*/ 3684028 w 5317263"/>
                <a:gd name="connsiteY35" fmla="*/ 21142 h 2531778"/>
                <a:gd name="connsiteX36" fmla="*/ 3752740 w 5317263"/>
                <a:gd name="connsiteY36" fmla="*/ 0 h 2531778"/>
                <a:gd name="connsiteX37" fmla="*/ 3842595 w 5317263"/>
                <a:gd name="connsiteY37" fmla="*/ 15857 h 2531778"/>
                <a:gd name="connsiteX38" fmla="*/ 3879593 w 5317263"/>
                <a:gd name="connsiteY38" fmla="*/ 31713 h 2531778"/>
                <a:gd name="connsiteX39" fmla="*/ 3921878 w 5317263"/>
                <a:gd name="connsiteY39" fmla="*/ 47570 h 2531778"/>
                <a:gd name="connsiteX40" fmla="*/ 3980019 w 5317263"/>
                <a:gd name="connsiteY40" fmla="*/ 63427 h 2531778"/>
                <a:gd name="connsiteX41" fmla="*/ 4048731 w 5317263"/>
                <a:gd name="connsiteY41" fmla="*/ 73998 h 2531778"/>
                <a:gd name="connsiteX42" fmla="*/ 4106872 w 5317263"/>
                <a:gd name="connsiteY42" fmla="*/ 95140 h 2531778"/>
                <a:gd name="connsiteX43" fmla="*/ 4170299 w 5317263"/>
                <a:gd name="connsiteY43" fmla="*/ 132139 h 2531778"/>
                <a:gd name="connsiteX44" fmla="*/ 4239011 w 5317263"/>
                <a:gd name="connsiteY44" fmla="*/ 132139 h 2531778"/>
                <a:gd name="connsiteX45" fmla="*/ 4318294 w 5317263"/>
                <a:gd name="connsiteY45" fmla="*/ 169138 h 2531778"/>
                <a:gd name="connsiteX46" fmla="*/ 4418719 w 5317263"/>
                <a:gd name="connsiteY46" fmla="*/ 179709 h 2531778"/>
                <a:gd name="connsiteX47" fmla="*/ 4487432 w 5317263"/>
                <a:gd name="connsiteY47" fmla="*/ 211422 h 2531778"/>
                <a:gd name="connsiteX48" fmla="*/ 4577286 w 5317263"/>
                <a:gd name="connsiteY48" fmla="*/ 232564 h 2531778"/>
                <a:gd name="connsiteX49" fmla="*/ 4661855 w 5317263"/>
                <a:gd name="connsiteY49" fmla="*/ 253706 h 2531778"/>
                <a:gd name="connsiteX50" fmla="*/ 4746423 w 5317263"/>
                <a:gd name="connsiteY50" fmla="*/ 269563 h 2531778"/>
                <a:gd name="connsiteX51" fmla="*/ 4830992 w 5317263"/>
                <a:gd name="connsiteY51" fmla="*/ 285420 h 2531778"/>
                <a:gd name="connsiteX52" fmla="*/ 4926132 w 5317263"/>
                <a:gd name="connsiteY52" fmla="*/ 311847 h 2531778"/>
                <a:gd name="connsiteX53" fmla="*/ 4989559 w 5317263"/>
                <a:gd name="connsiteY53" fmla="*/ 338275 h 2531778"/>
                <a:gd name="connsiteX54" fmla="*/ 5042414 w 5317263"/>
                <a:gd name="connsiteY54" fmla="*/ 348846 h 2531778"/>
                <a:gd name="connsiteX55" fmla="*/ 5074128 w 5317263"/>
                <a:gd name="connsiteY55" fmla="*/ 380560 h 2531778"/>
                <a:gd name="connsiteX56" fmla="*/ 5100555 w 5317263"/>
                <a:gd name="connsiteY56" fmla="*/ 406987 h 2531778"/>
                <a:gd name="connsiteX57" fmla="*/ 5142840 w 5317263"/>
                <a:gd name="connsiteY57" fmla="*/ 433415 h 2531778"/>
                <a:gd name="connsiteX58" fmla="*/ 5174553 w 5317263"/>
                <a:gd name="connsiteY58" fmla="*/ 459843 h 2531778"/>
                <a:gd name="connsiteX59" fmla="*/ 5216837 w 5317263"/>
                <a:gd name="connsiteY59" fmla="*/ 465128 h 2531778"/>
                <a:gd name="connsiteX60" fmla="*/ 5264407 w 5317263"/>
                <a:gd name="connsiteY60" fmla="*/ 507413 h 2531778"/>
                <a:gd name="connsiteX61" fmla="*/ 5301406 w 5317263"/>
                <a:gd name="connsiteY61" fmla="*/ 512698 h 2531778"/>
                <a:gd name="connsiteX62" fmla="*/ 5311977 w 5317263"/>
                <a:gd name="connsiteY62" fmla="*/ 528555 h 2531778"/>
                <a:gd name="connsiteX63" fmla="*/ 5317263 w 5317263"/>
                <a:gd name="connsiteY63" fmla="*/ 560268 h 2531778"/>
                <a:gd name="connsiteX64" fmla="*/ 5317263 w 5317263"/>
                <a:gd name="connsiteY64" fmla="*/ 576125 h 2531778"/>
                <a:gd name="connsiteX65" fmla="*/ 5306692 w 5317263"/>
                <a:gd name="connsiteY65" fmla="*/ 586696 h 2531778"/>
                <a:gd name="connsiteX66" fmla="*/ 5285549 w 5317263"/>
                <a:gd name="connsiteY66" fmla="*/ 602553 h 2531778"/>
                <a:gd name="connsiteX67" fmla="*/ 5264407 w 5317263"/>
                <a:gd name="connsiteY67" fmla="*/ 602553 h 2531778"/>
                <a:gd name="connsiteX68" fmla="*/ 5237980 w 5317263"/>
                <a:gd name="connsiteY68" fmla="*/ 618409 h 2531778"/>
                <a:gd name="connsiteX69" fmla="*/ 5211552 w 5317263"/>
                <a:gd name="connsiteY69" fmla="*/ 618409 h 2531778"/>
                <a:gd name="connsiteX70" fmla="*/ 5174553 w 5317263"/>
                <a:gd name="connsiteY70" fmla="*/ 618409 h 2531778"/>
                <a:gd name="connsiteX71" fmla="*/ 5137554 w 5317263"/>
                <a:gd name="connsiteY71" fmla="*/ 623695 h 2531778"/>
                <a:gd name="connsiteX72" fmla="*/ 5111126 w 5317263"/>
                <a:gd name="connsiteY72" fmla="*/ 623695 h 2531778"/>
                <a:gd name="connsiteX73" fmla="*/ 5079413 w 5317263"/>
                <a:gd name="connsiteY73" fmla="*/ 644837 h 2531778"/>
                <a:gd name="connsiteX74" fmla="*/ 5042414 w 5317263"/>
                <a:gd name="connsiteY74" fmla="*/ 655408 h 2531778"/>
                <a:gd name="connsiteX75" fmla="*/ 5010701 w 5317263"/>
                <a:gd name="connsiteY75" fmla="*/ 660694 h 2531778"/>
                <a:gd name="connsiteX76" fmla="*/ 4973702 w 5317263"/>
                <a:gd name="connsiteY76" fmla="*/ 665979 h 2531778"/>
                <a:gd name="connsiteX77" fmla="*/ 4936703 w 5317263"/>
                <a:gd name="connsiteY77" fmla="*/ 671265 h 2531778"/>
                <a:gd name="connsiteX78" fmla="*/ 4904990 w 5317263"/>
                <a:gd name="connsiteY78" fmla="*/ 692407 h 2531778"/>
                <a:gd name="connsiteX79" fmla="*/ 4904990 w 5317263"/>
                <a:gd name="connsiteY79" fmla="*/ 718835 h 2531778"/>
                <a:gd name="connsiteX80" fmla="*/ 4920847 w 5317263"/>
                <a:gd name="connsiteY80" fmla="*/ 739977 h 2531778"/>
                <a:gd name="connsiteX81" fmla="*/ 4963131 w 5317263"/>
                <a:gd name="connsiteY81" fmla="*/ 755834 h 2531778"/>
                <a:gd name="connsiteX82" fmla="*/ 4963131 w 5317263"/>
                <a:gd name="connsiteY82" fmla="*/ 782261 h 2531778"/>
                <a:gd name="connsiteX83" fmla="*/ 4989559 w 5317263"/>
                <a:gd name="connsiteY83" fmla="*/ 803404 h 2531778"/>
                <a:gd name="connsiteX84" fmla="*/ 4989559 w 5317263"/>
                <a:gd name="connsiteY84" fmla="*/ 835117 h 2531778"/>
                <a:gd name="connsiteX85" fmla="*/ 5005415 w 5317263"/>
                <a:gd name="connsiteY85" fmla="*/ 861545 h 2531778"/>
                <a:gd name="connsiteX86" fmla="*/ 5005415 w 5317263"/>
                <a:gd name="connsiteY86" fmla="*/ 903829 h 2531778"/>
                <a:gd name="connsiteX87" fmla="*/ 4994844 w 5317263"/>
                <a:gd name="connsiteY87" fmla="*/ 914400 h 2531778"/>
                <a:gd name="connsiteX88" fmla="*/ 4989559 w 5317263"/>
                <a:gd name="connsiteY88" fmla="*/ 940828 h 2531778"/>
                <a:gd name="connsiteX89" fmla="*/ 4968417 w 5317263"/>
                <a:gd name="connsiteY89" fmla="*/ 956684 h 2531778"/>
                <a:gd name="connsiteX90" fmla="*/ 4931418 w 5317263"/>
                <a:gd name="connsiteY90" fmla="*/ 977827 h 2531778"/>
                <a:gd name="connsiteX91" fmla="*/ 4878562 w 5317263"/>
                <a:gd name="connsiteY91" fmla="*/ 998969 h 2531778"/>
                <a:gd name="connsiteX92" fmla="*/ 4836278 w 5317263"/>
                <a:gd name="connsiteY92" fmla="*/ 1030682 h 2531778"/>
                <a:gd name="connsiteX93" fmla="*/ 4788708 w 5317263"/>
                <a:gd name="connsiteY93" fmla="*/ 1072967 h 2531778"/>
                <a:gd name="connsiteX94" fmla="*/ 4730567 w 5317263"/>
                <a:gd name="connsiteY94" fmla="*/ 1099394 h 2531778"/>
                <a:gd name="connsiteX95" fmla="*/ 4677711 w 5317263"/>
                <a:gd name="connsiteY95" fmla="*/ 1120536 h 2531778"/>
                <a:gd name="connsiteX96" fmla="*/ 4624856 w 5317263"/>
                <a:gd name="connsiteY96" fmla="*/ 1152250 h 2531778"/>
                <a:gd name="connsiteX97" fmla="*/ 4561429 w 5317263"/>
                <a:gd name="connsiteY97" fmla="*/ 1205105 h 2531778"/>
                <a:gd name="connsiteX98" fmla="*/ 4482146 w 5317263"/>
                <a:gd name="connsiteY98" fmla="*/ 1242104 h 2531778"/>
                <a:gd name="connsiteX99" fmla="*/ 4402863 w 5317263"/>
                <a:gd name="connsiteY99" fmla="*/ 1257961 h 2531778"/>
                <a:gd name="connsiteX100" fmla="*/ 4291866 w 5317263"/>
                <a:gd name="connsiteY100" fmla="*/ 1300245 h 2531778"/>
                <a:gd name="connsiteX101" fmla="*/ 4239011 w 5317263"/>
                <a:gd name="connsiteY101" fmla="*/ 1310816 h 2531778"/>
                <a:gd name="connsiteX102" fmla="*/ 4180870 w 5317263"/>
                <a:gd name="connsiteY102" fmla="*/ 1326673 h 2531778"/>
                <a:gd name="connsiteX103" fmla="*/ 4122729 w 5317263"/>
                <a:gd name="connsiteY103" fmla="*/ 1353101 h 2531778"/>
                <a:gd name="connsiteX104" fmla="*/ 4043445 w 5317263"/>
                <a:gd name="connsiteY104" fmla="*/ 1427098 h 2531778"/>
                <a:gd name="connsiteX105" fmla="*/ 3995875 w 5317263"/>
                <a:gd name="connsiteY105" fmla="*/ 1442955 h 2531778"/>
                <a:gd name="connsiteX106" fmla="*/ 3937734 w 5317263"/>
                <a:gd name="connsiteY106" fmla="*/ 1469383 h 2531778"/>
                <a:gd name="connsiteX107" fmla="*/ 3869022 w 5317263"/>
                <a:gd name="connsiteY107" fmla="*/ 1490525 h 2531778"/>
                <a:gd name="connsiteX108" fmla="*/ 3784454 w 5317263"/>
                <a:gd name="connsiteY108" fmla="*/ 1538095 h 2531778"/>
                <a:gd name="connsiteX109" fmla="*/ 3699885 w 5317263"/>
                <a:gd name="connsiteY109" fmla="*/ 1569808 h 2531778"/>
                <a:gd name="connsiteX110" fmla="*/ 3636458 w 5317263"/>
                <a:gd name="connsiteY110" fmla="*/ 1596236 h 2531778"/>
                <a:gd name="connsiteX111" fmla="*/ 3594174 w 5317263"/>
                <a:gd name="connsiteY111" fmla="*/ 1596236 h 2531778"/>
                <a:gd name="connsiteX112" fmla="*/ 3520176 w 5317263"/>
                <a:gd name="connsiteY112" fmla="*/ 1606807 h 2531778"/>
                <a:gd name="connsiteX113" fmla="*/ 3409180 w 5317263"/>
                <a:gd name="connsiteY113" fmla="*/ 1686090 h 2531778"/>
                <a:gd name="connsiteX114" fmla="*/ 3366895 w 5317263"/>
                <a:gd name="connsiteY114" fmla="*/ 1686090 h 2531778"/>
                <a:gd name="connsiteX115" fmla="*/ 3250613 w 5317263"/>
                <a:gd name="connsiteY115" fmla="*/ 1728375 h 2531778"/>
                <a:gd name="connsiteX116" fmla="*/ 3144902 w 5317263"/>
                <a:gd name="connsiteY116" fmla="*/ 1781230 h 2531778"/>
                <a:gd name="connsiteX117" fmla="*/ 3065619 w 5317263"/>
                <a:gd name="connsiteY117" fmla="*/ 1802372 h 2531778"/>
                <a:gd name="connsiteX118" fmla="*/ 2975765 w 5317263"/>
                <a:gd name="connsiteY118" fmla="*/ 1844657 h 2531778"/>
                <a:gd name="connsiteX119" fmla="*/ 2912338 w 5317263"/>
                <a:gd name="connsiteY119" fmla="*/ 1892227 h 2531778"/>
                <a:gd name="connsiteX120" fmla="*/ 2817198 w 5317263"/>
                <a:gd name="connsiteY120" fmla="*/ 1913369 h 2531778"/>
                <a:gd name="connsiteX121" fmla="*/ 2716773 w 5317263"/>
                <a:gd name="connsiteY121" fmla="*/ 1955653 h 2531778"/>
                <a:gd name="connsiteX122" fmla="*/ 2616347 w 5317263"/>
                <a:gd name="connsiteY122" fmla="*/ 1992652 h 2531778"/>
                <a:gd name="connsiteX123" fmla="*/ 2526493 w 5317263"/>
                <a:gd name="connsiteY123" fmla="*/ 2050793 h 2531778"/>
                <a:gd name="connsiteX124" fmla="*/ 2436638 w 5317263"/>
                <a:gd name="connsiteY124" fmla="*/ 2098363 h 2531778"/>
                <a:gd name="connsiteX125" fmla="*/ 2352070 w 5317263"/>
                <a:gd name="connsiteY125" fmla="*/ 2130076 h 2531778"/>
                <a:gd name="connsiteX126" fmla="*/ 2256930 w 5317263"/>
                <a:gd name="connsiteY126" fmla="*/ 2151219 h 2531778"/>
                <a:gd name="connsiteX127" fmla="*/ 2151219 w 5317263"/>
                <a:gd name="connsiteY127" fmla="*/ 2204074 h 2531778"/>
                <a:gd name="connsiteX128" fmla="*/ 2029651 w 5317263"/>
                <a:gd name="connsiteY128" fmla="*/ 2272786 h 2531778"/>
                <a:gd name="connsiteX129" fmla="*/ 1902798 w 5317263"/>
                <a:gd name="connsiteY129" fmla="*/ 2330927 h 2531778"/>
                <a:gd name="connsiteX130" fmla="*/ 1791801 w 5317263"/>
                <a:gd name="connsiteY130" fmla="*/ 2357355 h 2531778"/>
                <a:gd name="connsiteX131" fmla="*/ 1596236 w 5317263"/>
                <a:gd name="connsiteY131" fmla="*/ 2415496 h 2531778"/>
                <a:gd name="connsiteX132" fmla="*/ 1421813 w 5317263"/>
                <a:gd name="connsiteY132" fmla="*/ 2441924 h 2531778"/>
                <a:gd name="connsiteX133" fmla="*/ 1242104 w 5317263"/>
                <a:gd name="connsiteY133" fmla="*/ 2484208 h 2531778"/>
                <a:gd name="connsiteX134" fmla="*/ 1120537 w 5317263"/>
                <a:gd name="connsiteY134" fmla="*/ 2515921 h 2531778"/>
                <a:gd name="connsiteX135" fmla="*/ 1035968 w 5317263"/>
                <a:gd name="connsiteY135" fmla="*/ 2531778 h 2531778"/>
                <a:gd name="connsiteX136" fmla="*/ 1004255 w 5317263"/>
                <a:gd name="connsiteY136" fmla="*/ 2489494 h 2531778"/>
                <a:gd name="connsiteX137" fmla="*/ 951399 w 5317263"/>
                <a:gd name="connsiteY137" fmla="*/ 2389068 h 2531778"/>
                <a:gd name="connsiteX138" fmla="*/ 914400 w 5317263"/>
                <a:gd name="connsiteY138" fmla="*/ 2304499 h 2531778"/>
                <a:gd name="connsiteX139" fmla="*/ 877401 w 5317263"/>
                <a:gd name="connsiteY139" fmla="*/ 2209360 h 2531778"/>
                <a:gd name="connsiteX140" fmla="*/ 798118 w 5317263"/>
                <a:gd name="connsiteY140" fmla="*/ 2140647 h 2531778"/>
                <a:gd name="connsiteX141" fmla="*/ 734692 w 5317263"/>
                <a:gd name="connsiteY141" fmla="*/ 2071935 h 2531778"/>
                <a:gd name="connsiteX142" fmla="*/ 634266 w 5317263"/>
                <a:gd name="connsiteY142" fmla="*/ 1960939 h 2531778"/>
                <a:gd name="connsiteX143" fmla="*/ 560269 w 5317263"/>
                <a:gd name="connsiteY143" fmla="*/ 1886941 h 2531778"/>
                <a:gd name="connsiteX144" fmla="*/ 491556 w 5317263"/>
                <a:gd name="connsiteY144" fmla="*/ 1802372 h 2531778"/>
                <a:gd name="connsiteX145" fmla="*/ 412273 w 5317263"/>
                <a:gd name="connsiteY145" fmla="*/ 1707232 h 2531778"/>
                <a:gd name="connsiteX146" fmla="*/ 327704 w 5317263"/>
                <a:gd name="connsiteY146" fmla="*/ 1612093 h 2531778"/>
                <a:gd name="connsiteX147" fmla="*/ 274849 w 5317263"/>
                <a:gd name="connsiteY147" fmla="*/ 1522238 h 2531778"/>
                <a:gd name="connsiteX148" fmla="*/ 206137 w 5317263"/>
                <a:gd name="connsiteY148" fmla="*/ 1464097 h 2531778"/>
                <a:gd name="connsiteX149" fmla="*/ 132139 w 5317263"/>
                <a:gd name="connsiteY149" fmla="*/ 1374243 h 2531778"/>
                <a:gd name="connsiteX150" fmla="*/ 84569 w 5317263"/>
                <a:gd name="connsiteY150" fmla="*/ 1300245 h 2531778"/>
                <a:gd name="connsiteX151" fmla="*/ 36999 w 5317263"/>
                <a:gd name="connsiteY151" fmla="*/ 1236819 h 2531778"/>
                <a:gd name="connsiteX152" fmla="*/ 0 w 5317263"/>
                <a:gd name="connsiteY152" fmla="*/ 1146964 h 253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17263" h="2531778">
                  <a:moveTo>
                    <a:pt x="0" y="1146964"/>
                  </a:moveTo>
                  <a:lnTo>
                    <a:pt x="121568" y="1115251"/>
                  </a:lnTo>
                  <a:lnTo>
                    <a:pt x="211422" y="1078252"/>
                  </a:lnTo>
                  <a:lnTo>
                    <a:pt x="280134" y="1062395"/>
                  </a:lnTo>
                  <a:lnTo>
                    <a:pt x="380560" y="1035968"/>
                  </a:lnTo>
                  <a:lnTo>
                    <a:pt x="459843" y="983112"/>
                  </a:lnTo>
                  <a:lnTo>
                    <a:pt x="539126" y="961970"/>
                  </a:lnTo>
                  <a:lnTo>
                    <a:pt x="597267" y="930257"/>
                  </a:lnTo>
                  <a:lnTo>
                    <a:pt x="650123" y="909114"/>
                  </a:lnTo>
                  <a:lnTo>
                    <a:pt x="755834" y="893258"/>
                  </a:lnTo>
                  <a:lnTo>
                    <a:pt x="887973" y="877401"/>
                  </a:lnTo>
                  <a:lnTo>
                    <a:pt x="935543" y="845688"/>
                  </a:lnTo>
                  <a:lnTo>
                    <a:pt x="1057110" y="819260"/>
                  </a:lnTo>
                  <a:lnTo>
                    <a:pt x="1131108" y="782261"/>
                  </a:lnTo>
                  <a:lnTo>
                    <a:pt x="1268532" y="734691"/>
                  </a:lnTo>
                  <a:lnTo>
                    <a:pt x="1437670" y="681836"/>
                  </a:lnTo>
                  <a:lnTo>
                    <a:pt x="1553952" y="650123"/>
                  </a:lnTo>
                  <a:lnTo>
                    <a:pt x="1707233" y="607838"/>
                  </a:lnTo>
                  <a:lnTo>
                    <a:pt x="1849943" y="549697"/>
                  </a:lnTo>
                  <a:lnTo>
                    <a:pt x="1955654" y="517984"/>
                  </a:lnTo>
                  <a:lnTo>
                    <a:pt x="2071936" y="491556"/>
                  </a:lnTo>
                  <a:lnTo>
                    <a:pt x="2214645" y="454557"/>
                  </a:lnTo>
                  <a:lnTo>
                    <a:pt x="2309785" y="417558"/>
                  </a:lnTo>
                  <a:lnTo>
                    <a:pt x="2447210" y="396416"/>
                  </a:lnTo>
                  <a:lnTo>
                    <a:pt x="2542349" y="354132"/>
                  </a:lnTo>
                  <a:lnTo>
                    <a:pt x="2679774" y="311847"/>
                  </a:lnTo>
                  <a:lnTo>
                    <a:pt x="2748486" y="280134"/>
                  </a:lnTo>
                  <a:lnTo>
                    <a:pt x="2806627" y="253706"/>
                  </a:lnTo>
                  <a:lnTo>
                    <a:pt x="2891196" y="243135"/>
                  </a:lnTo>
                  <a:lnTo>
                    <a:pt x="3002192" y="232564"/>
                  </a:lnTo>
                  <a:lnTo>
                    <a:pt x="3150188" y="211422"/>
                  </a:lnTo>
                  <a:lnTo>
                    <a:pt x="3266470" y="163852"/>
                  </a:lnTo>
                  <a:lnTo>
                    <a:pt x="3377466" y="110997"/>
                  </a:lnTo>
                  <a:lnTo>
                    <a:pt x="3488463" y="79283"/>
                  </a:lnTo>
                  <a:lnTo>
                    <a:pt x="3578317" y="58141"/>
                  </a:lnTo>
                  <a:lnTo>
                    <a:pt x="3684028" y="21142"/>
                  </a:lnTo>
                  <a:lnTo>
                    <a:pt x="3752740" y="0"/>
                  </a:lnTo>
                  <a:lnTo>
                    <a:pt x="3842595" y="15857"/>
                  </a:lnTo>
                  <a:lnTo>
                    <a:pt x="3879593" y="31713"/>
                  </a:lnTo>
                  <a:lnTo>
                    <a:pt x="3921878" y="47570"/>
                  </a:lnTo>
                  <a:lnTo>
                    <a:pt x="3980019" y="63427"/>
                  </a:lnTo>
                  <a:lnTo>
                    <a:pt x="4048731" y="73998"/>
                  </a:lnTo>
                  <a:lnTo>
                    <a:pt x="4106872" y="95140"/>
                  </a:lnTo>
                  <a:lnTo>
                    <a:pt x="4170299" y="132139"/>
                  </a:lnTo>
                  <a:lnTo>
                    <a:pt x="4239011" y="132139"/>
                  </a:lnTo>
                  <a:lnTo>
                    <a:pt x="4318294" y="169138"/>
                  </a:lnTo>
                  <a:lnTo>
                    <a:pt x="4418719" y="179709"/>
                  </a:lnTo>
                  <a:lnTo>
                    <a:pt x="4487432" y="211422"/>
                  </a:lnTo>
                  <a:lnTo>
                    <a:pt x="4577286" y="232564"/>
                  </a:lnTo>
                  <a:lnTo>
                    <a:pt x="4661855" y="253706"/>
                  </a:lnTo>
                  <a:lnTo>
                    <a:pt x="4746423" y="269563"/>
                  </a:lnTo>
                  <a:lnTo>
                    <a:pt x="4830992" y="285420"/>
                  </a:lnTo>
                  <a:lnTo>
                    <a:pt x="4926132" y="311847"/>
                  </a:lnTo>
                  <a:lnTo>
                    <a:pt x="4989559" y="338275"/>
                  </a:lnTo>
                  <a:lnTo>
                    <a:pt x="5042414" y="348846"/>
                  </a:lnTo>
                  <a:lnTo>
                    <a:pt x="5074128" y="380560"/>
                  </a:lnTo>
                  <a:lnTo>
                    <a:pt x="5100555" y="406987"/>
                  </a:lnTo>
                  <a:lnTo>
                    <a:pt x="5142840" y="433415"/>
                  </a:lnTo>
                  <a:lnTo>
                    <a:pt x="5174553" y="459843"/>
                  </a:lnTo>
                  <a:lnTo>
                    <a:pt x="5216837" y="465128"/>
                  </a:lnTo>
                  <a:lnTo>
                    <a:pt x="5264407" y="507413"/>
                  </a:lnTo>
                  <a:lnTo>
                    <a:pt x="5301406" y="512698"/>
                  </a:lnTo>
                  <a:lnTo>
                    <a:pt x="5311977" y="528555"/>
                  </a:lnTo>
                  <a:lnTo>
                    <a:pt x="5317263" y="560268"/>
                  </a:lnTo>
                  <a:lnTo>
                    <a:pt x="5317263" y="576125"/>
                  </a:lnTo>
                  <a:lnTo>
                    <a:pt x="5306692" y="586696"/>
                  </a:lnTo>
                  <a:lnTo>
                    <a:pt x="5285549" y="602553"/>
                  </a:lnTo>
                  <a:lnTo>
                    <a:pt x="5264407" y="602553"/>
                  </a:lnTo>
                  <a:lnTo>
                    <a:pt x="5237980" y="618409"/>
                  </a:lnTo>
                  <a:lnTo>
                    <a:pt x="5211552" y="618409"/>
                  </a:lnTo>
                  <a:lnTo>
                    <a:pt x="5174553" y="618409"/>
                  </a:lnTo>
                  <a:lnTo>
                    <a:pt x="5137554" y="623695"/>
                  </a:lnTo>
                  <a:lnTo>
                    <a:pt x="5111126" y="623695"/>
                  </a:lnTo>
                  <a:lnTo>
                    <a:pt x="5079413" y="644837"/>
                  </a:lnTo>
                  <a:lnTo>
                    <a:pt x="5042414" y="655408"/>
                  </a:lnTo>
                  <a:lnTo>
                    <a:pt x="5010701" y="660694"/>
                  </a:lnTo>
                  <a:lnTo>
                    <a:pt x="4973702" y="665979"/>
                  </a:lnTo>
                  <a:lnTo>
                    <a:pt x="4936703" y="671265"/>
                  </a:lnTo>
                  <a:lnTo>
                    <a:pt x="4904990" y="692407"/>
                  </a:lnTo>
                  <a:lnTo>
                    <a:pt x="4904990" y="718835"/>
                  </a:lnTo>
                  <a:lnTo>
                    <a:pt x="4920847" y="739977"/>
                  </a:lnTo>
                  <a:lnTo>
                    <a:pt x="4963131" y="755834"/>
                  </a:lnTo>
                  <a:lnTo>
                    <a:pt x="4963131" y="782261"/>
                  </a:lnTo>
                  <a:lnTo>
                    <a:pt x="4989559" y="803404"/>
                  </a:lnTo>
                  <a:lnTo>
                    <a:pt x="4989559" y="835117"/>
                  </a:lnTo>
                  <a:lnTo>
                    <a:pt x="5005415" y="861545"/>
                  </a:lnTo>
                  <a:lnTo>
                    <a:pt x="5005415" y="903829"/>
                  </a:lnTo>
                  <a:lnTo>
                    <a:pt x="4994844" y="914400"/>
                  </a:lnTo>
                  <a:lnTo>
                    <a:pt x="4989559" y="940828"/>
                  </a:lnTo>
                  <a:lnTo>
                    <a:pt x="4968417" y="956684"/>
                  </a:lnTo>
                  <a:lnTo>
                    <a:pt x="4931418" y="977827"/>
                  </a:lnTo>
                  <a:lnTo>
                    <a:pt x="4878562" y="998969"/>
                  </a:lnTo>
                  <a:lnTo>
                    <a:pt x="4836278" y="1030682"/>
                  </a:lnTo>
                  <a:lnTo>
                    <a:pt x="4788708" y="1072967"/>
                  </a:lnTo>
                  <a:lnTo>
                    <a:pt x="4730567" y="1099394"/>
                  </a:lnTo>
                  <a:lnTo>
                    <a:pt x="4677711" y="1120536"/>
                  </a:lnTo>
                  <a:lnTo>
                    <a:pt x="4624856" y="1152250"/>
                  </a:lnTo>
                  <a:lnTo>
                    <a:pt x="4561429" y="1205105"/>
                  </a:lnTo>
                  <a:lnTo>
                    <a:pt x="4482146" y="1242104"/>
                  </a:lnTo>
                  <a:lnTo>
                    <a:pt x="4402863" y="1257961"/>
                  </a:lnTo>
                  <a:lnTo>
                    <a:pt x="4291866" y="1300245"/>
                  </a:lnTo>
                  <a:lnTo>
                    <a:pt x="4239011" y="1310816"/>
                  </a:lnTo>
                  <a:lnTo>
                    <a:pt x="4180870" y="1326673"/>
                  </a:lnTo>
                  <a:lnTo>
                    <a:pt x="4122729" y="1353101"/>
                  </a:lnTo>
                  <a:lnTo>
                    <a:pt x="4043445" y="1427098"/>
                  </a:lnTo>
                  <a:lnTo>
                    <a:pt x="3995875" y="1442955"/>
                  </a:lnTo>
                  <a:lnTo>
                    <a:pt x="3937734" y="1469383"/>
                  </a:lnTo>
                  <a:lnTo>
                    <a:pt x="3869022" y="1490525"/>
                  </a:lnTo>
                  <a:lnTo>
                    <a:pt x="3784454" y="1538095"/>
                  </a:lnTo>
                  <a:lnTo>
                    <a:pt x="3699885" y="1569808"/>
                  </a:lnTo>
                  <a:lnTo>
                    <a:pt x="3636458" y="1596236"/>
                  </a:lnTo>
                  <a:lnTo>
                    <a:pt x="3594174" y="1596236"/>
                  </a:lnTo>
                  <a:lnTo>
                    <a:pt x="3520176" y="1606807"/>
                  </a:lnTo>
                  <a:lnTo>
                    <a:pt x="3409180" y="1686090"/>
                  </a:lnTo>
                  <a:lnTo>
                    <a:pt x="3366895" y="1686090"/>
                  </a:lnTo>
                  <a:lnTo>
                    <a:pt x="3250613" y="1728375"/>
                  </a:lnTo>
                  <a:lnTo>
                    <a:pt x="3144902" y="1781230"/>
                  </a:lnTo>
                  <a:lnTo>
                    <a:pt x="3065619" y="1802372"/>
                  </a:lnTo>
                  <a:lnTo>
                    <a:pt x="2975765" y="1844657"/>
                  </a:lnTo>
                  <a:lnTo>
                    <a:pt x="2912338" y="1892227"/>
                  </a:lnTo>
                  <a:lnTo>
                    <a:pt x="2817198" y="1913369"/>
                  </a:lnTo>
                  <a:lnTo>
                    <a:pt x="2716773" y="1955653"/>
                  </a:lnTo>
                  <a:lnTo>
                    <a:pt x="2616347" y="1992652"/>
                  </a:lnTo>
                  <a:lnTo>
                    <a:pt x="2526493" y="2050793"/>
                  </a:lnTo>
                  <a:lnTo>
                    <a:pt x="2436638" y="2098363"/>
                  </a:lnTo>
                  <a:lnTo>
                    <a:pt x="2352070" y="2130076"/>
                  </a:lnTo>
                  <a:lnTo>
                    <a:pt x="2256930" y="2151219"/>
                  </a:lnTo>
                  <a:lnTo>
                    <a:pt x="2151219" y="2204074"/>
                  </a:lnTo>
                  <a:lnTo>
                    <a:pt x="2029651" y="2272786"/>
                  </a:lnTo>
                  <a:lnTo>
                    <a:pt x="1902798" y="2330927"/>
                  </a:lnTo>
                  <a:lnTo>
                    <a:pt x="1791801" y="2357355"/>
                  </a:lnTo>
                  <a:lnTo>
                    <a:pt x="1596236" y="2415496"/>
                  </a:lnTo>
                  <a:lnTo>
                    <a:pt x="1421813" y="2441924"/>
                  </a:lnTo>
                  <a:lnTo>
                    <a:pt x="1242104" y="2484208"/>
                  </a:lnTo>
                  <a:lnTo>
                    <a:pt x="1120537" y="2515921"/>
                  </a:lnTo>
                  <a:lnTo>
                    <a:pt x="1035968" y="2531778"/>
                  </a:lnTo>
                  <a:lnTo>
                    <a:pt x="1004255" y="2489494"/>
                  </a:lnTo>
                  <a:lnTo>
                    <a:pt x="951399" y="2389068"/>
                  </a:lnTo>
                  <a:lnTo>
                    <a:pt x="914400" y="2304499"/>
                  </a:lnTo>
                  <a:lnTo>
                    <a:pt x="877401" y="2209360"/>
                  </a:lnTo>
                  <a:lnTo>
                    <a:pt x="798118" y="2140647"/>
                  </a:lnTo>
                  <a:lnTo>
                    <a:pt x="734692" y="2071935"/>
                  </a:lnTo>
                  <a:lnTo>
                    <a:pt x="634266" y="1960939"/>
                  </a:lnTo>
                  <a:lnTo>
                    <a:pt x="560269" y="1886941"/>
                  </a:lnTo>
                  <a:lnTo>
                    <a:pt x="491556" y="1802372"/>
                  </a:lnTo>
                  <a:lnTo>
                    <a:pt x="412273" y="1707232"/>
                  </a:lnTo>
                  <a:lnTo>
                    <a:pt x="327704" y="1612093"/>
                  </a:lnTo>
                  <a:lnTo>
                    <a:pt x="274849" y="1522238"/>
                  </a:lnTo>
                  <a:lnTo>
                    <a:pt x="206137" y="1464097"/>
                  </a:lnTo>
                  <a:lnTo>
                    <a:pt x="132139" y="1374243"/>
                  </a:lnTo>
                  <a:lnTo>
                    <a:pt x="84569" y="1300245"/>
                  </a:lnTo>
                  <a:lnTo>
                    <a:pt x="36999" y="1236819"/>
                  </a:lnTo>
                  <a:lnTo>
                    <a:pt x="0" y="1146964"/>
                  </a:lnTo>
                  <a:close/>
                </a:path>
              </a:pathLst>
            </a:custGeom>
            <a:solidFill>
              <a:srgbClr val="005400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7204149" y="1243013"/>
              <a:ext cx="1933575" cy="261937"/>
            </a:xfrm>
            <a:custGeom>
              <a:avLst/>
              <a:gdLst>
                <a:gd name="connsiteX0" fmla="*/ 404813 w 1933575"/>
                <a:gd name="connsiteY0" fmla="*/ 185737 h 261937"/>
                <a:gd name="connsiteX1" fmla="*/ 261938 w 1933575"/>
                <a:gd name="connsiteY1" fmla="*/ 166687 h 261937"/>
                <a:gd name="connsiteX2" fmla="*/ 200025 w 1933575"/>
                <a:gd name="connsiteY2" fmla="*/ 142875 h 261937"/>
                <a:gd name="connsiteX3" fmla="*/ 128588 w 1933575"/>
                <a:gd name="connsiteY3" fmla="*/ 119062 h 261937"/>
                <a:gd name="connsiteX4" fmla="*/ 57150 w 1933575"/>
                <a:gd name="connsiteY4" fmla="*/ 104775 h 261937"/>
                <a:gd name="connsiteX5" fmla="*/ 9525 w 1933575"/>
                <a:gd name="connsiteY5" fmla="*/ 61912 h 261937"/>
                <a:gd name="connsiteX6" fmla="*/ 0 w 1933575"/>
                <a:gd name="connsiteY6" fmla="*/ 9525 h 261937"/>
                <a:gd name="connsiteX7" fmla="*/ 4763 w 1933575"/>
                <a:gd name="connsiteY7" fmla="*/ 0 h 261937"/>
                <a:gd name="connsiteX8" fmla="*/ 138113 w 1933575"/>
                <a:gd name="connsiteY8" fmla="*/ 4762 h 261937"/>
                <a:gd name="connsiteX9" fmla="*/ 209550 w 1933575"/>
                <a:gd name="connsiteY9" fmla="*/ 9525 h 261937"/>
                <a:gd name="connsiteX10" fmla="*/ 295275 w 1933575"/>
                <a:gd name="connsiteY10" fmla="*/ 19050 h 261937"/>
                <a:gd name="connsiteX11" fmla="*/ 404813 w 1933575"/>
                <a:gd name="connsiteY11" fmla="*/ 33337 h 261937"/>
                <a:gd name="connsiteX12" fmla="*/ 481013 w 1933575"/>
                <a:gd name="connsiteY12" fmla="*/ 33337 h 261937"/>
                <a:gd name="connsiteX13" fmla="*/ 566738 w 1933575"/>
                <a:gd name="connsiteY13" fmla="*/ 47625 h 261937"/>
                <a:gd name="connsiteX14" fmla="*/ 652463 w 1933575"/>
                <a:gd name="connsiteY14" fmla="*/ 52387 h 261937"/>
                <a:gd name="connsiteX15" fmla="*/ 733425 w 1933575"/>
                <a:gd name="connsiteY15" fmla="*/ 42862 h 261937"/>
                <a:gd name="connsiteX16" fmla="*/ 809625 w 1933575"/>
                <a:gd name="connsiteY16" fmla="*/ 61912 h 261937"/>
                <a:gd name="connsiteX17" fmla="*/ 900113 w 1933575"/>
                <a:gd name="connsiteY17" fmla="*/ 47625 h 261937"/>
                <a:gd name="connsiteX18" fmla="*/ 976313 w 1933575"/>
                <a:gd name="connsiteY18" fmla="*/ 47625 h 261937"/>
                <a:gd name="connsiteX19" fmla="*/ 1119188 w 1933575"/>
                <a:gd name="connsiteY19" fmla="*/ 42862 h 261937"/>
                <a:gd name="connsiteX20" fmla="*/ 1214438 w 1933575"/>
                <a:gd name="connsiteY20" fmla="*/ 42862 h 261937"/>
                <a:gd name="connsiteX21" fmla="*/ 1271588 w 1933575"/>
                <a:gd name="connsiteY21" fmla="*/ 52387 h 261937"/>
                <a:gd name="connsiteX22" fmla="*/ 1366838 w 1933575"/>
                <a:gd name="connsiteY22" fmla="*/ 47625 h 261937"/>
                <a:gd name="connsiteX23" fmla="*/ 1481138 w 1933575"/>
                <a:gd name="connsiteY23" fmla="*/ 33337 h 261937"/>
                <a:gd name="connsiteX24" fmla="*/ 1566863 w 1933575"/>
                <a:gd name="connsiteY24" fmla="*/ 33337 h 261937"/>
                <a:gd name="connsiteX25" fmla="*/ 1647825 w 1933575"/>
                <a:gd name="connsiteY25" fmla="*/ 33337 h 261937"/>
                <a:gd name="connsiteX26" fmla="*/ 1752600 w 1933575"/>
                <a:gd name="connsiteY26" fmla="*/ 23812 h 261937"/>
                <a:gd name="connsiteX27" fmla="*/ 1847850 w 1933575"/>
                <a:gd name="connsiteY27" fmla="*/ 23812 h 261937"/>
                <a:gd name="connsiteX28" fmla="*/ 1919288 w 1933575"/>
                <a:gd name="connsiteY28" fmla="*/ 38100 h 261937"/>
                <a:gd name="connsiteX29" fmla="*/ 1933575 w 1933575"/>
                <a:gd name="connsiteY29" fmla="*/ 42862 h 261937"/>
                <a:gd name="connsiteX30" fmla="*/ 1924050 w 1933575"/>
                <a:gd name="connsiteY30" fmla="*/ 261937 h 261937"/>
                <a:gd name="connsiteX31" fmla="*/ 1862138 w 1933575"/>
                <a:gd name="connsiteY31" fmla="*/ 261937 h 261937"/>
                <a:gd name="connsiteX32" fmla="*/ 1747838 w 1933575"/>
                <a:gd name="connsiteY32" fmla="*/ 257175 h 261937"/>
                <a:gd name="connsiteX33" fmla="*/ 1676400 w 1933575"/>
                <a:gd name="connsiteY33" fmla="*/ 247650 h 261937"/>
                <a:gd name="connsiteX34" fmla="*/ 1600200 w 1933575"/>
                <a:gd name="connsiteY34" fmla="*/ 257175 h 261937"/>
                <a:gd name="connsiteX35" fmla="*/ 1490663 w 1933575"/>
                <a:gd name="connsiteY35" fmla="*/ 247650 h 261937"/>
                <a:gd name="connsiteX36" fmla="*/ 1423988 w 1933575"/>
                <a:gd name="connsiteY36" fmla="*/ 247650 h 261937"/>
                <a:gd name="connsiteX37" fmla="*/ 1323975 w 1933575"/>
                <a:gd name="connsiteY37" fmla="*/ 252412 h 261937"/>
                <a:gd name="connsiteX38" fmla="*/ 1195388 w 1933575"/>
                <a:gd name="connsiteY38" fmla="*/ 247650 h 261937"/>
                <a:gd name="connsiteX39" fmla="*/ 1152525 w 1933575"/>
                <a:gd name="connsiteY39" fmla="*/ 233362 h 261937"/>
                <a:gd name="connsiteX40" fmla="*/ 1076325 w 1933575"/>
                <a:gd name="connsiteY40" fmla="*/ 233362 h 261937"/>
                <a:gd name="connsiteX41" fmla="*/ 966788 w 1933575"/>
                <a:gd name="connsiteY41" fmla="*/ 204787 h 261937"/>
                <a:gd name="connsiteX42" fmla="*/ 923925 w 1933575"/>
                <a:gd name="connsiteY42" fmla="*/ 204787 h 261937"/>
                <a:gd name="connsiteX43" fmla="*/ 842963 w 1933575"/>
                <a:gd name="connsiteY43" fmla="*/ 195262 h 261937"/>
                <a:gd name="connsiteX44" fmla="*/ 762000 w 1933575"/>
                <a:gd name="connsiteY44" fmla="*/ 195262 h 261937"/>
                <a:gd name="connsiteX45" fmla="*/ 671513 w 1933575"/>
                <a:gd name="connsiteY45" fmla="*/ 185737 h 261937"/>
                <a:gd name="connsiteX46" fmla="*/ 628650 w 1933575"/>
                <a:gd name="connsiteY46" fmla="*/ 185737 h 261937"/>
                <a:gd name="connsiteX47" fmla="*/ 571500 w 1933575"/>
                <a:gd name="connsiteY47" fmla="*/ 171450 h 261937"/>
                <a:gd name="connsiteX48" fmla="*/ 504825 w 1933575"/>
                <a:gd name="connsiteY48" fmla="*/ 180975 h 261937"/>
                <a:gd name="connsiteX49" fmla="*/ 404813 w 1933575"/>
                <a:gd name="connsiteY49" fmla="*/ 1857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33575" h="261937">
                  <a:moveTo>
                    <a:pt x="404813" y="185737"/>
                  </a:moveTo>
                  <a:lnTo>
                    <a:pt x="261938" y="166687"/>
                  </a:lnTo>
                  <a:lnTo>
                    <a:pt x="200025" y="142875"/>
                  </a:lnTo>
                  <a:lnTo>
                    <a:pt x="128588" y="119062"/>
                  </a:lnTo>
                  <a:lnTo>
                    <a:pt x="57150" y="104775"/>
                  </a:lnTo>
                  <a:lnTo>
                    <a:pt x="9525" y="61912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138113" y="4762"/>
                  </a:lnTo>
                  <a:lnTo>
                    <a:pt x="209550" y="9525"/>
                  </a:lnTo>
                  <a:lnTo>
                    <a:pt x="295275" y="19050"/>
                  </a:lnTo>
                  <a:lnTo>
                    <a:pt x="404813" y="33337"/>
                  </a:lnTo>
                  <a:lnTo>
                    <a:pt x="481013" y="33337"/>
                  </a:lnTo>
                  <a:lnTo>
                    <a:pt x="566738" y="47625"/>
                  </a:lnTo>
                  <a:lnTo>
                    <a:pt x="652463" y="52387"/>
                  </a:lnTo>
                  <a:lnTo>
                    <a:pt x="733425" y="42862"/>
                  </a:lnTo>
                  <a:lnTo>
                    <a:pt x="809625" y="61912"/>
                  </a:lnTo>
                  <a:lnTo>
                    <a:pt x="900113" y="47625"/>
                  </a:lnTo>
                  <a:lnTo>
                    <a:pt x="976313" y="47625"/>
                  </a:lnTo>
                  <a:lnTo>
                    <a:pt x="1119188" y="42862"/>
                  </a:lnTo>
                  <a:lnTo>
                    <a:pt x="1214438" y="42862"/>
                  </a:lnTo>
                  <a:lnTo>
                    <a:pt x="1271588" y="52387"/>
                  </a:lnTo>
                  <a:lnTo>
                    <a:pt x="1366838" y="47625"/>
                  </a:lnTo>
                  <a:lnTo>
                    <a:pt x="1481138" y="33337"/>
                  </a:lnTo>
                  <a:lnTo>
                    <a:pt x="1566863" y="33337"/>
                  </a:lnTo>
                  <a:lnTo>
                    <a:pt x="1647825" y="33337"/>
                  </a:lnTo>
                  <a:lnTo>
                    <a:pt x="1752600" y="23812"/>
                  </a:lnTo>
                  <a:lnTo>
                    <a:pt x="1847850" y="23812"/>
                  </a:lnTo>
                  <a:lnTo>
                    <a:pt x="1919288" y="38100"/>
                  </a:lnTo>
                  <a:lnTo>
                    <a:pt x="1933575" y="42862"/>
                  </a:lnTo>
                  <a:lnTo>
                    <a:pt x="1924050" y="261937"/>
                  </a:lnTo>
                  <a:lnTo>
                    <a:pt x="1862138" y="261937"/>
                  </a:lnTo>
                  <a:lnTo>
                    <a:pt x="1747838" y="257175"/>
                  </a:lnTo>
                  <a:lnTo>
                    <a:pt x="1676400" y="247650"/>
                  </a:lnTo>
                  <a:lnTo>
                    <a:pt x="1600200" y="257175"/>
                  </a:lnTo>
                  <a:lnTo>
                    <a:pt x="1490663" y="247650"/>
                  </a:lnTo>
                  <a:lnTo>
                    <a:pt x="1423988" y="247650"/>
                  </a:lnTo>
                  <a:lnTo>
                    <a:pt x="1323975" y="252412"/>
                  </a:lnTo>
                  <a:lnTo>
                    <a:pt x="1195388" y="247650"/>
                  </a:lnTo>
                  <a:lnTo>
                    <a:pt x="1152525" y="233362"/>
                  </a:lnTo>
                  <a:lnTo>
                    <a:pt x="1076325" y="233362"/>
                  </a:lnTo>
                  <a:lnTo>
                    <a:pt x="966788" y="204787"/>
                  </a:lnTo>
                  <a:lnTo>
                    <a:pt x="923925" y="204787"/>
                  </a:lnTo>
                  <a:lnTo>
                    <a:pt x="842963" y="195262"/>
                  </a:lnTo>
                  <a:lnTo>
                    <a:pt x="762000" y="195262"/>
                  </a:lnTo>
                  <a:lnTo>
                    <a:pt x="671513" y="185737"/>
                  </a:lnTo>
                  <a:lnTo>
                    <a:pt x="628650" y="185737"/>
                  </a:lnTo>
                  <a:lnTo>
                    <a:pt x="571500" y="171450"/>
                  </a:lnTo>
                  <a:lnTo>
                    <a:pt x="504825" y="180975"/>
                  </a:lnTo>
                  <a:lnTo>
                    <a:pt x="404813" y="185737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6808862" y="1233488"/>
              <a:ext cx="1962150" cy="757237"/>
            </a:xfrm>
            <a:custGeom>
              <a:avLst/>
              <a:gdLst>
                <a:gd name="connsiteX0" fmla="*/ 0 w 1962150"/>
                <a:gd name="connsiteY0" fmla="*/ 0 h 757237"/>
                <a:gd name="connsiteX1" fmla="*/ 19050 w 1962150"/>
                <a:gd name="connsiteY1" fmla="*/ 47625 h 757237"/>
                <a:gd name="connsiteX2" fmla="*/ 42862 w 1962150"/>
                <a:gd name="connsiteY2" fmla="*/ 76200 h 757237"/>
                <a:gd name="connsiteX3" fmla="*/ 114300 w 1962150"/>
                <a:gd name="connsiteY3" fmla="*/ 114300 h 757237"/>
                <a:gd name="connsiteX4" fmla="*/ 295275 w 1962150"/>
                <a:gd name="connsiteY4" fmla="*/ 209550 h 757237"/>
                <a:gd name="connsiteX5" fmla="*/ 504825 w 1962150"/>
                <a:gd name="connsiteY5" fmla="*/ 309562 h 757237"/>
                <a:gd name="connsiteX6" fmla="*/ 723900 w 1962150"/>
                <a:gd name="connsiteY6" fmla="*/ 419100 h 757237"/>
                <a:gd name="connsiteX7" fmla="*/ 928687 w 1962150"/>
                <a:gd name="connsiteY7" fmla="*/ 523875 h 757237"/>
                <a:gd name="connsiteX8" fmla="*/ 1104900 w 1962150"/>
                <a:gd name="connsiteY8" fmla="*/ 604837 h 757237"/>
                <a:gd name="connsiteX9" fmla="*/ 1195387 w 1962150"/>
                <a:gd name="connsiteY9" fmla="*/ 657225 h 757237"/>
                <a:gd name="connsiteX10" fmla="*/ 1204912 w 1962150"/>
                <a:gd name="connsiteY10" fmla="*/ 671512 h 757237"/>
                <a:gd name="connsiteX11" fmla="*/ 1552575 w 1962150"/>
                <a:gd name="connsiteY11" fmla="*/ 695325 h 757237"/>
                <a:gd name="connsiteX12" fmla="*/ 1766887 w 1962150"/>
                <a:gd name="connsiteY12" fmla="*/ 742950 h 757237"/>
                <a:gd name="connsiteX13" fmla="*/ 1909762 w 1962150"/>
                <a:gd name="connsiteY13" fmla="*/ 742950 h 757237"/>
                <a:gd name="connsiteX14" fmla="*/ 1962150 w 1962150"/>
                <a:gd name="connsiteY14" fmla="*/ 757237 h 757237"/>
                <a:gd name="connsiteX15" fmla="*/ 1952625 w 1962150"/>
                <a:gd name="connsiteY15" fmla="*/ 728662 h 757237"/>
                <a:gd name="connsiteX16" fmla="*/ 1862137 w 1962150"/>
                <a:gd name="connsiteY16" fmla="*/ 690562 h 757237"/>
                <a:gd name="connsiteX17" fmla="*/ 1800225 w 1962150"/>
                <a:gd name="connsiteY17" fmla="*/ 681037 h 757237"/>
                <a:gd name="connsiteX18" fmla="*/ 1738312 w 1962150"/>
                <a:gd name="connsiteY18" fmla="*/ 657225 h 757237"/>
                <a:gd name="connsiteX19" fmla="*/ 1676400 w 1962150"/>
                <a:gd name="connsiteY19" fmla="*/ 623887 h 757237"/>
                <a:gd name="connsiteX20" fmla="*/ 1595437 w 1962150"/>
                <a:gd name="connsiteY20" fmla="*/ 571500 h 757237"/>
                <a:gd name="connsiteX21" fmla="*/ 1509712 w 1962150"/>
                <a:gd name="connsiteY21" fmla="*/ 528637 h 757237"/>
                <a:gd name="connsiteX22" fmla="*/ 1366837 w 1962150"/>
                <a:gd name="connsiteY22" fmla="*/ 485775 h 757237"/>
                <a:gd name="connsiteX23" fmla="*/ 1247775 w 1962150"/>
                <a:gd name="connsiteY23" fmla="*/ 438150 h 757237"/>
                <a:gd name="connsiteX24" fmla="*/ 1157287 w 1962150"/>
                <a:gd name="connsiteY24" fmla="*/ 395287 h 757237"/>
                <a:gd name="connsiteX25" fmla="*/ 1081087 w 1962150"/>
                <a:gd name="connsiteY25" fmla="*/ 338137 h 757237"/>
                <a:gd name="connsiteX26" fmla="*/ 1038225 w 1962150"/>
                <a:gd name="connsiteY26" fmla="*/ 314325 h 757237"/>
                <a:gd name="connsiteX27" fmla="*/ 952500 w 1962150"/>
                <a:gd name="connsiteY27" fmla="*/ 280987 h 757237"/>
                <a:gd name="connsiteX28" fmla="*/ 890587 w 1962150"/>
                <a:gd name="connsiteY28" fmla="*/ 252412 h 757237"/>
                <a:gd name="connsiteX29" fmla="*/ 847725 w 1962150"/>
                <a:gd name="connsiteY29" fmla="*/ 214312 h 757237"/>
                <a:gd name="connsiteX30" fmla="*/ 833437 w 1962150"/>
                <a:gd name="connsiteY30" fmla="*/ 200025 h 757237"/>
                <a:gd name="connsiteX31" fmla="*/ 757237 w 1962150"/>
                <a:gd name="connsiteY31" fmla="*/ 190500 h 757237"/>
                <a:gd name="connsiteX32" fmla="*/ 714375 w 1962150"/>
                <a:gd name="connsiteY32" fmla="*/ 190500 h 757237"/>
                <a:gd name="connsiteX33" fmla="*/ 685800 w 1962150"/>
                <a:gd name="connsiteY33" fmla="*/ 185737 h 757237"/>
                <a:gd name="connsiteX34" fmla="*/ 638175 w 1962150"/>
                <a:gd name="connsiteY34" fmla="*/ 176212 h 757237"/>
                <a:gd name="connsiteX35" fmla="*/ 604837 w 1962150"/>
                <a:gd name="connsiteY35" fmla="*/ 166687 h 757237"/>
                <a:gd name="connsiteX36" fmla="*/ 571500 w 1962150"/>
                <a:gd name="connsiteY36" fmla="*/ 142875 h 757237"/>
                <a:gd name="connsiteX37" fmla="*/ 547687 w 1962150"/>
                <a:gd name="connsiteY37" fmla="*/ 133350 h 757237"/>
                <a:gd name="connsiteX38" fmla="*/ 519112 w 1962150"/>
                <a:gd name="connsiteY38" fmla="*/ 123825 h 757237"/>
                <a:gd name="connsiteX39" fmla="*/ 485775 w 1962150"/>
                <a:gd name="connsiteY39" fmla="*/ 123825 h 757237"/>
                <a:gd name="connsiteX40" fmla="*/ 461962 w 1962150"/>
                <a:gd name="connsiteY40" fmla="*/ 119062 h 757237"/>
                <a:gd name="connsiteX41" fmla="*/ 442912 w 1962150"/>
                <a:gd name="connsiteY41" fmla="*/ 100012 h 757237"/>
                <a:gd name="connsiteX42" fmla="*/ 419100 w 1962150"/>
                <a:gd name="connsiteY42" fmla="*/ 80962 h 757237"/>
                <a:gd name="connsiteX43" fmla="*/ 404812 w 1962150"/>
                <a:gd name="connsiteY43" fmla="*/ 71437 h 757237"/>
                <a:gd name="connsiteX44" fmla="*/ 395287 w 1962150"/>
                <a:gd name="connsiteY44" fmla="*/ 47625 h 757237"/>
                <a:gd name="connsiteX45" fmla="*/ 385762 w 1962150"/>
                <a:gd name="connsiteY45" fmla="*/ 19050 h 757237"/>
                <a:gd name="connsiteX46" fmla="*/ 204787 w 1962150"/>
                <a:gd name="connsiteY46" fmla="*/ 19050 h 757237"/>
                <a:gd name="connsiteX47" fmla="*/ 138112 w 1962150"/>
                <a:gd name="connsiteY47" fmla="*/ 9525 h 757237"/>
                <a:gd name="connsiteX48" fmla="*/ 0 w 1962150"/>
                <a:gd name="connsiteY48" fmla="*/ 0 h 7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62150" h="757237">
                  <a:moveTo>
                    <a:pt x="0" y="0"/>
                  </a:moveTo>
                  <a:lnTo>
                    <a:pt x="19050" y="47625"/>
                  </a:lnTo>
                  <a:lnTo>
                    <a:pt x="42862" y="76200"/>
                  </a:lnTo>
                  <a:lnTo>
                    <a:pt x="114300" y="114300"/>
                  </a:lnTo>
                  <a:lnTo>
                    <a:pt x="295275" y="209550"/>
                  </a:lnTo>
                  <a:lnTo>
                    <a:pt x="504825" y="309562"/>
                  </a:lnTo>
                  <a:lnTo>
                    <a:pt x="723900" y="419100"/>
                  </a:lnTo>
                  <a:lnTo>
                    <a:pt x="928687" y="523875"/>
                  </a:lnTo>
                  <a:lnTo>
                    <a:pt x="1104900" y="604837"/>
                  </a:lnTo>
                  <a:lnTo>
                    <a:pt x="1195387" y="657225"/>
                  </a:lnTo>
                  <a:lnTo>
                    <a:pt x="1204912" y="671512"/>
                  </a:lnTo>
                  <a:lnTo>
                    <a:pt x="1552575" y="695325"/>
                  </a:lnTo>
                  <a:lnTo>
                    <a:pt x="1766887" y="742950"/>
                  </a:lnTo>
                  <a:lnTo>
                    <a:pt x="1909762" y="742950"/>
                  </a:lnTo>
                  <a:lnTo>
                    <a:pt x="1962150" y="757237"/>
                  </a:lnTo>
                  <a:lnTo>
                    <a:pt x="1952625" y="728662"/>
                  </a:lnTo>
                  <a:lnTo>
                    <a:pt x="1862137" y="690562"/>
                  </a:lnTo>
                  <a:lnTo>
                    <a:pt x="1800225" y="681037"/>
                  </a:lnTo>
                  <a:lnTo>
                    <a:pt x="1738312" y="657225"/>
                  </a:lnTo>
                  <a:lnTo>
                    <a:pt x="1676400" y="623887"/>
                  </a:lnTo>
                  <a:lnTo>
                    <a:pt x="1595437" y="571500"/>
                  </a:lnTo>
                  <a:lnTo>
                    <a:pt x="1509712" y="528637"/>
                  </a:lnTo>
                  <a:lnTo>
                    <a:pt x="1366837" y="485775"/>
                  </a:lnTo>
                  <a:lnTo>
                    <a:pt x="1247775" y="438150"/>
                  </a:lnTo>
                  <a:lnTo>
                    <a:pt x="1157287" y="395287"/>
                  </a:lnTo>
                  <a:lnTo>
                    <a:pt x="1081087" y="338137"/>
                  </a:lnTo>
                  <a:lnTo>
                    <a:pt x="1038225" y="314325"/>
                  </a:lnTo>
                  <a:lnTo>
                    <a:pt x="952500" y="280987"/>
                  </a:lnTo>
                  <a:lnTo>
                    <a:pt x="890587" y="252412"/>
                  </a:lnTo>
                  <a:lnTo>
                    <a:pt x="847725" y="214312"/>
                  </a:lnTo>
                  <a:lnTo>
                    <a:pt x="833437" y="200025"/>
                  </a:lnTo>
                  <a:lnTo>
                    <a:pt x="757237" y="190500"/>
                  </a:lnTo>
                  <a:lnTo>
                    <a:pt x="714375" y="190500"/>
                  </a:lnTo>
                  <a:lnTo>
                    <a:pt x="685800" y="185737"/>
                  </a:lnTo>
                  <a:lnTo>
                    <a:pt x="638175" y="176212"/>
                  </a:lnTo>
                  <a:lnTo>
                    <a:pt x="604837" y="166687"/>
                  </a:lnTo>
                  <a:lnTo>
                    <a:pt x="571500" y="142875"/>
                  </a:lnTo>
                  <a:lnTo>
                    <a:pt x="547687" y="133350"/>
                  </a:lnTo>
                  <a:lnTo>
                    <a:pt x="519112" y="123825"/>
                  </a:lnTo>
                  <a:lnTo>
                    <a:pt x="485775" y="123825"/>
                  </a:lnTo>
                  <a:lnTo>
                    <a:pt x="461962" y="119062"/>
                  </a:lnTo>
                  <a:lnTo>
                    <a:pt x="442912" y="100012"/>
                  </a:lnTo>
                  <a:lnTo>
                    <a:pt x="419100" y="80962"/>
                  </a:lnTo>
                  <a:lnTo>
                    <a:pt x="404812" y="71437"/>
                  </a:lnTo>
                  <a:lnTo>
                    <a:pt x="395287" y="47625"/>
                  </a:lnTo>
                  <a:lnTo>
                    <a:pt x="385762" y="19050"/>
                  </a:lnTo>
                  <a:lnTo>
                    <a:pt x="204787" y="19050"/>
                  </a:lnTo>
                  <a:lnTo>
                    <a:pt x="138112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7651824" y="1909763"/>
              <a:ext cx="1143000" cy="328612"/>
            </a:xfrm>
            <a:custGeom>
              <a:avLst/>
              <a:gdLst>
                <a:gd name="connsiteX0" fmla="*/ 347663 w 1143000"/>
                <a:gd name="connsiteY0" fmla="*/ 4762 h 328612"/>
                <a:gd name="connsiteX1" fmla="*/ 276225 w 1143000"/>
                <a:gd name="connsiteY1" fmla="*/ 52387 h 328612"/>
                <a:gd name="connsiteX2" fmla="*/ 228600 w 1143000"/>
                <a:gd name="connsiteY2" fmla="*/ 61912 h 328612"/>
                <a:gd name="connsiteX3" fmla="*/ 166688 w 1143000"/>
                <a:gd name="connsiteY3" fmla="*/ 85725 h 328612"/>
                <a:gd name="connsiteX4" fmla="*/ 109538 w 1143000"/>
                <a:gd name="connsiteY4" fmla="*/ 90487 h 328612"/>
                <a:gd name="connsiteX5" fmla="*/ 76200 w 1143000"/>
                <a:gd name="connsiteY5" fmla="*/ 104775 h 328612"/>
                <a:gd name="connsiteX6" fmla="*/ 33338 w 1143000"/>
                <a:gd name="connsiteY6" fmla="*/ 123825 h 328612"/>
                <a:gd name="connsiteX7" fmla="*/ 0 w 1143000"/>
                <a:gd name="connsiteY7" fmla="*/ 138112 h 328612"/>
                <a:gd name="connsiteX8" fmla="*/ 19050 w 1143000"/>
                <a:gd name="connsiteY8" fmla="*/ 171450 h 328612"/>
                <a:gd name="connsiteX9" fmla="*/ 85725 w 1143000"/>
                <a:gd name="connsiteY9" fmla="*/ 176212 h 328612"/>
                <a:gd name="connsiteX10" fmla="*/ 128588 w 1143000"/>
                <a:gd name="connsiteY10" fmla="*/ 185737 h 328612"/>
                <a:gd name="connsiteX11" fmla="*/ 180975 w 1143000"/>
                <a:gd name="connsiteY11" fmla="*/ 190500 h 328612"/>
                <a:gd name="connsiteX12" fmla="*/ 228600 w 1143000"/>
                <a:gd name="connsiteY12" fmla="*/ 214312 h 328612"/>
                <a:gd name="connsiteX13" fmla="*/ 295275 w 1143000"/>
                <a:gd name="connsiteY13" fmla="*/ 228600 h 328612"/>
                <a:gd name="connsiteX14" fmla="*/ 357188 w 1143000"/>
                <a:gd name="connsiteY14" fmla="*/ 242887 h 328612"/>
                <a:gd name="connsiteX15" fmla="*/ 376238 w 1143000"/>
                <a:gd name="connsiteY15" fmla="*/ 271462 h 328612"/>
                <a:gd name="connsiteX16" fmla="*/ 419100 w 1143000"/>
                <a:gd name="connsiteY16" fmla="*/ 280987 h 328612"/>
                <a:gd name="connsiteX17" fmla="*/ 457200 w 1143000"/>
                <a:gd name="connsiteY17" fmla="*/ 285750 h 328612"/>
                <a:gd name="connsiteX18" fmla="*/ 504825 w 1143000"/>
                <a:gd name="connsiteY18" fmla="*/ 309562 h 328612"/>
                <a:gd name="connsiteX19" fmla="*/ 557213 w 1143000"/>
                <a:gd name="connsiteY19" fmla="*/ 323850 h 328612"/>
                <a:gd name="connsiteX20" fmla="*/ 628650 w 1143000"/>
                <a:gd name="connsiteY20" fmla="*/ 323850 h 328612"/>
                <a:gd name="connsiteX21" fmla="*/ 685800 w 1143000"/>
                <a:gd name="connsiteY21" fmla="*/ 328612 h 328612"/>
                <a:gd name="connsiteX22" fmla="*/ 771525 w 1143000"/>
                <a:gd name="connsiteY22" fmla="*/ 323850 h 328612"/>
                <a:gd name="connsiteX23" fmla="*/ 833438 w 1143000"/>
                <a:gd name="connsiteY23" fmla="*/ 323850 h 328612"/>
                <a:gd name="connsiteX24" fmla="*/ 881063 w 1143000"/>
                <a:gd name="connsiteY24" fmla="*/ 328612 h 328612"/>
                <a:gd name="connsiteX25" fmla="*/ 957263 w 1143000"/>
                <a:gd name="connsiteY25" fmla="*/ 323850 h 328612"/>
                <a:gd name="connsiteX26" fmla="*/ 1023938 w 1143000"/>
                <a:gd name="connsiteY26" fmla="*/ 304800 h 328612"/>
                <a:gd name="connsiteX27" fmla="*/ 1023938 w 1143000"/>
                <a:gd name="connsiteY27" fmla="*/ 304800 h 328612"/>
                <a:gd name="connsiteX28" fmla="*/ 1071563 w 1143000"/>
                <a:gd name="connsiteY28" fmla="*/ 280987 h 328612"/>
                <a:gd name="connsiteX29" fmla="*/ 1104900 w 1143000"/>
                <a:gd name="connsiteY29" fmla="*/ 252412 h 328612"/>
                <a:gd name="connsiteX30" fmla="*/ 1133475 w 1143000"/>
                <a:gd name="connsiteY30" fmla="*/ 223837 h 328612"/>
                <a:gd name="connsiteX31" fmla="*/ 1138238 w 1143000"/>
                <a:gd name="connsiteY31" fmla="*/ 190500 h 328612"/>
                <a:gd name="connsiteX32" fmla="*/ 1143000 w 1143000"/>
                <a:gd name="connsiteY32" fmla="*/ 157162 h 328612"/>
                <a:gd name="connsiteX33" fmla="*/ 1133475 w 1143000"/>
                <a:gd name="connsiteY33" fmla="*/ 128587 h 328612"/>
                <a:gd name="connsiteX34" fmla="*/ 1123950 w 1143000"/>
                <a:gd name="connsiteY34" fmla="*/ 104775 h 328612"/>
                <a:gd name="connsiteX35" fmla="*/ 1109663 w 1143000"/>
                <a:gd name="connsiteY35" fmla="*/ 90487 h 328612"/>
                <a:gd name="connsiteX36" fmla="*/ 1081088 w 1143000"/>
                <a:gd name="connsiteY36" fmla="*/ 80962 h 328612"/>
                <a:gd name="connsiteX37" fmla="*/ 1047750 w 1143000"/>
                <a:gd name="connsiteY37" fmla="*/ 80962 h 328612"/>
                <a:gd name="connsiteX38" fmla="*/ 1009650 w 1143000"/>
                <a:gd name="connsiteY38" fmla="*/ 71437 h 328612"/>
                <a:gd name="connsiteX39" fmla="*/ 971550 w 1143000"/>
                <a:gd name="connsiteY39" fmla="*/ 71437 h 328612"/>
                <a:gd name="connsiteX40" fmla="*/ 938213 w 1143000"/>
                <a:gd name="connsiteY40" fmla="*/ 80962 h 328612"/>
                <a:gd name="connsiteX41" fmla="*/ 904875 w 1143000"/>
                <a:gd name="connsiteY41" fmla="*/ 71437 h 328612"/>
                <a:gd name="connsiteX42" fmla="*/ 857250 w 1143000"/>
                <a:gd name="connsiteY42" fmla="*/ 61912 h 328612"/>
                <a:gd name="connsiteX43" fmla="*/ 809625 w 1143000"/>
                <a:gd name="connsiteY43" fmla="*/ 52387 h 328612"/>
                <a:gd name="connsiteX44" fmla="*/ 776288 w 1143000"/>
                <a:gd name="connsiteY44" fmla="*/ 38100 h 328612"/>
                <a:gd name="connsiteX45" fmla="*/ 733425 w 1143000"/>
                <a:gd name="connsiteY45" fmla="*/ 38100 h 328612"/>
                <a:gd name="connsiteX46" fmla="*/ 700088 w 1143000"/>
                <a:gd name="connsiteY46" fmla="*/ 28575 h 328612"/>
                <a:gd name="connsiteX47" fmla="*/ 652463 w 1143000"/>
                <a:gd name="connsiteY47" fmla="*/ 19050 h 328612"/>
                <a:gd name="connsiteX48" fmla="*/ 619125 w 1143000"/>
                <a:gd name="connsiteY48" fmla="*/ 14287 h 328612"/>
                <a:gd name="connsiteX49" fmla="*/ 552450 w 1143000"/>
                <a:gd name="connsiteY49" fmla="*/ 4762 h 328612"/>
                <a:gd name="connsiteX50" fmla="*/ 485775 w 1143000"/>
                <a:gd name="connsiteY50" fmla="*/ 0 h 328612"/>
                <a:gd name="connsiteX51" fmla="*/ 428625 w 1143000"/>
                <a:gd name="connsiteY51" fmla="*/ 0 h 328612"/>
                <a:gd name="connsiteX52" fmla="*/ 347663 w 1143000"/>
                <a:gd name="connsiteY52" fmla="*/ 4762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43000" h="328612">
                  <a:moveTo>
                    <a:pt x="347663" y="4762"/>
                  </a:moveTo>
                  <a:lnTo>
                    <a:pt x="276225" y="52387"/>
                  </a:lnTo>
                  <a:lnTo>
                    <a:pt x="228600" y="61912"/>
                  </a:lnTo>
                  <a:lnTo>
                    <a:pt x="166688" y="85725"/>
                  </a:lnTo>
                  <a:lnTo>
                    <a:pt x="109538" y="90487"/>
                  </a:lnTo>
                  <a:lnTo>
                    <a:pt x="76200" y="104775"/>
                  </a:lnTo>
                  <a:lnTo>
                    <a:pt x="33338" y="123825"/>
                  </a:lnTo>
                  <a:lnTo>
                    <a:pt x="0" y="138112"/>
                  </a:lnTo>
                  <a:lnTo>
                    <a:pt x="19050" y="171450"/>
                  </a:lnTo>
                  <a:lnTo>
                    <a:pt x="85725" y="176212"/>
                  </a:lnTo>
                  <a:lnTo>
                    <a:pt x="128588" y="185737"/>
                  </a:lnTo>
                  <a:lnTo>
                    <a:pt x="180975" y="190500"/>
                  </a:lnTo>
                  <a:lnTo>
                    <a:pt x="228600" y="214312"/>
                  </a:lnTo>
                  <a:lnTo>
                    <a:pt x="295275" y="228600"/>
                  </a:lnTo>
                  <a:lnTo>
                    <a:pt x="357188" y="242887"/>
                  </a:lnTo>
                  <a:lnTo>
                    <a:pt x="376238" y="271462"/>
                  </a:lnTo>
                  <a:lnTo>
                    <a:pt x="419100" y="280987"/>
                  </a:lnTo>
                  <a:lnTo>
                    <a:pt x="457200" y="285750"/>
                  </a:lnTo>
                  <a:lnTo>
                    <a:pt x="504825" y="309562"/>
                  </a:lnTo>
                  <a:lnTo>
                    <a:pt x="557213" y="323850"/>
                  </a:lnTo>
                  <a:lnTo>
                    <a:pt x="628650" y="323850"/>
                  </a:lnTo>
                  <a:lnTo>
                    <a:pt x="685800" y="328612"/>
                  </a:lnTo>
                  <a:lnTo>
                    <a:pt x="771525" y="323850"/>
                  </a:lnTo>
                  <a:lnTo>
                    <a:pt x="833438" y="323850"/>
                  </a:lnTo>
                  <a:lnTo>
                    <a:pt x="881063" y="328612"/>
                  </a:lnTo>
                  <a:lnTo>
                    <a:pt x="957263" y="323850"/>
                  </a:lnTo>
                  <a:lnTo>
                    <a:pt x="1023938" y="304800"/>
                  </a:lnTo>
                  <a:lnTo>
                    <a:pt x="1023938" y="304800"/>
                  </a:lnTo>
                  <a:lnTo>
                    <a:pt x="1071563" y="280987"/>
                  </a:lnTo>
                  <a:lnTo>
                    <a:pt x="1104900" y="252412"/>
                  </a:lnTo>
                  <a:lnTo>
                    <a:pt x="1133475" y="223837"/>
                  </a:lnTo>
                  <a:lnTo>
                    <a:pt x="1138238" y="190500"/>
                  </a:lnTo>
                  <a:lnTo>
                    <a:pt x="1143000" y="157162"/>
                  </a:lnTo>
                  <a:lnTo>
                    <a:pt x="1133475" y="128587"/>
                  </a:lnTo>
                  <a:lnTo>
                    <a:pt x="1123950" y="104775"/>
                  </a:lnTo>
                  <a:lnTo>
                    <a:pt x="1109663" y="90487"/>
                  </a:lnTo>
                  <a:lnTo>
                    <a:pt x="1081088" y="80962"/>
                  </a:lnTo>
                  <a:lnTo>
                    <a:pt x="1047750" y="80962"/>
                  </a:lnTo>
                  <a:lnTo>
                    <a:pt x="1009650" y="71437"/>
                  </a:lnTo>
                  <a:lnTo>
                    <a:pt x="971550" y="71437"/>
                  </a:lnTo>
                  <a:lnTo>
                    <a:pt x="938213" y="80962"/>
                  </a:lnTo>
                  <a:lnTo>
                    <a:pt x="904875" y="71437"/>
                  </a:lnTo>
                  <a:lnTo>
                    <a:pt x="857250" y="61912"/>
                  </a:lnTo>
                  <a:lnTo>
                    <a:pt x="809625" y="52387"/>
                  </a:lnTo>
                  <a:lnTo>
                    <a:pt x="776288" y="38100"/>
                  </a:lnTo>
                  <a:lnTo>
                    <a:pt x="733425" y="38100"/>
                  </a:lnTo>
                  <a:lnTo>
                    <a:pt x="700088" y="28575"/>
                  </a:lnTo>
                  <a:lnTo>
                    <a:pt x="652463" y="19050"/>
                  </a:lnTo>
                  <a:lnTo>
                    <a:pt x="619125" y="14287"/>
                  </a:lnTo>
                  <a:lnTo>
                    <a:pt x="552450" y="4762"/>
                  </a:lnTo>
                  <a:lnTo>
                    <a:pt x="485775" y="0"/>
                  </a:lnTo>
                  <a:lnTo>
                    <a:pt x="428625" y="0"/>
                  </a:lnTo>
                  <a:lnTo>
                    <a:pt x="347663" y="4762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5894462" y="1119188"/>
              <a:ext cx="2124075" cy="938212"/>
            </a:xfrm>
            <a:custGeom>
              <a:avLst/>
              <a:gdLst>
                <a:gd name="connsiteX0" fmla="*/ 909637 w 2124075"/>
                <a:gd name="connsiteY0" fmla="*/ 109537 h 938212"/>
                <a:gd name="connsiteX1" fmla="*/ 804862 w 2124075"/>
                <a:gd name="connsiteY1" fmla="*/ 95250 h 938212"/>
                <a:gd name="connsiteX2" fmla="*/ 709612 w 2124075"/>
                <a:gd name="connsiteY2" fmla="*/ 80962 h 938212"/>
                <a:gd name="connsiteX3" fmla="*/ 628650 w 2124075"/>
                <a:gd name="connsiteY3" fmla="*/ 66675 h 938212"/>
                <a:gd name="connsiteX4" fmla="*/ 542925 w 2124075"/>
                <a:gd name="connsiteY4" fmla="*/ 57150 h 938212"/>
                <a:gd name="connsiteX5" fmla="*/ 490537 w 2124075"/>
                <a:gd name="connsiteY5" fmla="*/ 47625 h 938212"/>
                <a:gd name="connsiteX6" fmla="*/ 400050 w 2124075"/>
                <a:gd name="connsiteY6" fmla="*/ 38100 h 938212"/>
                <a:gd name="connsiteX7" fmla="*/ 328612 w 2124075"/>
                <a:gd name="connsiteY7" fmla="*/ 33337 h 938212"/>
                <a:gd name="connsiteX8" fmla="*/ 261937 w 2124075"/>
                <a:gd name="connsiteY8" fmla="*/ 19050 h 938212"/>
                <a:gd name="connsiteX9" fmla="*/ 176212 w 2124075"/>
                <a:gd name="connsiteY9" fmla="*/ 19050 h 938212"/>
                <a:gd name="connsiteX10" fmla="*/ 104775 w 2124075"/>
                <a:gd name="connsiteY10" fmla="*/ 9525 h 938212"/>
                <a:gd name="connsiteX11" fmla="*/ 38100 w 2124075"/>
                <a:gd name="connsiteY11" fmla="*/ 0 h 938212"/>
                <a:gd name="connsiteX12" fmla="*/ 19050 w 2124075"/>
                <a:gd name="connsiteY12" fmla="*/ 47625 h 938212"/>
                <a:gd name="connsiteX13" fmla="*/ 19050 w 2124075"/>
                <a:gd name="connsiteY13" fmla="*/ 90487 h 938212"/>
                <a:gd name="connsiteX14" fmla="*/ 9525 w 2124075"/>
                <a:gd name="connsiteY14" fmla="*/ 147637 h 938212"/>
                <a:gd name="connsiteX15" fmla="*/ 0 w 2124075"/>
                <a:gd name="connsiteY15" fmla="*/ 166687 h 938212"/>
                <a:gd name="connsiteX16" fmla="*/ 66675 w 2124075"/>
                <a:gd name="connsiteY16" fmla="*/ 166687 h 938212"/>
                <a:gd name="connsiteX17" fmla="*/ 114300 w 2124075"/>
                <a:gd name="connsiteY17" fmla="*/ 171450 h 938212"/>
                <a:gd name="connsiteX18" fmla="*/ 157162 w 2124075"/>
                <a:gd name="connsiteY18" fmla="*/ 180975 h 938212"/>
                <a:gd name="connsiteX19" fmla="*/ 228600 w 2124075"/>
                <a:gd name="connsiteY19" fmla="*/ 190500 h 938212"/>
                <a:gd name="connsiteX20" fmla="*/ 252412 w 2124075"/>
                <a:gd name="connsiteY20" fmla="*/ 204787 h 938212"/>
                <a:gd name="connsiteX21" fmla="*/ 319087 w 2124075"/>
                <a:gd name="connsiteY21" fmla="*/ 223837 h 938212"/>
                <a:gd name="connsiteX22" fmla="*/ 357187 w 2124075"/>
                <a:gd name="connsiteY22" fmla="*/ 228600 h 938212"/>
                <a:gd name="connsiteX23" fmla="*/ 385762 w 2124075"/>
                <a:gd name="connsiteY23" fmla="*/ 257175 h 938212"/>
                <a:gd name="connsiteX24" fmla="*/ 423862 w 2124075"/>
                <a:gd name="connsiteY24" fmla="*/ 257175 h 938212"/>
                <a:gd name="connsiteX25" fmla="*/ 471487 w 2124075"/>
                <a:gd name="connsiteY25" fmla="*/ 266700 h 938212"/>
                <a:gd name="connsiteX26" fmla="*/ 533400 w 2124075"/>
                <a:gd name="connsiteY26" fmla="*/ 280987 h 938212"/>
                <a:gd name="connsiteX27" fmla="*/ 590550 w 2124075"/>
                <a:gd name="connsiteY27" fmla="*/ 285750 h 938212"/>
                <a:gd name="connsiteX28" fmla="*/ 623887 w 2124075"/>
                <a:gd name="connsiteY28" fmla="*/ 304800 h 938212"/>
                <a:gd name="connsiteX29" fmla="*/ 676275 w 2124075"/>
                <a:gd name="connsiteY29" fmla="*/ 323850 h 938212"/>
                <a:gd name="connsiteX30" fmla="*/ 723900 w 2124075"/>
                <a:gd name="connsiteY30" fmla="*/ 328612 h 938212"/>
                <a:gd name="connsiteX31" fmla="*/ 757237 w 2124075"/>
                <a:gd name="connsiteY31" fmla="*/ 333375 h 938212"/>
                <a:gd name="connsiteX32" fmla="*/ 785812 w 2124075"/>
                <a:gd name="connsiteY32" fmla="*/ 347662 h 938212"/>
                <a:gd name="connsiteX33" fmla="*/ 842962 w 2124075"/>
                <a:gd name="connsiteY33" fmla="*/ 361950 h 938212"/>
                <a:gd name="connsiteX34" fmla="*/ 895350 w 2124075"/>
                <a:gd name="connsiteY34" fmla="*/ 376237 h 938212"/>
                <a:gd name="connsiteX35" fmla="*/ 923925 w 2124075"/>
                <a:gd name="connsiteY35" fmla="*/ 395287 h 938212"/>
                <a:gd name="connsiteX36" fmla="*/ 928687 w 2124075"/>
                <a:gd name="connsiteY36" fmla="*/ 428625 h 938212"/>
                <a:gd name="connsiteX37" fmla="*/ 962025 w 2124075"/>
                <a:gd name="connsiteY37" fmla="*/ 457200 h 938212"/>
                <a:gd name="connsiteX38" fmla="*/ 995362 w 2124075"/>
                <a:gd name="connsiteY38" fmla="*/ 466725 h 938212"/>
                <a:gd name="connsiteX39" fmla="*/ 1023937 w 2124075"/>
                <a:gd name="connsiteY39" fmla="*/ 490537 h 938212"/>
                <a:gd name="connsiteX40" fmla="*/ 1062037 w 2124075"/>
                <a:gd name="connsiteY40" fmla="*/ 500062 h 938212"/>
                <a:gd name="connsiteX41" fmla="*/ 1114425 w 2124075"/>
                <a:gd name="connsiteY41" fmla="*/ 533400 h 938212"/>
                <a:gd name="connsiteX42" fmla="*/ 1181100 w 2124075"/>
                <a:gd name="connsiteY42" fmla="*/ 557212 h 938212"/>
                <a:gd name="connsiteX43" fmla="*/ 1223962 w 2124075"/>
                <a:gd name="connsiteY43" fmla="*/ 585787 h 938212"/>
                <a:gd name="connsiteX44" fmla="*/ 1247775 w 2124075"/>
                <a:gd name="connsiteY44" fmla="*/ 609600 h 938212"/>
                <a:gd name="connsiteX45" fmla="*/ 1271587 w 2124075"/>
                <a:gd name="connsiteY45" fmla="*/ 628650 h 938212"/>
                <a:gd name="connsiteX46" fmla="*/ 1281112 w 2124075"/>
                <a:gd name="connsiteY46" fmla="*/ 666750 h 938212"/>
                <a:gd name="connsiteX47" fmla="*/ 1295400 w 2124075"/>
                <a:gd name="connsiteY47" fmla="*/ 690562 h 938212"/>
                <a:gd name="connsiteX48" fmla="*/ 1295400 w 2124075"/>
                <a:gd name="connsiteY48" fmla="*/ 714375 h 938212"/>
                <a:gd name="connsiteX49" fmla="*/ 1319212 w 2124075"/>
                <a:gd name="connsiteY49" fmla="*/ 742950 h 938212"/>
                <a:gd name="connsiteX50" fmla="*/ 1338262 w 2124075"/>
                <a:gd name="connsiteY50" fmla="*/ 757237 h 938212"/>
                <a:gd name="connsiteX51" fmla="*/ 1366837 w 2124075"/>
                <a:gd name="connsiteY51" fmla="*/ 776287 h 938212"/>
                <a:gd name="connsiteX52" fmla="*/ 1404937 w 2124075"/>
                <a:gd name="connsiteY52" fmla="*/ 790575 h 938212"/>
                <a:gd name="connsiteX53" fmla="*/ 1452562 w 2124075"/>
                <a:gd name="connsiteY53" fmla="*/ 804862 h 938212"/>
                <a:gd name="connsiteX54" fmla="*/ 1490662 w 2124075"/>
                <a:gd name="connsiteY54" fmla="*/ 828675 h 938212"/>
                <a:gd name="connsiteX55" fmla="*/ 1576387 w 2124075"/>
                <a:gd name="connsiteY55" fmla="*/ 862012 h 938212"/>
                <a:gd name="connsiteX56" fmla="*/ 1633537 w 2124075"/>
                <a:gd name="connsiteY56" fmla="*/ 909637 h 938212"/>
                <a:gd name="connsiteX57" fmla="*/ 1662112 w 2124075"/>
                <a:gd name="connsiteY57" fmla="*/ 923925 h 938212"/>
                <a:gd name="connsiteX58" fmla="*/ 1690687 w 2124075"/>
                <a:gd name="connsiteY58" fmla="*/ 923925 h 938212"/>
                <a:gd name="connsiteX59" fmla="*/ 1724025 w 2124075"/>
                <a:gd name="connsiteY59" fmla="*/ 938212 h 938212"/>
                <a:gd name="connsiteX60" fmla="*/ 1743075 w 2124075"/>
                <a:gd name="connsiteY60" fmla="*/ 938212 h 938212"/>
                <a:gd name="connsiteX61" fmla="*/ 1781175 w 2124075"/>
                <a:gd name="connsiteY61" fmla="*/ 914400 h 938212"/>
                <a:gd name="connsiteX62" fmla="*/ 1809750 w 2124075"/>
                <a:gd name="connsiteY62" fmla="*/ 900112 h 938212"/>
                <a:gd name="connsiteX63" fmla="*/ 1871662 w 2124075"/>
                <a:gd name="connsiteY63" fmla="*/ 885825 h 938212"/>
                <a:gd name="connsiteX64" fmla="*/ 1924050 w 2124075"/>
                <a:gd name="connsiteY64" fmla="*/ 876300 h 938212"/>
                <a:gd name="connsiteX65" fmla="*/ 1981200 w 2124075"/>
                <a:gd name="connsiteY65" fmla="*/ 847725 h 938212"/>
                <a:gd name="connsiteX66" fmla="*/ 2043112 w 2124075"/>
                <a:gd name="connsiteY66" fmla="*/ 838200 h 938212"/>
                <a:gd name="connsiteX67" fmla="*/ 2100262 w 2124075"/>
                <a:gd name="connsiteY67" fmla="*/ 814387 h 938212"/>
                <a:gd name="connsiteX68" fmla="*/ 2124075 w 2124075"/>
                <a:gd name="connsiteY68" fmla="*/ 795337 h 938212"/>
                <a:gd name="connsiteX69" fmla="*/ 2071687 w 2124075"/>
                <a:gd name="connsiteY69" fmla="*/ 757237 h 938212"/>
                <a:gd name="connsiteX70" fmla="*/ 2028825 w 2124075"/>
                <a:gd name="connsiteY70" fmla="*/ 733425 h 938212"/>
                <a:gd name="connsiteX71" fmla="*/ 1981200 w 2124075"/>
                <a:gd name="connsiteY71" fmla="*/ 704850 h 938212"/>
                <a:gd name="connsiteX72" fmla="*/ 1909762 w 2124075"/>
                <a:gd name="connsiteY72" fmla="*/ 681037 h 938212"/>
                <a:gd name="connsiteX73" fmla="*/ 1852612 w 2124075"/>
                <a:gd name="connsiteY73" fmla="*/ 657225 h 938212"/>
                <a:gd name="connsiteX74" fmla="*/ 1800225 w 2124075"/>
                <a:gd name="connsiteY74" fmla="*/ 623887 h 938212"/>
                <a:gd name="connsiteX75" fmla="*/ 1747837 w 2124075"/>
                <a:gd name="connsiteY75" fmla="*/ 595312 h 938212"/>
                <a:gd name="connsiteX76" fmla="*/ 1700212 w 2124075"/>
                <a:gd name="connsiteY76" fmla="*/ 566737 h 938212"/>
                <a:gd name="connsiteX77" fmla="*/ 1633537 w 2124075"/>
                <a:gd name="connsiteY77" fmla="*/ 547687 h 938212"/>
                <a:gd name="connsiteX78" fmla="*/ 1581150 w 2124075"/>
                <a:gd name="connsiteY78" fmla="*/ 523875 h 938212"/>
                <a:gd name="connsiteX79" fmla="*/ 1538287 w 2124075"/>
                <a:gd name="connsiteY79" fmla="*/ 495300 h 938212"/>
                <a:gd name="connsiteX80" fmla="*/ 1500187 w 2124075"/>
                <a:gd name="connsiteY80" fmla="*/ 471487 h 938212"/>
                <a:gd name="connsiteX81" fmla="*/ 1443037 w 2124075"/>
                <a:gd name="connsiteY81" fmla="*/ 447675 h 938212"/>
                <a:gd name="connsiteX82" fmla="*/ 1395412 w 2124075"/>
                <a:gd name="connsiteY82" fmla="*/ 414337 h 938212"/>
                <a:gd name="connsiteX83" fmla="*/ 1343025 w 2124075"/>
                <a:gd name="connsiteY83" fmla="*/ 404812 h 938212"/>
                <a:gd name="connsiteX84" fmla="*/ 1309687 w 2124075"/>
                <a:gd name="connsiteY84" fmla="*/ 371475 h 938212"/>
                <a:gd name="connsiteX85" fmla="*/ 1262062 w 2124075"/>
                <a:gd name="connsiteY85" fmla="*/ 357187 h 938212"/>
                <a:gd name="connsiteX86" fmla="*/ 1214437 w 2124075"/>
                <a:gd name="connsiteY86" fmla="*/ 333375 h 938212"/>
                <a:gd name="connsiteX87" fmla="*/ 1162050 w 2124075"/>
                <a:gd name="connsiteY87" fmla="*/ 309562 h 938212"/>
                <a:gd name="connsiteX88" fmla="*/ 1114425 w 2124075"/>
                <a:gd name="connsiteY88" fmla="*/ 280987 h 938212"/>
                <a:gd name="connsiteX89" fmla="*/ 1066800 w 2124075"/>
                <a:gd name="connsiteY89" fmla="*/ 252412 h 938212"/>
                <a:gd name="connsiteX90" fmla="*/ 1019175 w 2124075"/>
                <a:gd name="connsiteY90" fmla="*/ 233362 h 938212"/>
                <a:gd name="connsiteX91" fmla="*/ 971550 w 2124075"/>
                <a:gd name="connsiteY91" fmla="*/ 214312 h 938212"/>
                <a:gd name="connsiteX92" fmla="*/ 942975 w 2124075"/>
                <a:gd name="connsiteY92" fmla="*/ 176212 h 938212"/>
                <a:gd name="connsiteX93" fmla="*/ 909637 w 2124075"/>
                <a:gd name="connsiteY93" fmla="*/ 109537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24075" h="938212">
                  <a:moveTo>
                    <a:pt x="909637" y="109537"/>
                  </a:moveTo>
                  <a:lnTo>
                    <a:pt x="804862" y="95250"/>
                  </a:lnTo>
                  <a:lnTo>
                    <a:pt x="709612" y="80962"/>
                  </a:lnTo>
                  <a:lnTo>
                    <a:pt x="628650" y="66675"/>
                  </a:lnTo>
                  <a:lnTo>
                    <a:pt x="542925" y="57150"/>
                  </a:lnTo>
                  <a:lnTo>
                    <a:pt x="490537" y="47625"/>
                  </a:lnTo>
                  <a:lnTo>
                    <a:pt x="400050" y="38100"/>
                  </a:lnTo>
                  <a:lnTo>
                    <a:pt x="328612" y="33337"/>
                  </a:lnTo>
                  <a:lnTo>
                    <a:pt x="261937" y="19050"/>
                  </a:lnTo>
                  <a:lnTo>
                    <a:pt x="176212" y="19050"/>
                  </a:lnTo>
                  <a:lnTo>
                    <a:pt x="104775" y="9525"/>
                  </a:lnTo>
                  <a:lnTo>
                    <a:pt x="38100" y="0"/>
                  </a:lnTo>
                  <a:lnTo>
                    <a:pt x="19050" y="47625"/>
                  </a:lnTo>
                  <a:lnTo>
                    <a:pt x="19050" y="90487"/>
                  </a:lnTo>
                  <a:lnTo>
                    <a:pt x="9525" y="147637"/>
                  </a:lnTo>
                  <a:lnTo>
                    <a:pt x="0" y="166687"/>
                  </a:lnTo>
                  <a:lnTo>
                    <a:pt x="66675" y="166687"/>
                  </a:lnTo>
                  <a:lnTo>
                    <a:pt x="114300" y="171450"/>
                  </a:lnTo>
                  <a:lnTo>
                    <a:pt x="157162" y="180975"/>
                  </a:lnTo>
                  <a:lnTo>
                    <a:pt x="228600" y="190500"/>
                  </a:lnTo>
                  <a:lnTo>
                    <a:pt x="252412" y="204787"/>
                  </a:lnTo>
                  <a:lnTo>
                    <a:pt x="319087" y="223837"/>
                  </a:lnTo>
                  <a:lnTo>
                    <a:pt x="357187" y="228600"/>
                  </a:lnTo>
                  <a:lnTo>
                    <a:pt x="385762" y="257175"/>
                  </a:lnTo>
                  <a:lnTo>
                    <a:pt x="423862" y="257175"/>
                  </a:lnTo>
                  <a:lnTo>
                    <a:pt x="471487" y="266700"/>
                  </a:lnTo>
                  <a:lnTo>
                    <a:pt x="533400" y="280987"/>
                  </a:lnTo>
                  <a:lnTo>
                    <a:pt x="590550" y="285750"/>
                  </a:lnTo>
                  <a:lnTo>
                    <a:pt x="623887" y="304800"/>
                  </a:lnTo>
                  <a:lnTo>
                    <a:pt x="676275" y="323850"/>
                  </a:lnTo>
                  <a:lnTo>
                    <a:pt x="723900" y="328612"/>
                  </a:lnTo>
                  <a:lnTo>
                    <a:pt x="757237" y="333375"/>
                  </a:lnTo>
                  <a:lnTo>
                    <a:pt x="785812" y="347662"/>
                  </a:lnTo>
                  <a:lnTo>
                    <a:pt x="842962" y="361950"/>
                  </a:lnTo>
                  <a:lnTo>
                    <a:pt x="895350" y="376237"/>
                  </a:lnTo>
                  <a:lnTo>
                    <a:pt x="923925" y="395287"/>
                  </a:lnTo>
                  <a:lnTo>
                    <a:pt x="928687" y="428625"/>
                  </a:lnTo>
                  <a:lnTo>
                    <a:pt x="962025" y="457200"/>
                  </a:lnTo>
                  <a:lnTo>
                    <a:pt x="995362" y="466725"/>
                  </a:lnTo>
                  <a:lnTo>
                    <a:pt x="1023937" y="490537"/>
                  </a:lnTo>
                  <a:lnTo>
                    <a:pt x="1062037" y="500062"/>
                  </a:lnTo>
                  <a:lnTo>
                    <a:pt x="1114425" y="533400"/>
                  </a:lnTo>
                  <a:lnTo>
                    <a:pt x="1181100" y="557212"/>
                  </a:lnTo>
                  <a:lnTo>
                    <a:pt x="1223962" y="585787"/>
                  </a:lnTo>
                  <a:lnTo>
                    <a:pt x="1247775" y="609600"/>
                  </a:lnTo>
                  <a:lnTo>
                    <a:pt x="1271587" y="628650"/>
                  </a:lnTo>
                  <a:lnTo>
                    <a:pt x="1281112" y="666750"/>
                  </a:lnTo>
                  <a:lnTo>
                    <a:pt x="1295400" y="690562"/>
                  </a:lnTo>
                  <a:lnTo>
                    <a:pt x="1295400" y="714375"/>
                  </a:lnTo>
                  <a:lnTo>
                    <a:pt x="1319212" y="742950"/>
                  </a:lnTo>
                  <a:lnTo>
                    <a:pt x="1338262" y="757237"/>
                  </a:lnTo>
                  <a:lnTo>
                    <a:pt x="1366837" y="776287"/>
                  </a:lnTo>
                  <a:lnTo>
                    <a:pt x="1404937" y="790575"/>
                  </a:lnTo>
                  <a:lnTo>
                    <a:pt x="1452562" y="804862"/>
                  </a:lnTo>
                  <a:lnTo>
                    <a:pt x="1490662" y="828675"/>
                  </a:lnTo>
                  <a:lnTo>
                    <a:pt x="1576387" y="862012"/>
                  </a:lnTo>
                  <a:lnTo>
                    <a:pt x="1633537" y="909637"/>
                  </a:lnTo>
                  <a:lnTo>
                    <a:pt x="1662112" y="923925"/>
                  </a:lnTo>
                  <a:lnTo>
                    <a:pt x="1690687" y="923925"/>
                  </a:lnTo>
                  <a:lnTo>
                    <a:pt x="1724025" y="938212"/>
                  </a:lnTo>
                  <a:lnTo>
                    <a:pt x="1743075" y="938212"/>
                  </a:lnTo>
                  <a:lnTo>
                    <a:pt x="1781175" y="914400"/>
                  </a:lnTo>
                  <a:lnTo>
                    <a:pt x="1809750" y="900112"/>
                  </a:lnTo>
                  <a:lnTo>
                    <a:pt x="1871662" y="885825"/>
                  </a:lnTo>
                  <a:lnTo>
                    <a:pt x="1924050" y="876300"/>
                  </a:lnTo>
                  <a:lnTo>
                    <a:pt x="1981200" y="847725"/>
                  </a:lnTo>
                  <a:lnTo>
                    <a:pt x="2043112" y="838200"/>
                  </a:lnTo>
                  <a:lnTo>
                    <a:pt x="2100262" y="814387"/>
                  </a:lnTo>
                  <a:lnTo>
                    <a:pt x="2124075" y="795337"/>
                  </a:lnTo>
                  <a:lnTo>
                    <a:pt x="2071687" y="757237"/>
                  </a:lnTo>
                  <a:lnTo>
                    <a:pt x="2028825" y="733425"/>
                  </a:lnTo>
                  <a:lnTo>
                    <a:pt x="1981200" y="704850"/>
                  </a:lnTo>
                  <a:lnTo>
                    <a:pt x="1909762" y="681037"/>
                  </a:lnTo>
                  <a:lnTo>
                    <a:pt x="1852612" y="657225"/>
                  </a:lnTo>
                  <a:lnTo>
                    <a:pt x="1800225" y="623887"/>
                  </a:lnTo>
                  <a:lnTo>
                    <a:pt x="1747837" y="595312"/>
                  </a:lnTo>
                  <a:lnTo>
                    <a:pt x="1700212" y="566737"/>
                  </a:lnTo>
                  <a:lnTo>
                    <a:pt x="1633537" y="547687"/>
                  </a:lnTo>
                  <a:lnTo>
                    <a:pt x="1581150" y="523875"/>
                  </a:lnTo>
                  <a:lnTo>
                    <a:pt x="1538287" y="495300"/>
                  </a:lnTo>
                  <a:lnTo>
                    <a:pt x="1500187" y="471487"/>
                  </a:lnTo>
                  <a:lnTo>
                    <a:pt x="1443037" y="447675"/>
                  </a:lnTo>
                  <a:lnTo>
                    <a:pt x="1395412" y="414337"/>
                  </a:lnTo>
                  <a:lnTo>
                    <a:pt x="1343025" y="404812"/>
                  </a:lnTo>
                  <a:lnTo>
                    <a:pt x="1309687" y="371475"/>
                  </a:lnTo>
                  <a:lnTo>
                    <a:pt x="1262062" y="357187"/>
                  </a:lnTo>
                  <a:lnTo>
                    <a:pt x="1214437" y="333375"/>
                  </a:lnTo>
                  <a:lnTo>
                    <a:pt x="1162050" y="309562"/>
                  </a:lnTo>
                  <a:lnTo>
                    <a:pt x="1114425" y="280987"/>
                  </a:lnTo>
                  <a:lnTo>
                    <a:pt x="1066800" y="252412"/>
                  </a:lnTo>
                  <a:lnTo>
                    <a:pt x="1019175" y="233362"/>
                  </a:lnTo>
                  <a:lnTo>
                    <a:pt x="971550" y="214312"/>
                  </a:lnTo>
                  <a:lnTo>
                    <a:pt x="942975" y="176212"/>
                  </a:lnTo>
                  <a:lnTo>
                    <a:pt x="909637" y="109537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3827537" y="990600"/>
              <a:ext cx="2105025" cy="295275"/>
            </a:xfrm>
            <a:custGeom>
              <a:avLst/>
              <a:gdLst>
                <a:gd name="connsiteX0" fmla="*/ 1314450 w 2105025"/>
                <a:gd name="connsiteY0" fmla="*/ 61913 h 295275"/>
                <a:gd name="connsiteX1" fmla="*/ 1433512 w 2105025"/>
                <a:gd name="connsiteY1" fmla="*/ 76200 h 295275"/>
                <a:gd name="connsiteX2" fmla="*/ 1519237 w 2105025"/>
                <a:gd name="connsiteY2" fmla="*/ 80963 h 295275"/>
                <a:gd name="connsiteX3" fmla="*/ 1566862 w 2105025"/>
                <a:gd name="connsiteY3" fmla="*/ 71438 h 295275"/>
                <a:gd name="connsiteX4" fmla="*/ 1647825 w 2105025"/>
                <a:gd name="connsiteY4" fmla="*/ 71438 h 295275"/>
                <a:gd name="connsiteX5" fmla="*/ 1700212 w 2105025"/>
                <a:gd name="connsiteY5" fmla="*/ 71438 h 295275"/>
                <a:gd name="connsiteX6" fmla="*/ 1762125 w 2105025"/>
                <a:gd name="connsiteY6" fmla="*/ 80963 h 295275"/>
                <a:gd name="connsiteX7" fmla="*/ 1819275 w 2105025"/>
                <a:gd name="connsiteY7" fmla="*/ 90488 h 295275"/>
                <a:gd name="connsiteX8" fmla="*/ 1924050 w 2105025"/>
                <a:gd name="connsiteY8" fmla="*/ 109538 h 295275"/>
                <a:gd name="connsiteX9" fmla="*/ 2019300 w 2105025"/>
                <a:gd name="connsiteY9" fmla="*/ 109538 h 295275"/>
                <a:gd name="connsiteX10" fmla="*/ 2085975 w 2105025"/>
                <a:gd name="connsiteY10" fmla="*/ 119063 h 295275"/>
                <a:gd name="connsiteX11" fmla="*/ 2105025 w 2105025"/>
                <a:gd name="connsiteY11" fmla="*/ 128588 h 295275"/>
                <a:gd name="connsiteX12" fmla="*/ 2100262 w 2105025"/>
                <a:gd name="connsiteY12" fmla="*/ 142875 h 295275"/>
                <a:gd name="connsiteX13" fmla="*/ 2085975 w 2105025"/>
                <a:gd name="connsiteY13" fmla="*/ 161925 h 295275"/>
                <a:gd name="connsiteX14" fmla="*/ 2081212 w 2105025"/>
                <a:gd name="connsiteY14" fmla="*/ 190500 h 295275"/>
                <a:gd name="connsiteX15" fmla="*/ 2081212 w 2105025"/>
                <a:gd name="connsiteY15" fmla="*/ 214313 h 295275"/>
                <a:gd name="connsiteX16" fmla="*/ 2076450 w 2105025"/>
                <a:gd name="connsiteY16" fmla="*/ 247650 h 295275"/>
                <a:gd name="connsiteX17" fmla="*/ 2071687 w 2105025"/>
                <a:gd name="connsiteY17" fmla="*/ 276225 h 295275"/>
                <a:gd name="connsiteX18" fmla="*/ 2066925 w 2105025"/>
                <a:gd name="connsiteY18" fmla="*/ 295275 h 295275"/>
                <a:gd name="connsiteX19" fmla="*/ 1966912 w 2105025"/>
                <a:gd name="connsiteY19" fmla="*/ 276225 h 295275"/>
                <a:gd name="connsiteX20" fmla="*/ 1895475 w 2105025"/>
                <a:gd name="connsiteY20" fmla="*/ 280988 h 295275"/>
                <a:gd name="connsiteX21" fmla="*/ 1843087 w 2105025"/>
                <a:gd name="connsiteY21" fmla="*/ 285750 h 295275"/>
                <a:gd name="connsiteX22" fmla="*/ 1785937 w 2105025"/>
                <a:gd name="connsiteY22" fmla="*/ 280988 h 295275"/>
                <a:gd name="connsiteX23" fmla="*/ 1685925 w 2105025"/>
                <a:gd name="connsiteY23" fmla="*/ 271463 h 295275"/>
                <a:gd name="connsiteX24" fmla="*/ 1595437 w 2105025"/>
                <a:gd name="connsiteY24" fmla="*/ 276225 h 295275"/>
                <a:gd name="connsiteX25" fmla="*/ 1538287 w 2105025"/>
                <a:gd name="connsiteY25" fmla="*/ 271463 h 295275"/>
                <a:gd name="connsiteX26" fmla="*/ 1485900 w 2105025"/>
                <a:gd name="connsiteY26" fmla="*/ 266700 h 295275"/>
                <a:gd name="connsiteX27" fmla="*/ 1414462 w 2105025"/>
                <a:gd name="connsiteY27" fmla="*/ 266700 h 295275"/>
                <a:gd name="connsiteX28" fmla="*/ 1357312 w 2105025"/>
                <a:gd name="connsiteY28" fmla="*/ 266700 h 295275"/>
                <a:gd name="connsiteX29" fmla="*/ 1271587 w 2105025"/>
                <a:gd name="connsiteY29" fmla="*/ 257175 h 295275"/>
                <a:gd name="connsiteX30" fmla="*/ 1181100 w 2105025"/>
                <a:gd name="connsiteY30" fmla="*/ 252413 h 295275"/>
                <a:gd name="connsiteX31" fmla="*/ 1109662 w 2105025"/>
                <a:gd name="connsiteY31" fmla="*/ 252413 h 295275"/>
                <a:gd name="connsiteX32" fmla="*/ 1033462 w 2105025"/>
                <a:gd name="connsiteY32" fmla="*/ 247650 h 295275"/>
                <a:gd name="connsiteX33" fmla="*/ 923925 w 2105025"/>
                <a:gd name="connsiteY33" fmla="*/ 238125 h 295275"/>
                <a:gd name="connsiteX34" fmla="*/ 847725 w 2105025"/>
                <a:gd name="connsiteY34" fmla="*/ 238125 h 295275"/>
                <a:gd name="connsiteX35" fmla="*/ 785812 w 2105025"/>
                <a:gd name="connsiteY35" fmla="*/ 233363 h 295275"/>
                <a:gd name="connsiteX36" fmla="*/ 700087 w 2105025"/>
                <a:gd name="connsiteY36" fmla="*/ 233363 h 295275"/>
                <a:gd name="connsiteX37" fmla="*/ 633412 w 2105025"/>
                <a:gd name="connsiteY37" fmla="*/ 228600 h 295275"/>
                <a:gd name="connsiteX38" fmla="*/ 585787 w 2105025"/>
                <a:gd name="connsiteY38" fmla="*/ 219075 h 295275"/>
                <a:gd name="connsiteX39" fmla="*/ 538162 w 2105025"/>
                <a:gd name="connsiteY39" fmla="*/ 209550 h 295275"/>
                <a:gd name="connsiteX40" fmla="*/ 500062 w 2105025"/>
                <a:gd name="connsiteY40" fmla="*/ 195263 h 295275"/>
                <a:gd name="connsiteX41" fmla="*/ 471487 w 2105025"/>
                <a:gd name="connsiteY41" fmla="*/ 195263 h 295275"/>
                <a:gd name="connsiteX42" fmla="*/ 461962 w 2105025"/>
                <a:gd name="connsiteY42" fmla="*/ 185738 h 295275"/>
                <a:gd name="connsiteX43" fmla="*/ 504825 w 2105025"/>
                <a:gd name="connsiteY43" fmla="*/ 166688 h 295275"/>
                <a:gd name="connsiteX44" fmla="*/ 542925 w 2105025"/>
                <a:gd name="connsiteY44" fmla="*/ 152400 h 295275"/>
                <a:gd name="connsiteX45" fmla="*/ 485775 w 2105025"/>
                <a:gd name="connsiteY45" fmla="*/ 157163 h 295275"/>
                <a:gd name="connsiteX46" fmla="*/ 447675 w 2105025"/>
                <a:gd name="connsiteY46" fmla="*/ 161925 h 295275"/>
                <a:gd name="connsiteX47" fmla="*/ 409575 w 2105025"/>
                <a:gd name="connsiteY47" fmla="*/ 166688 h 295275"/>
                <a:gd name="connsiteX48" fmla="*/ 385762 w 2105025"/>
                <a:gd name="connsiteY48" fmla="*/ 161925 h 295275"/>
                <a:gd name="connsiteX49" fmla="*/ 352425 w 2105025"/>
                <a:gd name="connsiteY49" fmla="*/ 161925 h 295275"/>
                <a:gd name="connsiteX50" fmla="*/ 309562 w 2105025"/>
                <a:gd name="connsiteY50" fmla="*/ 147638 h 295275"/>
                <a:gd name="connsiteX51" fmla="*/ 257175 w 2105025"/>
                <a:gd name="connsiteY51" fmla="*/ 142875 h 295275"/>
                <a:gd name="connsiteX52" fmla="*/ 195262 w 2105025"/>
                <a:gd name="connsiteY52" fmla="*/ 123825 h 295275"/>
                <a:gd name="connsiteX53" fmla="*/ 142875 w 2105025"/>
                <a:gd name="connsiteY53" fmla="*/ 100013 h 295275"/>
                <a:gd name="connsiteX54" fmla="*/ 100012 w 2105025"/>
                <a:gd name="connsiteY54" fmla="*/ 66675 h 295275"/>
                <a:gd name="connsiteX55" fmla="*/ 66675 w 2105025"/>
                <a:gd name="connsiteY55" fmla="*/ 57150 h 295275"/>
                <a:gd name="connsiteX56" fmla="*/ 28575 w 2105025"/>
                <a:gd name="connsiteY56" fmla="*/ 57150 h 295275"/>
                <a:gd name="connsiteX57" fmla="*/ 0 w 2105025"/>
                <a:gd name="connsiteY57" fmla="*/ 52388 h 295275"/>
                <a:gd name="connsiteX58" fmla="*/ 28575 w 2105025"/>
                <a:gd name="connsiteY58" fmla="*/ 33338 h 295275"/>
                <a:gd name="connsiteX59" fmla="*/ 85725 w 2105025"/>
                <a:gd name="connsiteY59" fmla="*/ 33338 h 295275"/>
                <a:gd name="connsiteX60" fmla="*/ 176212 w 2105025"/>
                <a:gd name="connsiteY60" fmla="*/ 19050 h 295275"/>
                <a:gd name="connsiteX61" fmla="*/ 223837 w 2105025"/>
                <a:gd name="connsiteY61" fmla="*/ 19050 h 295275"/>
                <a:gd name="connsiteX62" fmla="*/ 280987 w 2105025"/>
                <a:gd name="connsiteY62" fmla="*/ 14288 h 295275"/>
                <a:gd name="connsiteX63" fmla="*/ 352425 w 2105025"/>
                <a:gd name="connsiteY63" fmla="*/ 9525 h 295275"/>
                <a:gd name="connsiteX64" fmla="*/ 423862 w 2105025"/>
                <a:gd name="connsiteY64" fmla="*/ 0 h 295275"/>
                <a:gd name="connsiteX65" fmla="*/ 471487 w 2105025"/>
                <a:gd name="connsiteY65" fmla="*/ 4763 h 295275"/>
                <a:gd name="connsiteX66" fmla="*/ 547687 w 2105025"/>
                <a:gd name="connsiteY66" fmla="*/ 4763 h 295275"/>
                <a:gd name="connsiteX67" fmla="*/ 623887 w 2105025"/>
                <a:gd name="connsiteY67" fmla="*/ 9525 h 295275"/>
                <a:gd name="connsiteX68" fmla="*/ 690562 w 2105025"/>
                <a:gd name="connsiteY68" fmla="*/ 14288 h 295275"/>
                <a:gd name="connsiteX69" fmla="*/ 742950 w 2105025"/>
                <a:gd name="connsiteY69" fmla="*/ 14288 h 295275"/>
                <a:gd name="connsiteX70" fmla="*/ 823912 w 2105025"/>
                <a:gd name="connsiteY70" fmla="*/ 19050 h 295275"/>
                <a:gd name="connsiteX71" fmla="*/ 928687 w 2105025"/>
                <a:gd name="connsiteY71" fmla="*/ 28575 h 295275"/>
                <a:gd name="connsiteX72" fmla="*/ 985837 w 2105025"/>
                <a:gd name="connsiteY72" fmla="*/ 33338 h 295275"/>
                <a:gd name="connsiteX73" fmla="*/ 1076325 w 2105025"/>
                <a:gd name="connsiteY73" fmla="*/ 38100 h 295275"/>
                <a:gd name="connsiteX74" fmla="*/ 1171575 w 2105025"/>
                <a:gd name="connsiteY74" fmla="*/ 52388 h 295275"/>
                <a:gd name="connsiteX75" fmla="*/ 1219200 w 2105025"/>
                <a:gd name="connsiteY75" fmla="*/ 57150 h 295275"/>
                <a:gd name="connsiteX76" fmla="*/ 1314450 w 2105025"/>
                <a:gd name="connsiteY76" fmla="*/ 61913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5025" h="295275">
                  <a:moveTo>
                    <a:pt x="1314450" y="61913"/>
                  </a:moveTo>
                  <a:lnTo>
                    <a:pt x="1433512" y="76200"/>
                  </a:lnTo>
                  <a:lnTo>
                    <a:pt x="1519237" y="80963"/>
                  </a:lnTo>
                  <a:lnTo>
                    <a:pt x="1566862" y="71438"/>
                  </a:lnTo>
                  <a:lnTo>
                    <a:pt x="1647825" y="71438"/>
                  </a:lnTo>
                  <a:lnTo>
                    <a:pt x="1700212" y="71438"/>
                  </a:lnTo>
                  <a:lnTo>
                    <a:pt x="1762125" y="80963"/>
                  </a:lnTo>
                  <a:lnTo>
                    <a:pt x="1819275" y="90488"/>
                  </a:lnTo>
                  <a:lnTo>
                    <a:pt x="1924050" y="109538"/>
                  </a:lnTo>
                  <a:lnTo>
                    <a:pt x="2019300" y="109538"/>
                  </a:lnTo>
                  <a:lnTo>
                    <a:pt x="2085975" y="119063"/>
                  </a:lnTo>
                  <a:lnTo>
                    <a:pt x="2105025" y="128588"/>
                  </a:lnTo>
                  <a:lnTo>
                    <a:pt x="2100262" y="142875"/>
                  </a:lnTo>
                  <a:lnTo>
                    <a:pt x="2085975" y="161925"/>
                  </a:lnTo>
                  <a:lnTo>
                    <a:pt x="2081212" y="190500"/>
                  </a:lnTo>
                  <a:lnTo>
                    <a:pt x="2081212" y="214313"/>
                  </a:lnTo>
                  <a:lnTo>
                    <a:pt x="2076450" y="247650"/>
                  </a:lnTo>
                  <a:lnTo>
                    <a:pt x="2071687" y="276225"/>
                  </a:lnTo>
                  <a:lnTo>
                    <a:pt x="2066925" y="295275"/>
                  </a:lnTo>
                  <a:lnTo>
                    <a:pt x="1966912" y="276225"/>
                  </a:lnTo>
                  <a:lnTo>
                    <a:pt x="1895475" y="280988"/>
                  </a:lnTo>
                  <a:lnTo>
                    <a:pt x="1843087" y="285750"/>
                  </a:lnTo>
                  <a:lnTo>
                    <a:pt x="1785937" y="280988"/>
                  </a:lnTo>
                  <a:lnTo>
                    <a:pt x="1685925" y="271463"/>
                  </a:lnTo>
                  <a:lnTo>
                    <a:pt x="1595437" y="276225"/>
                  </a:lnTo>
                  <a:lnTo>
                    <a:pt x="1538287" y="271463"/>
                  </a:lnTo>
                  <a:lnTo>
                    <a:pt x="1485900" y="266700"/>
                  </a:lnTo>
                  <a:lnTo>
                    <a:pt x="1414462" y="266700"/>
                  </a:lnTo>
                  <a:lnTo>
                    <a:pt x="1357312" y="266700"/>
                  </a:lnTo>
                  <a:lnTo>
                    <a:pt x="1271587" y="257175"/>
                  </a:lnTo>
                  <a:lnTo>
                    <a:pt x="1181100" y="252413"/>
                  </a:lnTo>
                  <a:lnTo>
                    <a:pt x="1109662" y="252413"/>
                  </a:lnTo>
                  <a:lnTo>
                    <a:pt x="1033462" y="247650"/>
                  </a:lnTo>
                  <a:lnTo>
                    <a:pt x="923925" y="238125"/>
                  </a:lnTo>
                  <a:lnTo>
                    <a:pt x="847725" y="238125"/>
                  </a:lnTo>
                  <a:lnTo>
                    <a:pt x="785812" y="233363"/>
                  </a:lnTo>
                  <a:lnTo>
                    <a:pt x="700087" y="233363"/>
                  </a:lnTo>
                  <a:lnTo>
                    <a:pt x="633412" y="228600"/>
                  </a:lnTo>
                  <a:lnTo>
                    <a:pt x="585787" y="219075"/>
                  </a:lnTo>
                  <a:lnTo>
                    <a:pt x="538162" y="209550"/>
                  </a:lnTo>
                  <a:lnTo>
                    <a:pt x="500062" y="195263"/>
                  </a:lnTo>
                  <a:lnTo>
                    <a:pt x="471487" y="195263"/>
                  </a:lnTo>
                  <a:lnTo>
                    <a:pt x="461962" y="185738"/>
                  </a:lnTo>
                  <a:lnTo>
                    <a:pt x="504825" y="166688"/>
                  </a:lnTo>
                  <a:lnTo>
                    <a:pt x="542925" y="152400"/>
                  </a:lnTo>
                  <a:lnTo>
                    <a:pt x="485775" y="157163"/>
                  </a:lnTo>
                  <a:lnTo>
                    <a:pt x="447675" y="161925"/>
                  </a:lnTo>
                  <a:lnTo>
                    <a:pt x="409575" y="166688"/>
                  </a:lnTo>
                  <a:lnTo>
                    <a:pt x="385762" y="161925"/>
                  </a:lnTo>
                  <a:lnTo>
                    <a:pt x="352425" y="161925"/>
                  </a:lnTo>
                  <a:lnTo>
                    <a:pt x="309562" y="147638"/>
                  </a:lnTo>
                  <a:lnTo>
                    <a:pt x="257175" y="142875"/>
                  </a:lnTo>
                  <a:lnTo>
                    <a:pt x="195262" y="123825"/>
                  </a:lnTo>
                  <a:lnTo>
                    <a:pt x="142875" y="100013"/>
                  </a:lnTo>
                  <a:lnTo>
                    <a:pt x="100012" y="66675"/>
                  </a:lnTo>
                  <a:lnTo>
                    <a:pt x="66675" y="57150"/>
                  </a:lnTo>
                  <a:lnTo>
                    <a:pt x="28575" y="57150"/>
                  </a:lnTo>
                  <a:lnTo>
                    <a:pt x="0" y="52388"/>
                  </a:lnTo>
                  <a:lnTo>
                    <a:pt x="28575" y="33338"/>
                  </a:lnTo>
                  <a:lnTo>
                    <a:pt x="85725" y="33338"/>
                  </a:lnTo>
                  <a:lnTo>
                    <a:pt x="176212" y="19050"/>
                  </a:lnTo>
                  <a:lnTo>
                    <a:pt x="223837" y="19050"/>
                  </a:lnTo>
                  <a:lnTo>
                    <a:pt x="280987" y="14288"/>
                  </a:lnTo>
                  <a:lnTo>
                    <a:pt x="352425" y="9525"/>
                  </a:lnTo>
                  <a:lnTo>
                    <a:pt x="423862" y="0"/>
                  </a:lnTo>
                  <a:lnTo>
                    <a:pt x="471487" y="4763"/>
                  </a:lnTo>
                  <a:lnTo>
                    <a:pt x="547687" y="4763"/>
                  </a:lnTo>
                  <a:lnTo>
                    <a:pt x="623887" y="9525"/>
                  </a:lnTo>
                  <a:lnTo>
                    <a:pt x="690562" y="14288"/>
                  </a:lnTo>
                  <a:lnTo>
                    <a:pt x="742950" y="14288"/>
                  </a:lnTo>
                  <a:lnTo>
                    <a:pt x="823912" y="19050"/>
                  </a:lnTo>
                  <a:lnTo>
                    <a:pt x="928687" y="28575"/>
                  </a:lnTo>
                  <a:lnTo>
                    <a:pt x="985837" y="33338"/>
                  </a:lnTo>
                  <a:lnTo>
                    <a:pt x="1076325" y="38100"/>
                  </a:lnTo>
                  <a:lnTo>
                    <a:pt x="1171575" y="52388"/>
                  </a:lnTo>
                  <a:lnTo>
                    <a:pt x="1219200" y="57150"/>
                  </a:lnTo>
                  <a:lnTo>
                    <a:pt x="1314450" y="61913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4184724" y="1609725"/>
              <a:ext cx="1095375" cy="190500"/>
            </a:xfrm>
            <a:custGeom>
              <a:avLst/>
              <a:gdLst>
                <a:gd name="connsiteX0" fmla="*/ 909638 w 1095375"/>
                <a:gd name="connsiteY0" fmla="*/ 0 h 190500"/>
                <a:gd name="connsiteX1" fmla="*/ 976313 w 1095375"/>
                <a:gd name="connsiteY1" fmla="*/ 23813 h 190500"/>
                <a:gd name="connsiteX2" fmla="*/ 995363 w 1095375"/>
                <a:gd name="connsiteY2" fmla="*/ 42863 h 190500"/>
                <a:gd name="connsiteX3" fmla="*/ 1023938 w 1095375"/>
                <a:gd name="connsiteY3" fmla="*/ 47625 h 190500"/>
                <a:gd name="connsiteX4" fmla="*/ 1062038 w 1095375"/>
                <a:gd name="connsiteY4" fmla="*/ 66675 h 190500"/>
                <a:gd name="connsiteX5" fmla="*/ 1076325 w 1095375"/>
                <a:gd name="connsiteY5" fmla="*/ 95250 h 190500"/>
                <a:gd name="connsiteX6" fmla="*/ 1095375 w 1095375"/>
                <a:gd name="connsiteY6" fmla="*/ 109538 h 190500"/>
                <a:gd name="connsiteX7" fmla="*/ 1081088 w 1095375"/>
                <a:gd name="connsiteY7" fmla="*/ 123825 h 190500"/>
                <a:gd name="connsiteX8" fmla="*/ 1081088 w 1095375"/>
                <a:gd name="connsiteY8" fmla="*/ 123825 h 190500"/>
                <a:gd name="connsiteX9" fmla="*/ 1071563 w 1095375"/>
                <a:gd name="connsiteY9" fmla="*/ 142875 h 190500"/>
                <a:gd name="connsiteX10" fmla="*/ 1047750 w 1095375"/>
                <a:gd name="connsiteY10" fmla="*/ 142875 h 190500"/>
                <a:gd name="connsiteX11" fmla="*/ 1028700 w 1095375"/>
                <a:gd name="connsiteY11" fmla="*/ 142875 h 190500"/>
                <a:gd name="connsiteX12" fmla="*/ 1014413 w 1095375"/>
                <a:gd name="connsiteY12" fmla="*/ 147638 h 190500"/>
                <a:gd name="connsiteX13" fmla="*/ 985838 w 1095375"/>
                <a:gd name="connsiteY13" fmla="*/ 152400 h 190500"/>
                <a:gd name="connsiteX14" fmla="*/ 952500 w 1095375"/>
                <a:gd name="connsiteY14" fmla="*/ 157163 h 190500"/>
                <a:gd name="connsiteX15" fmla="*/ 923925 w 1095375"/>
                <a:gd name="connsiteY15" fmla="*/ 157163 h 190500"/>
                <a:gd name="connsiteX16" fmla="*/ 876300 w 1095375"/>
                <a:gd name="connsiteY16" fmla="*/ 171450 h 190500"/>
                <a:gd name="connsiteX17" fmla="*/ 814388 w 1095375"/>
                <a:gd name="connsiteY17" fmla="*/ 157163 h 190500"/>
                <a:gd name="connsiteX18" fmla="*/ 757238 w 1095375"/>
                <a:gd name="connsiteY18" fmla="*/ 161925 h 190500"/>
                <a:gd name="connsiteX19" fmla="*/ 666750 w 1095375"/>
                <a:gd name="connsiteY19" fmla="*/ 166688 h 190500"/>
                <a:gd name="connsiteX20" fmla="*/ 581025 w 1095375"/>
                <a:gd name="connsiteY20" fmla="*/ 176213 h 190500"/>
                <a:gd name="connsiteX21" fmla="*/ 523875 w 1095375"/>
                <a:gd name="connsiteY21" fmla="*/ 171450 h 190500"/>
                <a:gd name="connsiteX22" fmla="*/ 433388 w 1095375"/>
                <a:gd name="connsiteY22" fmla="*/ 180975 h 190500"/>
                <a:gd name="connsiteX23" fmla="*/ 361950 w 1095375"/>
                <a:gd name="connsiteY23" fmla="*/ 190500 h 190500"/>
                <a:gd name="connsiteX24" fmla="*/ 328613 w 1095375"/>
                <a:gd name="connsiteY24" fmla="*/ 176213 h 190500"/>
                <a:gd name="connsiteX25" fmla="*/ 261938 w 1095375"/>
                <a:gd name="connsiteY25" fmla="*/ 176213 h 190500"/>
                <a:gd name="connsiteX26" fmla="*/ 200025 w 1095375"/>
                <a:gd name="connsiteY26" fmla="*/ 180975 h 190500"/>
                <a:gd name="connsiteX27" fmla="*/ 161925 w 1095375"/>
                <a:gd name="connsiteY27" fmla="*/ 176213 h 190500"/>
                <a:gd name="connsiteX28" fmla="*/ 100013 w 1095375"/>
                <a:gd name="connsiteY28" fmla="*/ 180975 h 190500"/>
                <a:gd name="connsiteX29" fmla="*/ 38100 w 1095375"/>
                <a:gd name="connsiteY29" fmla="*/ 190500 h 190500"/>
                <a:gd name="connsiteX30" fmla="*/ 38100 w 1095375"/>
                <a:gd name="connsiteY30" fmla="*/ 190500 h 190500"/>
                <a:gd name="connsiteX31" fmla="*/ 0 w 1095375"/>
                <a:gd name="connsiteY31" fmla="*/ 161925 h 190500"/>
                <a:gd name="connsiteX32" fmla="*/ 76200 w 1095375"/>
                <a:gd name="connsiteY32" fmla="*/ 142875 h 190500"/>
                <a:gd name="connsiteX33" fmla="*/ 142875 w 1095375"/>
                <a:gd name="connsiteY33" fmla="*/ 128588 h 190500"/>
                <a:gd name="connsiteX34" fmla="*/ 266700 w 1095375"/>
                <a:gd name="connsiteY34" fmla="*/ 128588 h 190500"/>
                <a:gd name="connsiteX35" fmla="*/ 333375 w 1095375"/>
                <a:gd name="connsiteY35" fmla="*/ 104775 h 190500"/>
                <a:gd name="connsiteX36" fmla="*/ 381000 w 1095375"/>
                <a:gd name="connsiteY36" fmla="*/ 104775 h 190500"/>
                <a:gd name="connsiteX37" fmla="*/ 447675 w 1095375"/>
                <a:gd name="connsiteY37" fmla="*/ 71438 h 190500"/>
                <a:gd name="connsiteX38" fmla="*/ 542925 w 1095375"/>
                <a:gd name="connsiteY38" fmla="*/ 47625 h 190500"/>
                <a:gd name="connsiteX39" fmla="*/ 628650 w 1095375"/>
                <a:gd name="connsiteY39" fmla="*/ 38100 h 190500"/>
                <a:gd name="connsiteX40" fmla="*/ 700088 w 1095375"/>
                <a:gd name="connsiteY40" fmla="*/ 19050 h 190500"/>
                <a:gd name="connsiteX41" fmla="*/ 819150 w 1095375"/>
                <a:gd name="connsiteY41" fmla="*/ 4763 h 190500"/>
                <a:gd name="connsiteX42" fmla="*/ 909638 w 1095375"/>
                <a:gd name="connsiteY4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95375" h="190500">
                  <a:moveTo>
                    <a:pt x="909638" y="0"/>
                  </a:moveTo>
                  <a:lnTo>
                    <a:pt x="976313" y="23813"/>
                  </a:lnTo>
                  <a:lnTo>
                    <a:pt x="995363" y="42863"/>
                  </a:lnTo>
                  <a:lnTo>
                    <a:pt x="1023938" y="47625"/>
                  </a:lnTo>
                  <a:lnTo>
                    <a:pt x="1062038" y="66675"/>
                  </a:lnTo>
                  <a:lnTo>
                    <a:pt x="1076325" y="95250"/>
                  </a:lnTo>
                  <a:lnTo>
                    <a:pt x="1095375" y="109538"/>
                  </a:lnTo>
                  <a:lnTo>
                    <a:pt x="1081088" y="123825"/>
                  </a:lnTo>
                  <a:lnTo>
                    <a:pt x="1081088" y="123825"/>
                  </a:lnTo>
                  <a:lnTo>
                    <a:pt x="1071563" y="142875"/>
                  </a:lnTo>
                  <a:lnTo>
                    <a:pt x="1047750" y="142875"/>
                  </a:lnTo>
                  <a:lnTo>
                    <a:pt x="1028700" y="142875"/>
                  </a:lnTo>
                  <a:lnTo>
                    <a:pt x="1014413" y="147638"/>
                  </a:lnTo>
                  <a:lnTo>
                    <a:pt x="985838" y="152400"/>
                  </a:lnTo>
                  <a:lnTo>
                    <a:pt x="952500" y="157163"/>
                  </a:lnTo>
                  <a:lnTo>
                    <a:pt x="923925" y="157163"/>
                  </a:lnTo>
                  <a:lnTo>
                    <a:pt x="876300" y="171450"/>
                  </a:lnTo>
                  <a:lnTo>
                    <a:pt x="814388" y="157163"/>
                  </a:lnTo>
                  <a:lnTo>
                    <a:pt x="757238" y="161925"/>
                  </a:lnTo>
                  <a:lnTo>
                    <a:pt x="666750" y="166688"/>
                  </a:lnTo>
                  <a:lnTo>
                    <a:pt x="581025" y="176213"/>
                  </a:lnTo>
                  <a:lnTo>
                    <a:pt x="523875" y="171450"/>
                  </a:lnTo>
                  <a:lnTo>
                    <a:pt x="433388" y="180975"/>
                  </a:lnTo>
                  <a:lnTo>
                    <a:pt x="361950" y="190500"/>
                  </a:lnTo>
                  <a:lnTo>
                    <a:pt x="328613" y="176213"/>
                  </a:lnTo>
                  <a:lnTo>
                    <a:pt x="261938" y="176213"/>
                  </a:lnTo>
                  <a:lnTo>
                    <a:pt x="200025" y="180975"/>
                  </a:lnTo>
                  <a:lnTo>
                    <a:pt x="161925" y="176213"/>
                  </a:lnTo>
                  <a:lnTo>
                    <a:pt x="100013" y="180975"/>
                  </a:lnTo>
                  <a:lnTo>
                    <a:pt x="38100" y="190500"/>
                  </a:lnTo>
                  <a:lnTo>
                    <a:pt x="38100" y="190500"/>
                  </a:lnTo>
                  <a:lnTo>
                    <a:pt x="0" y="161925"/>
                  </a:lnTo>
                  <a:lnTo>
                    <a:pt x="76200" y="142875"/>
                  </a:lnTo>
                  <a:lnTo>
                    <a:pt x="142875" y="128588"/>
                  </a:lnTo>
                  <a:lnTo>
                    <a:pt x="266700" y="128588"/>
                  </a:lnTo>
                  <a:lnTo>
                    <a:pt x="333375" y="104775"/>
                  </a:lnTo>
                  <a:lnTo>
                    <a:pt x="381000" y="104775"/>
                  </a:lnTo>
                  <a:lnTo>
                    <a:pt x="447675" y="71438"/>
                  </a:lnTo>
                  <a:lnTo>
                    <a:pt x="542925" y="47625"/>
                  </a:lnTo>
                  <a:lnTo>
                    <a:pt x="628650" y="38100"/>
                  </a:lnTo>
                  <a:lnTo>
                    <a:pt x="700088" y="19050"/>
                  </a:lnTo>
                  <a:lnTo>
                    <a:pt x="819150" y="4763"/>
                  </a:lnTo>
                  <a:lnTo>
                    <a:pt x="909638" y="0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Forma livre 36"/>
            <p:cNvSpPr/>
            <p:nvPr/>
          </p:nvSpPr>
          <p:spPr>
            <a:xfrm>
              <a:off x="7570862" y="2209800"/>
              <a:ext cx="357187" cy="323850"/>
            </a:xfrm>
            <a:custGeom>
              <a:avLst/>
              <a:gdLst>
                <a:gd name="connsiteX0" fmla="*/ 0 w 357187"/>
                <a:gd name="connsiteY0" fmla="*/ 0 h 323850"/>
                <a:gd name="connsiteX1" fmla="*/ 14287 w 357187"/>
                <a:gd name="connsiteY1" fmla="*/ 185738 h 323850"/>
                <a:gd name="connsiteX2" fmla="*/ 4762 w 357187"/>
                <a:gd name="connsiteY2" fmla="*/ 219075 h 323850"/>
                <a:gd name="connsiteX3" fmla="*/ 9525 w 357187"/>
                <a:gd name="connsiteY3" fmla="*/ 285750 h 323850"/>
                <a:gd name="connsiteX4" fmla="*/ 9525 w 357187"/>
                <a:gd name="connsiteY4" fmla="*/ 304800 h 323850"/>
                <a:gd name="connsiteX5" fmla="*/ 100012 w 357187"/>
                <a:gd name="connsiteY5" fmla="*/ 309563 h 323850"/>
                <a:gd name="connsiteX6" fmla="*/ 176212 w 357187"/>
                <a:gd name="connsiteY6" fmla="*/ 323850 h 323850"/>
                <a:gd name="connsiteX7" fmla="*/ 261937 w 357187"/>
                <a:gd name="connsiteY7" fmla="*/ 319088 h 323850"/>
                <a:gd name="connsiteX8" fmla="*/ 333375 w 357187"/>
                <a:gd name="connsiteY8" fmla="*/ 319088 h 323850"/>
                <a:gd name="connsiteX9" fmla="*/ 352425 w 357187"/>
                <a:gd name="connsiteY9" fmla="*/ 290513 h 323850"/>
                <a:gd name="connsiteX10" fmla="*/ 357187 w 357187"/>
                <a:gd name="connsiteY10" fmla="*/ 271463 h 323850"/>
                <a:gd name="connsiteX11" fmla="*/ 357187 w 357187"/>
                <a:gd name="connsiteY11" fmla="*/ 257175 h 323850"/>
                <a:gd name="connsiteX12" fmla="*/ 352425 w 357187"/>
                <a:gd name="connsiteY12" fmla="*/ 233363 h 323850"/>
                <a:gd name="connsiteX13" fmla="*/ 328612 w 357187"/>
                <a:gd name="connsiteY13" fmla="*/ 204788 h 323850"/>
                <a:gd name="connsiteX14" fmla="*/ 319087 w 357187"/>
                <a:gd name="connsiteY14" fmla="*/ 180975 h 323850"/>
                <a:gd name="connsiteX15" fmla="*/ 309562 w 357187"/>
                <a:gd name="connsiteY15" fmla="*/ 152400 h 323850"/>
                <a:gd name="connsiteX16" fmla="*/ 290512 w 357187"/>
                <a:gd name="connsiteY16" fmla="*/ 123825 h 323850"/>
                <a:gd name="connsiteX17" fmla="*/ 266700 w 357187"/>
                <a:gd name="connsiteY17" fmla="*/ 104775 h 323850"/>
                <a:gd name="connsiteX18" fmla="*/ 228600 w 357187"/>
                <a:gd name="connsiteY18" fmla="*/ 85725 h 323850"/>
                <a:gd name="connsiteX19" fmla="*/ 195262 w 357187"/>
                <a:gd name="connsiteY19" fmla="*/ 57150 h 323850"/>
                <a:gd name="connsiteX20" fmla="*/ 157162 w 357187"/>
                <a:gd name="connsiteY20" fmla="*/ 57150 h 323850"/>
                <a:gd name="connsiteX21" fmla="*/ 133350 w 357187"/>
                <a:gd name="connsiteY21" fmla="*/ 33338 h 323850"/>
                <a:gd name="connsiteX22" fmla="*/ 90487 w 357187"/>
                <a:gd name="connsiteY22" fmla="*/ 28575 h 323850"/>
                <a:gd name="connsiteX23" fmla="*/ 71437 w 357187"/>
                <a:gd name="connsiteY23" fmla="*/ 14288 h 323850"/>
                <a:gd name="connsiteX24" fmla="*/ 0 w 357187"/>
                <a:gd name="connsiteY2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7187" h="323850">
                  <a:moveTo>
                    <a:pt x="0" y="0"/>
                  </a:moveTo>
                  <a:lnTo>
                    <a:pt x="14287" y="185738"/>
                  </a:lnTo>
                  <a:lnTo>
                    <a:pt x="4762" y="219075"/>
                  </a:lnTo>
                  <a:lnTo>
                    <a:pt x="9525" y="285750"/>
                  </a:lnTo>
                  <a:lnTo>
                    <a:pt x="9525" y="304800"/>
                  </a:lnTo>
                  <a:lnTo>
                    <a:pt x="100012" y="309563"/>
                  </a:lnTo>
                  <a:lnTo>
                    <a:pt x="176212" y="323850"/>
                  </a:lnTo>
                  <a:lnTo>
                    <a:pt x="261937" y="319088"/>
                  </a:lnTo>
                  <a:lnTo>
                    <a:pt x="333375" y="319088"/>
                  </a:lnTo>
                  <a:lnTo>
                    <a:pt x="352425" y="290513"/>
                  </a:lnTo>
                  <a:lnTo>
                    <a:pt x="357187" y="271463"/>
                  </a:lnTo>
                  <a:lnTo>
                    <a:pt x="357187" y="257175"/>
                  </a:lnTo>
                  <a:lnTo>
                    <a:pt x="352425" y="233363"/>
                  </a:lnTo>
                  <a:lnTo>
                    <a:pt x="328612" y="204788"/>
                  </a:lnTo>
                  <a:lnTo>
                    <a:pt x="319087" y="180975"/>
                  </a:lnTo>
                  <a:lnTo>
                    <a:pt x="309562" y="152400"/>
                  </a:lnTo>
                  <a:lnTo>
                    <a:pt x="290512" y="123825"/>
                  </a:lnTo>
                  <a:lnTo>
                    <a:pt x="266700" y="104775"/>
                  </a:lnTo>
                  <a:lnTo>
                    <a:pt x="228600" y="85725"/>
                  </a:lnTo>
                  <a:lnTo>
                    <a:pt x="195262" y="57150"/>
                  </a:lnTo>
                  <a:lnTo>
                    <a:pt x="157162" y="57150"/>
                  </a:lnTo>
                  <a:lnTo>
                    <a:pt x="133350" y="33338"/>
                  </a:lnTo>
                  <a:lnTo>
                    <a:pt x="90487" y="28575"/>
                  </a:lnTo>
                  <a:lnTo>
                    <a:pt x="71437" y="14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Forma livre 37"/>
            <p:cNvSpPr/>
            <p:nvPr/>
          </p:nvSpPr>
          <p:spPr>
            <a:xfrm>
              <a:off x="5290457" y="4402183"/>
              <a:ext cx="3866606" cy="2181497"/>
            </a:xfrm>
            <a:custGeom>
              <a:avLst/>
              <a:gdLst>
                <a:gd name="connsiteX0" fmla="*/ 91440 w 3866606"/>
                <a:gd name="connsiteY0" fmla="*/ 2181497 h 2181497"/>
                <a:gd name="connsiteX1" fmla="*/ 3840480 w 3866606"/>
                <a:gd name="connsiteY1" fmla="*/ 2181497 h 2181497"/>
                <a:gd name="connsiteX2" fmla="*/ 3866606 w 3866606"/>
                <a:gd name="connsiteY2" fmla="*/ 91440 h 2181497"/>
                <a:gd name="connsiteX3" fmla="*/ 3788229 w 3866606"/>
                <a:gd name="connsiteY3" fmla="*/ 52251 h 2181497"/>
                <a:gd name="connsiteX4" fmla="*/ 3657600 w 3866606"/>
                <a:gd name="connsiteY4" fmla="*/ 13063 h 2181497"/>
                <a:gd name="connsiteX5" fmla="*/ 3448594 w 3866606"/>
                <a:gd name="connsiteY5" fmla="*/ 0 h 2181497"/>
                <a:gd name="connsiteX6" fmla="*/ 3278777 w 3866606"/>
                <a:gd name="connsiteY6" fmla="*/ 26126 h 2181497"/>
                <a:gd name="connsiteX7" fmla="*/ 3056709 w 3866606"/>
                <a:gd name="connsiteY7" fmla="*/ 39188 h 2181497"/>
                <a:gd name="connsiteX8" fmla="*/ 2756263 w 3866606"/>
                <a:gd name="connsiteY8" fmla="*/ 52251 h 2181497"/>
                <a:gd name="connsiteX9" fmla="*/ 2547257 w 3866606"/>
                <a:gd name="connsiteY9" fmla="*/ 39188 h 2181497"/>
                <a:gd name="connsiteX10" fmla="*/ 2351314 w 3866606"/>
                <a:gd name="connsiteY10" fmla="*/ 52251 h 2181497"/>
                <a:gd name="connsiteX11" fmla="*/ 2090057 w 3866606"/>
                <a:gd name="connsiteY11" fmla="*/ 130628 h 2181497"/>
                <a:gd name="connsiteX12" fmla="*/ 1881052 w 3866606"/>
                <a:gd name="connsiteY12" fmla="*/ 235131 h 2181497"/>
                <a:gd name="connsiteX13" fmla="*/ 1619794 w 3866606"/>
                <a:gd name="connsiteY13" fmla="*/ 352697 h 2181497"/>
                <a:gd name="connsiteX14" fmla="*/ 1423852 w 3866606"/>
                <a:gd name="connsiteY14" fmla="*/ 522514 h 2181497"/>
                <a:gd name="connsiteX15" fmla="*/ 1293223 w 3866606"/>
                <a:gd name="connsiteY15" fmla="*/ 692331 h 2181497"/>
                <a:gd name="connsiteX16" fmla="*/ 1058092 w 3866606"/>
                <a:gd name="connsiteY16" fmla="*/ 822960 h 2181497"/>
                <a:gd name="connsiteX17" fmla="*/ 744583 w 3866606"/>
                <a:gd name="connsiteY17" fmla="*/ 914400 h 2181497"/>
                <a:gd name="connsiteX18" fmla="*/ 444137 w 3866606"/>
                <a:gd name="connsiteY18" fmla="*/ 1071154 h 2181497"/>
                <a:gd name="connsiteX19" fmla="*/ 209006 w 3866606"/>
                <a:gd name="connsiteY19" fmla="*/ 1345474 h 2181497"/>
                <a:gd name="connsiteX20" fmla="*/ 78377 w 3866606"/>
                <a:gd name="connsiteY20" fmla="*/ 1476103 h 2181497"/>
                <a:gd name="connsiteX21" fmla="*/ 78377 w 3866606"/>
                <a:gd name="connsiteY21" fmla="*/ 1593668 h 2181497"/>
                <a:gd name="connsiteX22" fmla="*/ 0 w 3866606"/>
                <a:gd name="connsiteY22" fmla="*/ 1789611 h 2181497"/>
                <a:gd name="connsiteX23" fmla="*/ 0 w 3866606"/>
                <a:gd name="connsiteY23" fmla="*/ 1920240 h 2181497"/>
                <a:gd name="connsiteX24" fmla="*/ 52252 w 3866606"/>
                <a:gd name="connsiteY24" fmla="*/ 2063931 h 2181497"/>
                <a:gd name="connsiteX25" fmla="*/ 65314 w 3866606"/>
                <a:gd name="connsiteY25" fmla="*/ 2129246 h 2181497"/>
                <a:gd name="connsiteX26" fmla="*/ 91440 w 3866606"/>
                <a:gd name="connsiteY26" fmla="*/ 2181497 h 218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6606" h="2181497">
                  <a:moveTo>
                    <a:pt x="91440" y="2181497"/>
                  </a:moveTo>
                  <a:lnTo>
                    <a:pt x="3840480" y="2181497"/>
                  </a:lnTo>
                  <a:lnTo>
                    <a:pt x="3866606" y="91440"/>
                  </a:lnTo>
                  <a:lnTo>
                    <a:pt x="3788229" y="52251"/>
                  </a:lnTo>
                  <a:lnTo>
                    <a:pt x="3657600" y="13063"/>
                  </a:lnTo>
                  <a:lnTo>
                    <a:pt x="3448594" y="0"/>
                  </a:lnTo>
                  <a:lnTo>
                    <a:pt x="3278777" y="26126"/>
                  </a:lnTo>
                  <a:lnTo>
                    <a:pt x="3056709" y="39188"/>
                  </a:lnTo>
                  <a:lnTo>
                    <a:pt x="2756263" y="52251"/>
                  </a:lnTo>
                  <a:lnTo>
                    <a:pt x="2547257" y="39188"/>
                  </a:lnTo>
                  <a:lnTo>
                    <a:pt x="2351314" y="52251"/>
                  </a:lnTo>
                  <a:lnTo>
                    <a:pt x="2090057" y="130628"/>
                  </a:lnTo>
                  <a:lnTo>
                    <a:pt x="1881052" y="235131"/>
                  </a:lnTo>
                  <a:lnTo>
                    <a:pt x="1619794" y="352697"/>
                  </a:lnTo>
                  <a:lnTo>
                    <a:pt x="1423852" y="522514"/>
                  </a:lnTo>
                  <a:lnTo>
                    <a:pt x="1293223" y="692331"/>
                  </a:lnTo>
                  <a:lnTo>
                    <a:pt x="1058092" y="822960"/>
                  </a:lnTo>
                  <a:lnTo>
                    <a:pt x="744583" y="914400"/>
                  </a:lnTo>
                  <a:lnTo>
                    <a:pt x="444137" y="1071154"/>
                  </a:lnTo>
                  <a:lnTo>
                    <a:pt x="209006" y="1345474"/>
                  </a:lnTo>
                  <a:lnTo>
                    <a:pt x="78377" y="1476103"/>
                  </a:lnTo>
                  <a:lnTo>
                    <a:pt x="78377" y="1593668"/>
                  </a:lnTo>
                  <a:lnTo>
                    <a:pt x="0" y="1789611"/>
                  </a:lnTo>
                  <a:lnTo>
                    <a:pt x="0" y="1920240"/>
                  </a:lnTo>
                  <a:lnTo>
                    <a:pt x="52252" y="2063931"/>
                  </a:lnTo>
                  <a:lnTo>
                    <a:pt x="65314" y="2129246"/>
                  </a:lnTo>
                  <a:lnTo>
                    <a:pt x="91440" y="21814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7308924" y="2009775"/>
              <a:ext cx="1824038" cy="1500188"/>
            </a:xfrm>
            <a:custGeom>
              <a:avLst/>
              <a:gdLst>
                <a:gd name="connsiteX0" fmla="*/ 0 w 1824038"/>
                <a:gd name="connsiteY0" fmla="*/ 133350 h 1500188"/>
                <a:gd name="connsiteX1" fmla="*/ 157163 w 1824038"/>
                <a:gd name="connsiteY1" fmla="*/ 114300 h 1500188"/>
                <a:gd name="connsiteX2" fmla="*/ 238125 w 1824038"/>
                <a:gd name="connsiteY2" fmla="*/ 95250 h 1500188"/>
                <a:gd name="connsiteX3" fmla="*/ 328613 w 1824038"/>
                <a:gd name="connsiteY3" fmla="*/ 76200 h 1500188"/>
                <a:gd name="connsiteX4" fmla="*/ 342900 w 1824038"/>
                <a:gd name="connsiteY4" fmla="*/ 52388 h 1500188"/>
                <a:gd name="connsiteX5" fmla="*/ 395288 w 1824038"/>
                <a:gd name="connsiteY5" fmla="*/ 80963 h 1500188"/>
                <a:gd name="connsiteX6" fmla="*/ 457200 w 1824038"/>
                <a:gd name="connsiteY6" fmla="*/ 95250 h 1500188"/>
                <a:gd name="connsiteX7" fmla="*/ 514350 w 1824038"/>
                <a:gd name="connsiteY7" fmla="*/ 95250 h 1500188"/>
                <a:gd name="connsiteX8" fmla="*/ 557213 w 1824038"/>
                <a:gd name="connsiteY8" fmla="*/ 100013 h 1500188"/>
                <a:gd name="connsiteX9" fmla="*/ 600075 w 1824038"/>
                <a:gd name="connsiteY9" fmla="*/ 123825 h 1500188"/>
                <a:gd name="connsiteX10" fmla="*/ 676275 w 1824038"/>
                <a:gd name="connsiteY10" fmla="*/ 147638 h 1500188"/>
                <a:gd name="connsiteX11" fmla="*/ 714375 w 1824038"/>
                <a:gd name="connsiteY11" fmla="*/ 161925 h 1500188"/>
                <a:gd name="connsiteX12" fmla="*/ 747713 w 1824038"/>
                <a:gd name="connsiteY12" fmla="*/ 195263 h 1500188"/>
                <a:gd name="connsiteX13" fmla="*/ 795338 w 1824038"/>
                <a:gd name="connsiteY13" fmla="*/ 195263 h 1500188"/>
                <a:gd name="connsiteX14" fmla="*/ 842963 w 1824038"/>
                <a:gd name="connsiteY14" fmla="*/ 204788 h 1500188"/>
                <a:gd name="connsiteX15" fmla="*/ 885825 w 1824038"/>
                <a:gd name="connsiteY15" fmla="*/ 228600 h 1500188"/>
                <a:gd name="connsiteX16" fmla="*/ 966788 w 1824038"/>
                <a:gd name="connsiteY16" fmla="*/ 233363 h 1500188"/>
                <a:gd name="connsiteX17" fmla="*/ 1047750 w 1824038"/>
                <a:gd name="connsiteY17" fmla="*/ 233363 h 1500188"/>
                <a:gd name="connsiteX18" fmla="*/ 1143000 w 1824038"/>
                <a:gd name="connsiteY18" fmla="*/ 228600 h 1500188"/>
                <a:gd name="connsiteX19" fmla="*/ 1214438 w 1824038"/>
                <a:gd name="connsiteY19" fmla="*/ 233363 h 1500188"/>
                <a:gd name="connsiteX20" fmla="*/ 1295400 w 1824038"/>
                <a:gd name="connsiteY20" fmla="*/ 233363 h 1500188"/>
                <a:gd name="connsiteX21" fmla="*/ 1385888 w 1824038"/>
                <a:gd name="connsiteY21" fmla="*/ 214313 h 1500188"/>
                <a:gd name="connsiteX22" fmla="*/ 1452563 w 1824038"/>
                <a:gd name="connsiteY22" fmla="*/ 171450 h 1500188"/>
                <a:gd name="connsiteX23" fmla="*/ 1495425 w 1824038"/>
                <a:gd name="connsiteY23" fmla="*/ 138113 h 1500188"/>
                <a:gd name="connsiteX24" fmla="*/ 1500188 w 1824038"/>
                <a:gd name="connsiteY24" fmla="*/ 109538 h 1500188"/>
                <a:gd name="connsiteX25" fmla="*/ 1495425 w 1824038"/>
                <a:gd name="connsiteY25" fmla="*/ 42863 h 1500188"/>
                <a:gd name="connsiteX26" fmla="*/ 1471613 w 1824038"/>
                <a:gd name="connsiteY26" fmla="*/ 0 h 1500188"/>
                <a:gd name="connsiteX27" fmla="*/ 1671638 w 1824038"/>
                <a:gd name="connsiteY27" fmla="*/ 9525 h 1500188"/>
                <a:gd name="connsiteX28" fmla="*/ 1771650 w 1824038"/>
                <a:gd name="connsiteY28" fmla="*/ 0 h 1500188"/>
                <a:gd name="connsiteX29" fmla="*/ 1819275 w 1824038"/>
                <a:gd name="connsiteY29" fmla="*/ 0 h 1500188"/>
                <a:gd name="connsiteX30" fmla="*/ 1824038 w 1824038"/>
                <a:gd name="connsiteY30" fmla="*/ 1500188 h 1500188"/>
                <a:gd name="connsiteX31" fmla="*/ 1614488 w 1824038"/>
                <a:gd name="connsiteY31" fmla="*/ 1476375 h 1500188"/>
                <a:gd name="connsiteX32" fmla="*/ 1466850 w 1824038"/>
                <a:gd name="connsiteY32" fmla="*/ 1447800 h 1500188"/>
                <a:gd name="connsiteX33" fmla="*/ 1376363 w 1824038"/>
                <a:gd name="connsiteY33" fmla="*/ 1419225 h 1500188"/>
                <a:gd name="connsiteX34" fmla="*/ 1333500 w 1824038"/>
                <a:gd name="connsiteY34" fmla="*/ 1357313 h 1500188"/>
                <a:gd name="connsiteX35" fmla="*/ 1252538 w 1824038"/>
                <a:gd name="connsiteY35" fmla="*/ 1304925 h 1500188"/>
                <a:gd name="connsiteX36" fmla="*/ 1138238 w 1824038"/>
                <a:gd name="connsiteY36" fmla="*/ 1276350 h 1500188"/>
                <a:gd name="connsiteX37" fmla="*/ 1062038 w 1824038"/>
                <a:gd name="connsiteY37" fmla="*/ 1233488 h 1500188"/>
                <a:gd name="connsiteX38" fmla="*/ 985838 w 1824038"/>
                <a:gd name="connsiteY38" fmla="*/ 1243013 h 1500188"/>
                <a:gd name="connsiteX39" fmla="*/ 842963 w 1824038"/>
                <a:gd name="connsiteY39" fmla="*/ 1271588 h 1500188"/>
                <a:gd name="connsiteX40" fmla="*/ 781050 w 1824038"/>
                <a:gd name="connsiteY40" fmla="*/ 1300163 h 1500188"/>
                <a:gd name="connsiteX41" fmla="*/ 661988 w 1824038"/>
                <a:gd name="connsiteY41" fmla="*/ 1319213 h 1500188"/>
                <a:gd name="connsiteX42" fmla="*/ 566738 w 1824038"/>
                <a:gd name="connsiteY42" fmla="*/ 1328738 h 1500188"/>
                <a:gd name="connsiteX43" fmla="*/ 509588 w 1824038"/>
                <a:gd name="connsiteY43" fmla="*/ 1366838 h 1500188"/>
                <a:gd name="connsiteX44" fmla="*/ 438150 w 1824038"/>
                <a:gd name="connsiteY44" fmla="*/ 1395413 h 1500188"/>
                <a:gd name="connsiteX45" fmla="*/ 347663 w 1824038"/>
                <a:gd name="connsiteY45" fmla="*/ 1423988 h 1500188"/>
                <a:gd name="connsiteX46" fmla="*/ 328613 w 1824038"/>
                <a:gd name="connsiteY46" fmla="*/ 1347788 h 1500188"/>
                <a:gd name="connsiteX47" fmla="*/ 280988 w 1824038"/>
                <a:gd name="connsiteY47" fmla="*/ 1252538 h 1500188"/>
                <a:gd name="connsiteX48" fmla="*/ 280988 w 1824038"/>
                <a:gd name="connsiteY48" fmla="*/ 1185863 h 1500188"/>
                <a:gd name="connsiteX49" fmla="*/ 242888 w 1824038"/>
                <a:gd name="connsiteY49" fmla="*/ 1128713 h 1500188"/>
                <a:gd name="connsiteX50" fmla="*/ 219075 w 1824038"/>
                <a:gd name="connsiteY50" fmla="*/ 1081088 h 1500188"/>
                <a:gd name="connsiteX51" fmla="*/ 209550 w 1824038"/>
                <a:gd name="connsiteY51" fmla="*/ 1047750 h 1500188"/>
                <a:gd name="connsiteX52" fmla="*/ 266700 w 1824038"/>
                <a:gd name="connsiteY52" fmla="*/ 1014413 h 1500188"/>
                <a:gd name="connsiteX53" fmla="*/ 271463 w 1824038"/>
                <a:gd name="connsiteY53" fmla="*/ 981075 h 1500188"/>
                <a:gd name="connsiteX54" fmla="*/ 266700 w 1824038"/>
                <a:gd name="connsiteY54" fmla="*/ 919163 h 1500188"/>
                <a:gd name="connsiteX55" fmla="*/ 261938 w 1824038"/>
                <a:gd name="connsiteY55" fmla="*/ 866775 h 1500188"/>
                <a:gd name="connsiteX56" fmla="*/ 257175 w 1824038"/>
                <a:gd name="connsiteY56" fmla="*/ 804863 h 1500188"/>
                <a:gd name="connsiteX57" fmla="*/ 233363 w 1824038"/>
                <a:gd name="connsiteY57" fmla="*/ 776288 h 1500188"/>
                <a:gd name="connsiteX58" fmla="*/ 223838 w 1824038"/>
                <a:gd name="connsiteY58" fmla="*/ 719138 h 1500188"/>
                <a:gd name="connsiteX59" fmla="*/ 180975 w 1824038"/>
                <a:gd name="connsiteY59" fmla="*/ 666750 h 1500188"/>
                <a:gd name="connsiteX60" fmla="*/ 147638 w 1824038"/>
                <a:gd name="connsiteY60" fmla="*/ 628650 h 1500188"/>
                <a:gd name="connsiteX61" fmla="*/ 133350 w 1824038"/>
                <a:gd name="connsiteY61" fmla="*/ 585788 h 1500188"/>
                <a:gd name="connsiteX62" fmla="*/ 128588 w 1824038"/>
                <a:gd name="connsiteY62" fmla="*/ 542925 h 1500188"/>
                <a:gd name="connsiteX63" fmla="*/ 176213 w 1824038"/>
                <a:gd name="connsiteY63" fmla="*/ 533400 h 1500188"/>
                <a:gd name="connsiteX64" fmla="*/ 242888 w 1824038"/>
                <a:gd name="connsiteY64" fmla="*/ 509588 h 1500188"/>
                <a:gd name="connsiteX65" fmla="*/ 319088 w 1824038"/>
                <a:gd name="connsiteY65" fmla="*/ 523875 h 1500188"/>
                <a:gd name="connsiteX66" fmla="*/ 419100 w 1824038"/>
                <a:gd name="connsiteY66" fmla="*/ 523875 h 1500188"/>
                <a:gd name="connsiteX67" fmla="*/ 490538 w 1824038"/>
                <a:gd name="connsiteY67" fmla="*/ 538163 h 1500188"/>
                <a:gd name="connsiteX68" fmla="*/ 581025 w 1824038"/>
                <a:gd name="connsiteY68" fmla="*/ 533400 h 1500188"/>
                <a:gd name="connsiteX69" fmla="*/ 647700 w 1824038"/>
                <a:gd name="connsiteY69" fmla="*/ 519113 h 1500188"/>
                <a:gd name="connsiteX70" fmla="*/ 628650 w 1824038"/>
                <a:gd name="connsiteY70" fmla="*/ 442913 h 1500188"/>
                <a:gd name="connsiteX71" fmla="*/ 609600 w 1824038"/>
                <a:gd name="connsiteY71" fmla="*/ 395288 h 1500188"/>
                <a:gd name="connsiteX72" fmla="*/ 590550 w 1824038"/>
                <a:gd name="connsiteY72" fmla="*/ 361950 h 1500188"/>
                <a:gd name="connsiteX73" fmla="*/ 547688 w 1824038"/>
                <a:gd name="connsiteY73" fmla="*/ 314325 h 1500188"/>
                <a:gd name="connsiteX74" fmla="*/ 519113 w 1824038"/>
                <a:gd name="connsiteY74" fmla="*/ 290513 h 1500188"/>
                <a:gd name="connsiteX75" fmla="*/ 471488 w 1824038"/>
                <a:gd name="connsiteY75" fmla="*/ 271463 h 1500188"/>
                <a:gd name="connsiteX76" fmla="*/ 438150 w 1824038"/>
                <a:gd name="connsiteY76" fmla="*/ 252413 h 1500188"/>
                <a:gd name="connsiteX77" fmla="*/ 409575 w 1824038"/>
                <a:gd name="connsiteY77" fmla="*/ 247650 h 1500188"/>
                <a:gd name="connsiteX78" fmla="*/ 366713 w 1824038"/>
                <a:gd name="connsiteY78" fmla="*/ 228600 h 1500188"/>
                <a:gd name="connsiteX79" fmla="*/ 323850 w 1824038"/>
                <a:gd name="connsiteY79" fmla="*/ 214313 h 1500188"/>
                <a:gd name="connsiteX80" fmla="*/ 266700 w 1824038"/>
                <a:gd name="connsiteY80" fmla="*/ 209550 h 1500188"/>
                <a:gd name="connsiteX81" fmla="*/ 214313 w 1824038"/>
                <a:gd name="connsiteY81" fmla="*/ 195263 h 1500188"/>
                <a:gd name="connsiteX82" fmla="*/ 161925 w 1824038"/>
                <a:gd name="connsiteY82" fmla="*/ 171450 h 1500188"/>
                <a:gd name="connsiteX83" fmla="*/ 71438 w 1824038"/>
                <a:gd name="connsiteY83" fmla="*/ 166688 h 1500188"/>
                <a:gd name="connsiteX84" fmla="*/ 0 w 1824038"/>
                <a:gd name="connsiteY84" fmla="*/ 133350 h 150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24038" h="1500188">
                  <a:moveTo>
                    <a:pt x="0" y="133350"/>
                  </a:moveTo>
                  <a:lnTo>
                    <a:pt x="157163" y="114300"/>
                  </a:lnTo>
                  <a:lnTo>
                    <a:pt x="238125" y="95250"/>
                  </a:lnTo>
                  <a:lnTo>
                    <a:pt x="328613" y="76200"/>
                  </a:lnTo>
                  <a:lnTo>
                    <a:pt x="342900" y="52388"/>
                  </a:lnTo>
                  <a:lnTo>
                    <a:pt x="395288" y="80963"/>
                  </a:lnTo>
                  <a:lnTo>
                    <a:pt x="457200" y="95250"/>
                  </a:lnTo>
                  <a:lnTo>
                    <a:pt x="514350" y="95250"/>
                  </a:lnTo>
                  <a:lnTo>
                    <a:pt x="557213" y="100013"/>
                  </a:lnTo>
                  <a:lnTo>
                    <a:pt x="600075" y="123825"/>
                  </a:lnTo>
                  <a:lnTo>
                    <a:pt x="676275" y="147638"/>
                  </a:lnTo>
                  <a:lnTo>
                    <a:pt x="714375" y="161925"/>
                  </a:lnTo>
                  <a:lnTo>
                    <a:pt x="747713" y="195263"/>
                  </a:lnTo>
                  <a:lnTo>
                    <a:pt x="795338" y="195263"/>
                  </a:lnTo>
                  <a:lnTo>
                    <a:pt x="842963" y="204788"/>
                  </a:lnTo>
                  <a:lnTo>
                    <a:pt x="885825" y="228600"/>
                  </a:lnTo>
                  <a:lnTo>
                    <a:pt x="966788" y="233363"/>
                  </a:lnTo>
                  <a:lnTo>
                    <a:pt x="1047750" y="233363"/>
                  </a:lnTo>
                  <a:lnTo>
                    <a:pt x="1143000" y="228600"/>
                  </a:lnTo>
                  <a:lnTo>
                    <a:pt x="1214438" y="233363"/>
                  </a:lnTo>
                  <a:lnTo>
                    <a:pt x="1295400" y="233363"/>
                  </a:lnTo>
                  <a:lnTo>
                    <a:pt x="1385888" y="214313"/>
                  </a:lnTo>
                  <a:lnTo>
                    <a:pt x="1452563" y="171450"/>
                  </a:lnTo>
                  <a:lnTo>
                    <a:pt x="1495425" y="138113"/>
                  </a:lnTo>
                  <a:lnTo>
                    <a:pt x="1500188" y="109538"/>
                  </a:lnTo>
                  <a:lnTo>
                    <a:pt x="1495425" y="42863"/>
                  </a:lnTo>
                  <a:lnTo>
                    <a:pt x="1471613" y="0"/>
                  </a:lnTo>
                  <a:lnTo>
                    <a:pt x="1671638" y="9525"/>
                  </a:lnTo>
                  <a:lnTo>
                    <a:pt x="1771650" y="0"/>
                  </a:lnTo>
                  <a:lnTo>
                    <a:pt x="1819275" y="0"/>
                  </a:lnTo>
                  <a:cubicBezTo>
                    <a:pt x="1820863" y="500063"/>
                    <a:pt x="1822450" y="1000125"/>
                    <a:pt x="1824038" y="1500188"/>
                  </a:cubicBezTo>
                  <a:lnTo>
                    <a:pt x="1614488" y="1476375"/>
                  </a:lnTo>
                  <a:lnTo>
                    <a:pt x="1466850" y="1447800"/>
                  </a:lnTo>
                  <a:lnTo>
                    <a:pt x="1376363" y="1419225"/>
                  </a:lnTo>
                  <a:lnTo>
                    <a:pt x="1333500" y="1357313"/>
                  </a:lnTo>
                  <a:lnTo>
                    <a:pt x="1252538" y="1304925"/>
                  </a:lnTo>
                  <a:lnTo>
                    <a:pt x="1138238" y="1276350"/>
                  </a:lnTo>
                  <a:lnTo>
                    <a:pt x="1062038" y="1233488"/>
                  </a:lnTo>
                  <a:lnTo>
                    <a:pt x="985838" y="1243013"/>
                  </a:lnTo>
                  <a:lnTo>
                    <a:pt x="842963" y="1271588"/>
                  </a:lnTo>
                  <a:lnTo>
                    <a:pt x="781050" y="1300163"/>
                  </a:lnTo>
                  <a:lnTo>
                    <a:pt x="661988" y="1319213"/>
                  </a:lnTo>
                  <a:lnTo>
                    <a:pt x="566738" y="1328738"/>
                  </a:lnTo>
                  <a:lnTo>
                    <a:pt x="509588" y="1366838"/>
                  </a:lnTo>
                  <a:lnTo>
                    <a:pt x="438150" y="1395413"/>
                  </a:lnTo>
                  <a:lnTo>
                    <a:pt x="347663" y="1423988"/>
                  </a:lnTo>
                  <a:lnTo>
                    <a:pt x="328613" y="1347788"/>
                  </a:lnTo>
                  <a:lnTo>
                    <a:pt x="280988" y="1252538"/>
                  </a:lnTo>
                  <a:lnTo>
                    <a:pt x="280988" y="1185863"/>
                  </a:lnTo>
                  <a:lnTo>
                    <a:pt x="242888" y="1128713"/>
                  </a:lnTo>
                  <a:lnTo>
                    <a:pt x="219075" y="1081088"/>
                  </a:lnTo>
                  <a:lnTo>
                    <a:pt x="209550" y="1047750"/>
                  </a:lnTo>
                  <a:lnTo>
                    <a:pt x="266700" y="1014413"/>
                  </a:lnTo>
                  <a:lnTo>
                    <a:pt x="271463" y="981075"/>
                  </a:lnTo>
                  <a:lnTo>
                    <a:pt x="266700" y="919163"/>
                  </a:lnTo>
                  <a:lnTo>
                    <a:pt x="261938" y="866775"/>
                  </a:lnTo>
                  <a:lnTo>
                    <a:pt x="257175" y="804863"/>
                  </a:lnTo>
                  <a:lnTo>
                    <a:pt x="233363" y="776288"/>
                  </a:lnTo>
                  <a:lnTo>
                    <a:pt x="223838" y="719138"/>
                  </a:lnTo>
                  <a:lnTo>
                    <a:pt x="180975" y="666750"/>
                  </a:lnTo>
                  <a:lnTo>
                    <a:pt x="147638" y="628650"/>
                  </a:lnTo>
                  <a:lnTo>
                    <a:pt x="133350" y="585788"/>
                  </a:lnTo>
                  <a:lnTo>
                    <a:pt x="128588" y="542925"/>
                  </a:lnTo>
                  <a:lnTo>
                    <a:pt x="176213" y="533400"/>
                  </a:lnTo>
                  <a:lnTo>
                    <a:pt x="242888" y="509588"/>
                  </a:lnTo>
                  <a:lnTo>
                    <a:pt x="319088" y="523875"/>
                  </a:lnTo>
                  <a:lnTo>
                    <a:pt x="419100" y="523875"/>
                  </a:lnTo>
                  <a:lnTo>
                    <a:pt x="490538" y="538163"/>
                  </a:lnTo>
                  <a:lnTo>
                    <a:pt x="581025" y="533400"/>
                  </a:lnTo>
                  <a:lnTo>
                    <a:pt x="647700" y="519113"/>
                  </a:lnTo>
                  <a:lnTo>
                    <a:pt x="628650" y="442913"/>
                  </a:lnTo>
                  <a:lnTo>
                    <a:pt x="609600" y="395288"/>
                  </a:lnTo>
                  <a:lnTo>
                    <a:pt x="590550" y="361950"/>
                  </a:lnTo>
                  <a:lnTo>
                    <a:pt x="547688" y="314325"/>
                  </a:lnTo>
                  <a:lnTo>
                    <a:pt x="519113" y="290513"/>
                  </a:lnTo>
                  <a:lnTo>
                    <a:pt x="471488" y="271463"/>
                  </a:lnTo>
                  <a:lnTo>
                    <a:pt x="438150" y="252413"/>
                  </a:lnTo>
                  <a:lnTo>
                    <a:pt x="409575" y="247650"/>
                  </a:lnTo>
                  <a:lnTo>
                    <a:pt x="366713" y="228600"/>
                  </a:lnTo>
                  <a:lnTo>
                    <a:pt x="323850" y="214313"/>
                  </a:lnTo>
                  <a:lnTo>
                    <a:pt x="266700" y="209550"/>
                  </a:lnTo>
                  <a:lnTo>
                    <a:pt x="214313" y="195263"/>
                  </a:lnTo>
                  <a:lnTo>
                    <a:pt x="161925" y="171450"/>
                  </a:lnTo>
                  <a:lnTo>
                    <a:pt x="71438" y="166688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7651824" y="1423988"/>
              <a:ext cx="1481138" cy="590550"/>
            </a:xfrm>
            <a:custGeom>
              <a:avLst/>
              <a:gdLst>
                <a:gd name="connsiteX0" fmla="*/ 1476375 w 1481138"/>
                <a:gd name="connsiteY0" fmla="*/ 100012 h 590550"/>
                <a:gd name="connsiteX1" fmla="*/ 1481138 w 1481138"/>
                <a:gd name="connsiteY1" fmla="*/ 576262 h 590550"/>
                <a:gd name="connsiteX2" fmla="*/ 1419225 w 1481138"/>
                <a:gd name="connsiteY2" fmla="*/ 585787 h 590550"/>
                <a:gd name="connsiteX3" fmla="*/ 1376363 w 1481138"/>
                <a:gd name="connsiteY3" fmla="*/ 585787 h 590550"/>
                <a:gd name="connsiteX4" fmla="*/ 1314450 w 1481138"/>
                <a:gd name="connsiteY4" fmla="*/ 590550 h 590550"/>
                <a:gd name="connsiteX5" fmla="*/ 1266825 w 1481138"/>
                <a:gd name="connsiteY5" fmla="*/ 590550 h 590550"/>
                <a:gd name="connsiteX6" fmla="*/ 1195388 w 1481138"/>
                <a:gd name="connsiteY6" fmla="*/ 576262 h 590550"/>
                <a:gd name="connsiteX7" fmla="*/ 1152525 w 1481138"/>
                <a:gd name="connsiteY7" fmla="*/ 576262 h 590550"/>
                <a:gd name="connsiteX8" fmla="*/ 1138238 w 1481138"/>
                <a:gd name="connsiteY8" fmla="*/ 566737 h 590550"/>
                <a:gd name="connsiteX9" fmla="*/ 1123950 w 1481138"/>
                <a:gd name="connsiteY9" fmla="*/ 528637 h 590550"/>
                <a:gd name="connsiteX10" fmla="*/ 1085850 w 1481138"/>
                <a:gd name="connsiteY10" fmla="*/ 519112 h 590550"/>
                <a:gd name="connsiteX11" fmla="*/ 1052513 w 1481138"/>
                <a:gd name="connsiteY11" fmla="*/ 514350 h 590550"/>
                <a:gd name="connsiteX12" fmla="*/ 1019175 w 1481138"/>
                <a:gd name="connsiteY12" fmla="*/ 495300 h 590550"/>
                <a:gd name="connsiteX13" fmla="*/ 976313 w 1481138"/>
                <a:gd name="connsiteY13" fmla="*/ 490537 h 590550"/>
                <a:gd name="connsiteX14" fmla="*/ 942975 w 1481138"/>
                <a:gd name="connsiteY14" fmla="*/ 471487 h 590550"/>
                <a:gd name="connsiteX15" fmla="*/ 890588 w 1481138"/>
                <a:gd name="connsiteY15" fmla="*/ 452437 h 590550"/>
                <a:gd name="connsiteX16" fmla="*/ 842963 w 1481138"/>
                <a:gd name="connsiteY16" fmla="*/ 428625 h 590550"/>
                <a:gd name="connsiteX17" fmla="*/ 809625 w 1481138"/>
                <a:gd name="connsiteY17" fmla="*/ 400050 h 590550"/>
                <a:gd name="connsiteX18" fmla="*/ 752475 w 1481138"/>
                <a:gd name="connsiteY18" fmla="*/ 371475 h 590550"/>
                <a:gd name="connsiteX19" fmla="*/ 685800 w 1481138"/>
                <a:gd name="connsiteY19" fmla="*/ 347662 h 590550"/>
                <a:gd name="connsiteX20" fmla="*/ 619125 w 1481138"/>
                <a:gd name="connsiteY20" fmla="*/ 319087 h 590550"/>
                <a:gd name="connsiteX21" fmla="*/ 552450 w 1481138"/>
                <a:gd name="connsiteY21" fmla="*/ 300037 h 590550"/>
                <a:gd name="connsiteX22" fmla="*/ 457200 w 1481138"/>
                <a:gd name="connsiteY22" fmla="*/ 271462 h 590550"/>
                <a:gd name="connsiteX23" fmla="*/ 395288 w 1481138"/>
                <a:gd name="connsiteY23" fmla="*/ 247650 h 590550"/>
                <a:gd name="connsiteX24" fmla="*/ 342900 w 1481138"/>
                <a:gd name="connsiteY24" fmla="*/ 209550 h 590550"/>
                <a:gd name="connsiteX25" fmla="*/ 276225 w 1481138"/>
                <a:gd name="connsiteY25" fmla="*/ 176212 h 590550"/>
                <a:gd name="connsiteX26" fmla="*/ 223838 w 1481138"/>
                <a:gd name="connsiteY26" fmla="*/ 142875 h 590550"/>
                <a:gd name="connsiteX27" fmla="*/ 180975 w 1481138"/>
                <a:gd name="connsiteY27" fmla="*/ 104775 h 590550"/>
                <a:gd name="connsiteX28" fmla="*/ 128588 w 1481138"/>
                <a:gd name="connsiteY28" fmla="*/ 80962 h 590550"/>
                <a:gd name="connsiteX29" fmla="*/ 66675 w 1481138"/>
                <a:gd name="connsiteY29" fmla="*/ 71437 h 590550"/>
                <a:gd name="connsiteX30" fmla="*/ 33338 w 1481138"/>
                <a:gd name="connsiteY30" fmla="*/ 42862 h 590550"/>
                <a:gd name="connsiteX31" fmla="*/ 0 w 1481138"/>
                <a:gd name="connsiteY31" fmla="*/ 14287 h 590550"/>
                <a:gd name="connsiteX32" fmla="*/ 90488 w 1481138"/>
                <a:gd name="connsiteY32" fmla="*/ 4762 h 590550"/>
                <a:gd name="connsiteX33" fmla="*/ 147638 w 1481138"/>
                <a:gd name="connsiteY33" fmla="*/ 0 h 590550"/>
                <a:gd name="connsiteX34" fmla="*/ 266700 w 1481138"/>
                <a:gd name="connsiteY34" fmla="*/ 19050 h 590550"/>
                <a:gd name="connsiteX35" fmla="*/ 423863 w 1481138"/>
                <a:gd name="connsiteY35" fmla="*/ 23812 h 590550"/>
                <a:gd name="connsiteX36" fmla="*/ 495300 w 1481138"/>
                <a:gd name="connsiteY36" fmla="*/ 38100 h 590550"/>
                <a:gd name="connsiteX37" fmla="*/ 538163 w 1481138"/>
                <a:gd name="connsiteY37" fmla="*/ 33337 h 590550"/>
                <a:gd name="connsiteX38" fmla="*/ 642938 w 1481138"/>
                <a:gd name="connsiteY38" fmla="*/ 61912 h 590550"/>
                <a:gd name="connsiteX39" fmla="*/ 714375 w 1481138"/>
                <a:gd name="connsiteY39" fmla="*/ 71437 h 590550"/>
                <a:gd name="connsiteX40" fmla="*/ 800100 w 1481138"/>
                <a:gd name="connsiteY40" fmla="*/ 71437 h 590550"/>
                <a:gd name="connsiteX41" fmla="*/ 923925 w 1481138"/>
                <a:gd name="connsiteY41" fmla="*/ 80962 h 590550"/>
                <a:gd name="connsiteX42" fmla="*/ 1038225 w 1481138"/>
                <a:gd name="connsiteY42" fmla="*/ 80962 h 590550"/>
                <a:gd name="connsiteX43" fmla="*/ 1176338 w 1481138"/>
                <a:gd name="connsiteY43" fmla="*/ 80962 h 590550"/>
                <a:gd name="connsiteX44" fmla="*/ 1252538 w 1481138"/>
                <a:gd name="connsiteY44" fmla="*/ 80962 h 590550"/>
                <a:gd name="connsiteX45" fmla="*/ 1357313 w 1481138"/>
                <a:gd name="connsiteY45" fmla="*/ 85725 h 590550"/>
                <a:gd name="connsiteX46" fmla="*/ 1476375 w 1481138"/>
                <a:gd name="connsiteY46" fmla="*/ 100012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81138" h="590550">
                  <a:moveTo>
                    <a:pt x="1476375" y="100012"/>
                  </a:moveTo>
                  <a:cubicBezTo>
                    <a:pt x="1477963" y="258762"/>
                    <a:pt x="1479550" y="417512"/>
                    <a:pt x="1481138" y="576262"/>
                  </a:cubicBezTo>
                  <a:lnTo>
                    <a:pt x="1419225" y="585787"/>
                  </a:lnTo>
                  <a:lnTo>
                    <a:pt x="1376363" y="585787"/>
                  </a:lnTo>
                  <a:lnTo>
                    <a:pt x="1314450" y="590550"/>
                  </a:lnTo>
                  <a:lnTo>
                    <a:pt x="1266825" y="590550"/>
                  </a:lnTo>
                  <a:lnTo>
                    <a:pt x="1195388" y="576262"/>
                  </a:lnTo>
                  <a:lnTo>
                    <a:pt x="1152525" y="576262"/>
                  </a:lnTo>
                  <a:lnTo>
                    <a:pt x="1138238" y="566737"/>
                  </a:lnTo>
                  <a:lnTo>
                    <a:pt x="1123950" y="528637"/>
                  </a:lnTo>
                  <a:lnTo>
                    <a:pt x="1085850" y="519112"/>
                  </a:lnTo>
                  <a:lnTo>
                    <a:pt x="1052513" y="514350"/>
                  </a:lnTo>
                  <a:lnTo>
                    <a:pt x="1019175" y="495300"/>
                  </a:lnTo>
                  <a:lnTo>
                    <a:pt x="976313" y="490537"/>
                  </a:lnTo>
                  <a:lnTo>
                    <a:pt x="942975" y="471487"/>
                  </a:lnTo>
                  <a:lnTo>
                    <a:pt x="890588" y="452437"/>
                  </a:lnTo>
                  <a:lnTo>
                    <a:pt x="842963" y="428625"/>
                  </a:lnTo>
                  <a:lnTo>
                    <a:pt x="809625" y="400050"/>
                  </a:lnTo>
                  <a:lnTo>
                    <a:pt x="752475" y="371475"/>
                  </a:lnTo>
                  <a:lnTo>
                    <a:pt x="685800" y="347662"/>
                  </a:lnTo>
                  <a:lnTo>
                    <a:pt x="619125" y="319087"/>
                  </a:lnTo>
                  <a:lnTo>
                    <a:pt x="552450" y="300037"/>
                  </a:lnTo>
                  <a:lnTo>
                    <a:pt x="457200" y="271462"/>
                  </a:lnTo>
                  <a:lnTo>
                    <a:pt x="395288" y="247650"/>
                  </a:lnTo>
                  <a:lnTo>
                    <a:pt x="342900" y="209550"/>
                  </a:lnTo>
                  <a:lnTo>
                    <a:pt x="276225" y="176212"/>
                  </a:lnTo>
                  <a:lnTo>
                    <a:pt x="223838" y="142875"/>
                  </a:lnTo>
                  <a:lnTo>
                    <a:pt x="180975" y="104775"/>
                  </a:lnTo>
                  <a:lnTo>
                    <a:pt x="128588" y="80962"/>
                  </a:lnTo>
                  <a:lnTo>
                    <a:pt x="66675" y="71437"/>
                  </a:lnTo>
                  <a:lnTo>
                    <a:pt x="33338" y="42862"/>
                  </a:lnTo>
                  <a:lnTo>
                    <a:pt x="0" y="14287"/>
                  </a:lnTo>
                  <a:lnTo>
                    <a:pt x="90488" y="4762"/>
                  </a:lnTo>
                  <a:lnTo>
                    <a:pt x="147638" y="0"/>
                  </a:lnTo>
                  <a:lnTo>
                    <a:pt x="266700" y="19050"/>
                  </a:lnTo>
                  <a:lnTo>
                    <a:pt x="423863" y="23812"/>
                  </a:lnTo>
                  <a:lnTo>
                    <a:pt x="495300" y="38100"/>
                  </a:lnTo>
                  <a:lnTo>
                    <a:pt x="538163" y="33337"/>
                  </a:lnTo>
                  <a:lnTo>
                    <a:pt x="642938" y="61912"/>
                  </a:lnTo>
                  <a:lnTo>
                    <a:pt x="714375" y="71437"/>
                  </a:lnTo>
                  <a:lnTo>
                    <a:pt x="800100" y="71437"/>
                  </a:lnTo>
                  <a:lnTo>
                    <a:pt x="923925" y="80962"/>
                  </a:lnTo>
                  <a:lnTo>
                    <a:pt x="1038225" y="80962"/>
                  </a:lnTo>
                  <a:lnTo>
                    <a:pt x="1176338" y="80962"/>
                  </a:lnTo>
                  <a:lnTo>
                    <a:pt x="1252538" y="80962"/>
                  </a:lnTo>
                  <a:lnTo>
                    <a:pt x="1357313" y="85725"/>
                  </a:lnTo>
                  <a:lnTo>
                    <a:pt x="1476375" y="10001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-5624" y="649419"/>
              <a:ext cx="1809750" cy="114300"/>
            </a:xfrm>
            <a:custGeom>
              <a:avLst/>
              <a:gdLst>
                <a:gd name="connsiteX0" fmla="*/ 0 w 1809750"/>
                <a:gd name="connsiteY0" fmla="*/ 33338 h 114300"/>
                <a:gd name="connsiteX1" fmla="*/ 80963 w 1809750"/>
                <a:gd name="connsiteY1" fmla="*/ 33338 h 114300"/>
                <a:gd name="connsiteX2" fmla="*/ 109538 w 1809750"/>
                <a:gd name="connsiteY2" fmla="*/ 28575 h 114300"/>
                <a:gd name="connsiteX3" fmla="*/ 142875 w 1809750"/>
                <a:gd name="connsiteY3" fmla="*/ 28575 h 114300"/>
                <a:gd name="connsiteX4" fmla="*/ 161925 w 1809750"/>
                <a:gd name="connsiteY4" fmla="*/ 33338 h 114300"/>
                <a:gd name="connsiteX5" fmla="*/ 180975 w 1809750"/>
                <a:gd name="connsiteY5" fmla="*/ 33338 h 114300"/>
                <a:gd name="connsiteX6" fmla="*/ 180975 w 1809750"/>
                <a:gd name="connsiteY6" fmla="*/ 33338 h 114300"/>
                <a:gd name="connsiteX7" fmla="*/ 214313 w 1809750"/>
                <a:gd name="connsiteY7" fmla="*/ 33338 h 114300"/>
                <a:gd name="connsiteX8" fmla="*/ 242888 w 1809750"/>
                <a:gd name="connsiteY8" fmla="*/ 42863 h 114300"/>
                <a:gd name="connsiteX9" fmla="*/ 257175 w 1809750"/>
                <a:gd name="connsiteY9" fmla="*/ 52388 h 114300"/>
                <a:gd name="connsiteX10" fmla="*/ 290513 w 1809750"/>
                <a:gd name="connsiteY10" fmla="*/ 52388 h 114300"/>
                <a:gd name="connsiteX11" fmla="*/ 304800 w 1809750"/>
                <a:gd name="connsiteY11" fmla="*/ 52388 h 114300"/>
                <a:gd name="connsiteX12" fmla="*/ 328613 w 1809750"/>
                <a:gd name="connsiteY12" fmla="*/ 57150 h 114300"/>
                <a:gd name="connsiteX13" fmla="*/ 347663 w 1809750"/>
                <a:gd name="connsiteY13" fmla="*/ 52388 h 114300"/>
                <a:gd name="connsiteX14" fmla="*/ 371475 w 1809750"/>
                <a:gd name="connsiteY14" fmla="*/ 52388 h 114300"/>
                <a:gd name="connsiteX15" fmla="*/ 371475 w 1809750"/>
                <a:gd name="connsiteY15" fmla="*/ 42863 h 114300"/>
                <a:gd name="connsiteX16" fmla="*/ 404813 w 1809750"/>
                <a:gd name="connsiteY16" fmla="*/ 52388 h 114300"/>
                <a:gd name="connsiteX17" fmla="*/ 414338 w 1809750"/>
                <a:gd name="connsiteY17" fmla="*/ 57150 h 114300"/>
                <a:gd name="connsiteX18" fmla="*/ 414338 w 1809750"/>
                <a:gd name="connsiteY18" fmla="*/ 57150 h 114300"/>
                <a:gd name="connsiteX19" fmla="*/ 457200 w 1809750"/>
                <a:gd name="connsiteY19" fmla="*/ 71438 h 114300"/>
                <a:gd name="connsiteX20" fmla="*/ 476250 w 1809750"/>
                <a:gd name="connsiteY20" fmla="*/ 61913 h 114300"/>
                <a:gd name="connsiteX21" fmla="*/ 504825 w 1809750"/>
                <a:gd name="connsiteY21" fmla="*/ 61913 h 114300"/>
                <a:gd name="connsiteX22" fmla="*/ 533400 w 1809750"/>
                <a:gd name="connsiteY22" fmla="*/ 66675 h 114300"/>
                <a:gd name="connsiteX23" fmla="*/ 561975 w 1809750"/>
                <a:gd name="connsiteY23" fmla="*/ 71438 h 114300"/>
                <a:gd name="connsiteX24" fmla="*/ 600075 w 1809750"/>
                <a:gd name="connsiteY24" fmla="*/ 76200 h 114300"/>
                <a:gd name="connsiteX25" fmla="*/ 600075 w 1809750"/>
                <a:gd name="connsiteY25" fmla="*/ 76200 h 114300"/>
                <a:gd name="connsiteX26" fmla="*/ 633413 w 1809750"/>
                <a:gd name="connsiteY26" fmla="*/ 76200 h 114300"/>
                <a:gd name="connsiteX27" fmla="*/ 666750 w 1809750"/>
                <a:gd name="connsiteY27" fmla="*/ 80963 h 114300"/>
                <a:gd name="connsiteX28" fmla="*/ 690563 w 1809750"/>
                <a:gd name="connsiteY28" fmla="*/ 85725 h 114300"/>
                <a:gd name="connsiteX29" fmla="*/ 714375 w 1809750"/>
                <a:gd name="connsiteY29" fmla="*/ 85725 h 114300"/>
                <a:gd name="connsiteX30" fmla="*/ 714375 w 1809750"/>
                <a:gd name="connsiteY30" fmla="*/ 85725 h 114300"/>
                <a:gd name="connsiteX31" fmla="*/ 757238 w 1809750"/>
                <a:gd name="connsiteY31" fmla="*/ 71438 h 114300"/>
                <a:gd name="connsiteX32" fmla="*/ 785813 w 1809750"/>
                <a:gd name="connsiteY32" fmla="*/ 76200 h 114300"/>
                <a:gd name="connsiteX33" fmla="*/ 819150 w 1809750"/>
                <a:gd name="connsiteY33" fmla="*/ 85725 h 114300"/>
                <a:gd name="connsiteX34" fmla="*/ 852488 w 1809750"/>
                <a:gd name="connsiteY34" fmla="*/ 76200 h 114300"/>
                <a:gd name="connsiteX35" fmla="*/ 885825 w 1809750"/>
                <a:gd name="connsiteY35" fmla="*/ 80963 h 114300"/>
                <a:gd name="connsiteX36" fmla="*/ 885825 w 1809750"/>
                <a:gd name="connsiteY36" fmla="*/ 80963 h 114300"/>
                <a:gd name="connsiteX37" fmla="*/ 962025 w 1809750"/>
                <a:gd name="connsiteY37" fmla="*/ 95250 h 114300"/>
                <a:gd name="connsiteX38" fmla="*/ 1009650 w 1809750"/>
                <a:gd name="connsiteY38" fmla="*/ 104775 h 114300"/>
                <a:gd name="connsiteX39" fmla="*/ 1009650 w 1809750"/>
                <a:gd name="connsiteY39" fmla="*/ 104775 h 114300"/>
                <a:gd name="connsiteX40" fmla="*/ 1057275 w 1809750"/>
                <a:gd name="connsiteY40" fmla="*/ 114300 h 114300"/>
                <a:gd name="connsiteX41" fmla="*/ 1076325 w 1809750"/>
                <a:gd name="connsiteY41" fmla="*/ 104775 h 114300"/>
                <a:gd name="connsiteX42" fmla="*/ 1128713 w 1809750"/>
                <a:gd name="connsiteY42" fmla="*/ 95250 h 114300"/>
                <a:gd name="connsiteX43" fmla="*/ 1171575 w 1809750"/>
                <a:gd name="connsiteY43" fmla="*/ 90488 h 114300"/>
                <a:gd name="connsiteX44" fmla="*/ 1228725 w 1809750"/>
                <a:gd name="connsiteY44" fmla="*/ 85725 h 114300"/>
                <a:gd name="connsiteX45" fmla="*/ 1266825 w 1809750"/>
                <a:gd name="connsiteY45" fmla="*/ 85725 h 114300"/>
                <a:gd name="connsiteX46" fmla="*/ 1281113 w 1809750"/>
                <a:gd name="connsiteY46" fmla="*/ 76200 h 114300"/>
                <a:gd name="connsiteX47" fmla="*/ 1323975 w 1809750"/>
                <a:gd name="connsiteY47" fmla="*/ 71438 h 114300"/>
                <a:gd name="connsiteX48" fmla="*/ 1357313 w 1809750"/>
                <a:gd name="connsiteY48" fmla="*/ 71438 h 114300"/>
                <a:gd name="connsiteX49" fmla="*/ 1381125 w 1809750"/>
                <a:gd name="connsiteY49" fmla="*/ 71438 h 114300"/>
                <a:gd name="connsiteX50" fmla="*/ 1409700 w 1809750"/>
                <a:gd name="connsiteY50" fmla="*/ 66675 h 114300"/>
                <a:gd name="connsiteX51" fmla="*/ 1419225 w 1809750"/>
                <a:gd name="connsiteY51" fmla="*/ 57150 h 114300"/>
                <a:gd name="connsiteX52" fmla="*/ 1447800 w 1809750"/>
                <a:gd name="connsiteY52" fmla="*/ 57150 h 114300"/>
                <a:gd name="connsiteX53" fmla="*/ 1476375 w 1809750"/>
                <a:gd name="connsiteY53" fmla="*/ 57150 h 114300"/>
                <a:gd name="connsiteX54" fmla="*/ 1528763 w 1809750"/>
                <a:gd name="connsiteY54" fmla="*/ 52388 h 114300"/>
                <a:gd name="connsiteX55" fmla="*/ 1562100 w 1809750"/>
                <a:gd name="connsiteY55" fmla="*/ 57150 h 114300"/>
                <a:gd name="connsiteX56" fmla="*/ 1595438 w 1809750"/>
                <a:gd name="connsiteY56" fmla="*/ 52388 h 114300"/>
                <a:gd name="connsiteX57" fmla="*/ 1633538 w 1809750"/>
                <a:gd name="connsiteY57" fmla="*/ 61913 h 114300"/>
                <a:gd name="connsiteX58" fmla="*/ 1662113 w 1809750"/>
                <a:gd name="connsiteY58" fmla="*/ 52388 h 114300"/>
                <a:gd name="connsiteX59" fmla="*/ 1676400 w 1809750"/>
                <a:gd name="connsiteY59" fmla="*/ 57150 h 114300"/>
                <a:gd name="connsiteX60" fmla="*/ 1700213 w 1809750"/>
                <a:gd name="connsiteY60" fmla="*/ 57150 h 114300"/>
                <a:gd name="connsiteX61" fmla="*/ 1728788 w 1809750"/>
                <a:gd name="connsiteY61" fmla="*/ 47625 h 114300"/>
                <a:gd name="connsiteX62" fmla="*/ 1771650 w 1809750"/>
                <a:gd name="connsiteY62" fmla="*/ 38100 h 114300"/>
                <a:gd name="connsiteX63" fmla="*/ 1790700 w 1809750"/>
                <a:gd name="connsiteY63" fmla="*/ 28575 h 114300"/>
                <a:gd name="connsiteX64" fmla="*/ 1809750 w 1809750"/>
                <a:gd name="connsiteY64" fmla="*/ 9525 h 114300"/>
                <a:gd name="connsiteX65" fmla="*/ 1804988 w 1809750"/>
                <a:gd name="connsiteY65" fmla="*/ 0 h 114300"/>
                <a:gd name="connsiteX66" fmla="*/ 1609725 w 1809750"/>
                <a:gd name="connsiteY66" fmla="*/ 4763 h 114300"/>
                <a:gd name="connsiteX67" fmla="*/ 1162050 w 1809750"/>
                <a:gd name="connsiteY67" fmla="*/ 9525 h 114300"/>
                <a:gd name="connsiteX68" fmla="*/ 828675 w 1809750"/>
                <a:gd name="connsiteY68" fmla="*/ 4763 h 114300"/>
                <a:gd name="connsiteX69" fmla="*/ 509588 w 1809750"/>
                <a:gd name="connsiteY69" fmla="*/ 0 h 114300"/>
                <a:gd name="connsiteX70" fmla="*/ 271463 w 1809750"/>
                <a:gd name="connsiteY70" fmla="*/ 4763 h 114300"/>
                <a:gd name="connsiteX71" fmla="*/ 61913 w 1809750"/>
                <a:gd name="connsiteY71" fmla="*/ 0 h 114300"/>
                <a:gd name="connsiteX72" fmla="*/ 0 w 1809750"/>
                <a:gd name="connsiteY72" fmla="*/ 333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809750" h="114300">
                  <a:moveTo>
                    <a:pt x="0" y="33338"/>
                  </a:moveTo>
                  <a:lnTo>
                    <a:pt x="80963" y="33338"/>
                  </a:lnTo>
                  <a:lnTo>
                    <a:pt x="109538" y="28575"/>
                  </a:lnTo>
                  <a:lnTo>
                    <a:pt x="142875" y="28575"/>
                  </a:lnTo>
                  <a:lnTo>
                    <a:pt x="161925" y="33338"/>
                  </a:lnTo>
                  <a:lnTo>
                    <a:pt x="180975" y="33338"/>
                  </a:lnTo>
                  <a:lnTo>
                    <a:pt x="180975" y="33338"/>
                  </a:lnTo>
                  <a:lnTo>
                    <a:pt x="214313" y="33338"/>
                  </a:lnTo>
                  <a:lnTo>
                    <a:pt x="242888" y="42863"/>
                  </a:lnTo>
                  <a:lnTo>
                    <a:pt x="257175" y="52388"/>
                  </a:lnTo>
                  <a:lnTo>
                    <a:pt x="290513" y="52388"/>
                  </a:lnTo>
                  <a:lnTo>
                    <a:pt x="304800" y="52388"/>
                  </a:lnTo>
                  <a:lnTo>
                    <a:pt x="328613" y="57150"/>
                  </a:lnTo>
                  <a:lnTo>
                    <a:pt x="347663" y="52388"/>
                  </a:lnTo>
                  <a:lnTo>
                    <a:pt x="371475" y="52388"/>
                  </a:lnTo>
                  <a:lnTo>
                    <a:pt x="371475" y="42863"/>
                  </a:lnTo>
                  <a:lnTo>
                    <a:pt x="404813" y="52388"/>
                  </a:lnTo>
                  <a:lnTo>
                    <a:pt x="414338" y="57150"/>
                  </a:lnTo>
                  <a:lnTo>
                    <a:pt x="414338" y="57150"/>
                  </a:lnTo>
                  <a:lnTo>
                    <a:pt x="457200" y="71438"/>
                  </a:lnTo>
                  <a:lnTo>
                    <a:pt x="476250" y="61913"/>
                  </a:lnTo>
                  <a:lnTo>
                    <a:pt x="504825" y="61913"/>
                  </a:lnTo>
                  <a:lnTo>
                    <a:pt x="533400" y="66675"/>
                  </a:lnTo>
                  <a:lnTo>
                    <a:pt x="561975" y="71438"/>
                  </a:lnTo>
                  <a:lnTo>
                    <a:pt x="600075" y="76200"/>
                  </a:lnTo>
                  <a:lnTo>
                    <a:pt x="600075" y="76200"/>
                  </a:lnTo>
                  <a:lnTo>
                    <a:pt x="633413" y="76200"/>
                  </a:lnTo>
                  <a:lnTo>
                    <a:pt x="666750" y="80963"/>
                  </a:lnTo>
                  <a:lnTo>
                    <a:pt x="690563" y="85725"/>
                  </a:lnTo>
                  <a:lnTo>
                    <a:pt x="714375" y="85725"/>
                  </a:lnTo>
                  <a:lnTo>
                    <a:pt x="714375" y="85725"/>
                  </a:lnTo>
                  <a:lnTo>
                    <a:pt x="757238" y="71438"/>
                  </a:lnTo>
                  <a:lnTo>
                    <a:pt x="785813" y="76200"/>
                  </a:lnTo>
                  <a:lnTo>
                    <a:pt x="819150" y="85725"/>
                  </a:lnTo>
                  <a:lnTo>
                    <a:pt x="852488" y="76200"/>
                  </a:lnTo>
                  <a:lnTo>
                    <a:pt x="885825" y="80963"/>
                  </a:lnTo>
                  <a:lnTo>
                    <a:pt x="885825" y="80963"/>
                  </a:lnTo>
                  <a:lnTo>
                    <a:pt x="962025" y="95250"/>
                  </a:lnTo>
                  <a:lnTo>
                    <a:pt x="1009650" y="104775"/>
                  </a:lnTo>
                  <a:lnTo>
                    <a:pt x="1009650" y="104775"/>
                  </a:lnTo>
                  <a:lnTo>
                    <a:pt x="1057275" y="114300"/>
                  </a:lnTo>
                  <a:lnTo>
                    <a:pt x="1076325" y="104775"/>
                  </a:lnTo>
                  <a:lnTo>
                    <a:pt x="1128713" y="95250"/>
                  </a:lnTo>
                  <a:lnTo>
                    <a:pt x="1171575" y="90488"/>
                  </a:lnTo>
                  <a:lnTo>
                    <a:pt x="1228725" y="85725"/>
                  </a:lnTo>
                  <a:lnTo>
                    <a:pt x="1266825" y="85725"/>
                  </a:lnTo>
                  <a:lnTo>
                    <a:pt x="1281113" y="76200"/>
                  </a:lnTo>
                  <a:lnTo>
                    <a:pt x="1323975" y="71438"/>
                  </a:lnTo>
                  <a:lnTo>
                    <a:pt x="1357313" y="71438"/>
                  </a:lnTo>
                  <a:lnTo>
                    <a:pt x="1381125" y="71438"/>
                  </a:lnTo>
                  <a:lnTo>
                    <a:pt x="1409700" y="66675"/>
                  </a:lnTo>
                  <a:lnTo>
                    <a:pt x="1419225" y="57150"/>
                  </a:lnTo>
                  <a:lnTo>
                    <a:pt x="1447800" y="57150"/>
                  </a:lnTo>
                  <a:lnTo>
                    <a:pt x="1476375" y="57150"/>
                  </a:lnTo>
                  <a:lnTo>
                    <a:pt x="1528763" y="52388"/>
                  </a:lnTo>
                  <a:lnTo>
                    <a:pt x="1562100" y="57150"/>
                  </a:lnTo>
                  <a:lnTo>
                    <a:pt x="1595438" y="52388"/>
                  </a:lnTo>
                  <a:lnTo>
                    <a:pt x="1633538" y="61913"/>
                  </a:lnTo>
                  <a:lnTo>
                    <a:pt x="1662113" y="52388"/>
                  </a:lnTo>
                  <a:lnTo>
                    <a:pt x="1676400" y="57150"/>
                  </a:lnTo>
                  <a:lnTo>
                    <a:pt x="1700213" y="57150"/>
                  </a:lnTo>
                  <a:lnTo>
                    <a:pt x="1728788" y="47625"/>
                  </a:lnTo>
                  <a:lnTo>
                    <a:pt x="1771650" y="38100"/>
                  </a:lnTo>
                  <a:lnTo>
                    <a:pt x="1790700" y="28575"/>
                  </a:lnTo>
                  <a:lnTo>
                    <a:pt x="1809750" y="9525"/>
                  </a:lnTo>
                  <a:lnTo>
                    <a:pt x="1804988" y="0"/>
                  </a:lnTo>
                  <a:lnTo>
                    <a:pt x="1609725" y="4763"/>
                  </a:lnTo>
                  <a:lnTo>
                    <a:pt x="1162050" y="9525"/>
                  </a:lnTo>
                  <a:lnTo>
                    <a:pt x="828675" y="4763"/>
                  </a:lnTo>
                  <a:lnTo>
                    <a:pt x="509588" y="0"/>
                  </a:lnTo>
                  <a:lnTo>
                    <a:pt x="271463" y="4763"/>
                  </a:lnTo>
                  <a:lnTo>
                    <a:pt x="61913" y="0"/>
                  </a:lnTo>
                  <a:lnTo>
                    <a:pt x="0" y="33338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1656489" y="649419"/>
              <a:ext cx="1400175" cy="166688"/>
            </a:xfrm>
            <a:custGeom>
              <a:avLst/>
              <a:gdLst>
                <a:gd name="connsiteX0" fmla="*/ 152400 w 1400175"/>
                <a:gd name="connsiteY0" fmla="*/ 0 h 166688"/>
                <a:gd name="connsiteX1" fmla="*/ 138112 w 1400175"/>
                <a:gd name="connsiteY1" fmla="*/ 33338 h 166688"/>
                <a:gd name="connsiteX2" fmla="*/ 114300 w 1400175"/>
                <a:gd name="connsiteY2" fmla="*/ 47625 h 166688"/>
                <a:gd name="connsiteX3" fmla="*/ 61912 w 1400175"/>
                <a:gd name="connsiteY3" fmla="*/ 71438 h 166688"/>
                <a:gd name="connsiteX4" fmla="*/ 0 w 1400175"/>
                <a:gd name="connsiteY4" fmla="*/ 80963 h 166688"/>
                <a:gd name="connsiteX5" fmla="*/ 119062 w 1400175"/>
                <a:gd name="connsiteY5" fmla="*/ 90488 h 166688"/>
                <a:gd name="connsiteX6" fmla="*/ 285750 w 1400175"/>
                <a:gd name="connsiteY6" fmla="*/ 123825 h 166688"/>
                <a:gd name="connsiteX7" fmla="*/ 433387 w 1400175"/>
                <a:gd name="connsiteY7" fmla="*/ 166688 h 166688"/>
                <a:gd name="connsiteX8" fmla="*/ 547687 w 1400175"/>
                <a:gd name="connsiteY8" fmla="*/ 157163 h 166688"/>
                <a:gd name="connsiteX9" fmla="*/ 642937 w 1400175"/>
                <a:gd name="connsiteY9" fmla="*/ 138113 h 166688"/>
                <a:gd name="connsiteX10" fmla="*/ 695325 w 1400175"/>
                <a:gd name="connsiteY10" fmla="*/ 119063 h 166688"/>
                <a:gd name="connsiteX11" fmla="*/ 776287 w 1400175"/>
                <a:gd name="connsiteY11" fmla="*/ 109538 h 166688"/>
                <a:gd name="connsiteX12" fmla="*/ 871537 w 1400175"/>
                <a:gd name="connsiteY12" fmla="*/ 104775 h 166688"/>
                <a:gd name="connsiteX13" fmla="*/ 952500 w 1400175"/>
                <a:gd name="connsiteY13" fmla="*/ 95250 h 166688"/>
                <a:gd name="connsiteX14" fmla="*/ 1004887 w 1400175"/>
                <a:gd name="connsiteY14" fmla="*/ 95250 h 166688"/>
                <a:gd name="connsiteX15" fmla="*/ 1071562 w 1400175"/>
                <a:gd name="connsiteY15" fmla="*/ 80963 h 166688"/>
                <a:gd name="connsiteX16" fmla="*/ 1133475 w 1400175"/>
                <a:gd name="connsiteY16" fmla="*/ 66675 h 166688"/>
                <a:gd name="connsiteX17" fmla="*/ 1219200 w 1400175"/>
                <a:gd name="connsiteY17" fmla="*/ 57150 h 166688"/>
                <a:gd name="connsiteX18" fmla="*/ 1295400 w 1400175"/>
                <a:gd name="connsiteY18" fmla="*/ 47625 h 166688"/>
                <a:gd name="connsiteX19" fmla="*/ 1352550 w 1400175"/>
                <a:gd name="connsiteY19" fmla="*/ 23813 h 166688"/>
                <a:gd name="connsiteX20" fmla="*/ 1400175 w 1400175"/>
                <a:gd name="connsiteY20" fmla="*/ 9525 h 166688"/>
                <a:gd name="connsiteX21" fmla="*/ 1395412 w 1400175"/>
                <a:gd name="connsiteY21" fmla="*/ 0 h 166688"/>
                <a:gd name="connsiteX22" fmla="*/ 152400 w 1400175"/>
                <a:gd name="connsiteY22" fmla="*/ 0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00175" h="166688">
                  <a:moveTo>
                    <a:pt x="152400" y="0"/>
                  </a:moveTo>
                  <a:lnTo>
                    <a:pt x="138112" y="33338"/>
                  </a:lnTo>
                  <a:lnTo>
                    <a:pt x="114300" y="47625"/>
                  </a:lnTo>
                  <a:lnTo>
                    <a:pt x="61912" y="71438"/>
                  </a:lnTo>
                  <a:lnTo>
                    <a:pt x="0" y="80963"/>
                  </a:lnTo>
                  <a:lnTo>
                    <a:pt x="119062" y="90488"/>
                  </a:lnTo>
                  <a:lnTo>
                    <a:pt x="285750" y="123825"/>
                  </a:lnTo>
                  <a:lnTo>
                    <a:pt x="433387" y="166688"/>
                  </a:lnTo>
                  <a:lnTo>
                    <a:pt x="547687" y="157163"/>
                  </a:lnTo>
                  <a:lnTo>
                    <a:pt x="642937" y="138113"/>
                  </a:lnTo>
                  <a:lnTo>
                    <a:pt x="695325" y="119063"/>
                  </a:lnTo>
                  <a:lnTo>
                    <a:pt x="776287" y="109538"/>
                  </a:lnTo>
                  <a:lnTo>
                    <a:pt x="871537" y="104775"/>
                  </a:lnTo>
                  <a:lnTo>
                    <a:pt x="952500" y="95250"/>
                  </a:lnTo>
                  <a:lnTo>
                    <a:pt x="1004887" y="95250"/>
                  </a:lnTo>
                  <a:lnTo>
                    <a:pt x="1071562" y="80963"/>
                  </a:lnTo>
                  <a:lnTo>
                    <a:pt x="1133475" y="66675"/>
                  </a:lnTo>
                  <a:lnTo>
                    <a:pt x="1219200" y="57150"/>
                  </a:lnTo>
                  <a:lnTo>
                    <a:pt x="1295400" y="47625"/>
                  </a:lnTo>
                  <a:lnTo>
                    <a:pt x="1352550" y="23813"/>
                  </a:lnTo>
                  <a:lnTo>
                    <a:pt x="1400175" y="9525"/>
                  </a:lnTo>
                  <a:lnTo>
                    <a:pt x="1395412" y="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880201" y="735144"/>
              <a:ext cx="1195388" cy="209550"/>
            </a:xfrm>
            <a:custGeom>
              <a:avLst/>
              <a:gdLst>
                <a:gd name="connsiteX0" fmla="*/ 590550 w 1195388"/>
                <a:gd name="connsiteY0" fmla="*/ 209550 h 209550"/>
                <a:gd name="connsiteX1" fmla="*/ 714375 w 1195388"/>
                <a:gd name="connsiteY1" fmla="*/ 190500 h 209550"/>
                <a:gd name="connsiteX2" fmla="*/ 762000 w 1195388"/>
                <a:gd name="connsiteY2" fmla="*/ 171450 h 209550"/>
                <a:gd name="connsiteX3" fmla="*/ 828675 w 1195388"/>
                <a:gd name="connsiteY3" fmla="*/ 157163 h 209550"/>
                <a:gd name="connsiteX4" fmla="*/ 909638 w 1195388"/>
                <a:gd name="connsiteY4" fmla="*/ 147638 h 209550"/>
                <a:gd name="connsiteX5" fmla="*/ 957263 w 1195388"/>
                <a:gd name="connsiteY5" fmla="*/ 138113 h 209550"/>
                <a:gd name="connsiteX6" fmla="*/ 1014413 w 1195388"/>
                <a:gd name="connsiteY6" fmla="*/ 119063 h 209550"/>
                <a:gd name="connsiteX7" fmla="*/ 1076325 w 1195388"/>
                <a:gd name="connsiteY7" fmla="*/ 109538 h 209550"/>
                <a:gd name="connsiteX8" fmla="*/ 1133475 w 1195388"/>
                <a:gd name="connsiteY8" fmla="*/ 100013 h 209550"/>
                <a:gd name="connsiteX9" fmla="*/ 1176338 w 1195388"/>
                <a:gd name="connsiteY9" fmla="*/ 85725 h 209550"/>
                <a:gd name="connsiteX10" fmla="*/ 1195388 w 1195388"/>
                <a:gd name="connsiteY10" fmla="*/ 80963 h 209550"/>
                <a:gd name="connsiteX11" fmla="*/ 1004888 w 1195388"/>
                <a:gd name="connsiteY11" fmla="*/ 28575 h 209550"/>
                <a:gd name="connsiteX12" fmla="*/ 923925 w 1195388"/>
                <a:gd name="connsiteY12" fmla="*/ 19050 h 209550"/>
                <a:gd name="connsiteX13" fmla="*/ 842963 w 1195388"/>
                <a:gd name="connsiteY13" fmla="*/ 4763 h 209550"/>
                <a:gd name="connsiteX14" fmla="*/ 752475 w 1195388"/>
                <a:gd name="connsiteY14" fmla="*/ 0 h 209550"/>
                <a:gd name="connsiteX15" fmla="*/ 719138 w 1195388"/>
                <a:gd name="connsiteY15" fmla="*/ 0 h 209550"/>
                <a:gd name="connsiteX16" fmla="*/ 647700 w 1195388"/>
                <a:gd name="connsiteY16" fmla="*/ 0 h 209550"/>
                <a:gd name="connsiteX17" fmla="*/ 557213 w 1195388"/>
                <a:gd name="connsiteY17" fmla="*/ 9525 h 209550"/>
                <a:gd name="connsiteX18" fmla="*/ 481013 w 1195388"/>
                <a:gd name="connsiteY18" fmla="*/ 14288 h 209550"/>
                <a:gd name="connsiteX19" fmla="*/ 409575 w 1195388"/>
                <a:gd name="connsiteY19" fmla="*/ 19050 h 209550"/>
                <a:gd name="connsiteX20" fmla="*/ 338138 w 1195388"/>
                <a:gd name="connsiteY20" fmla="*/ 28575 h 209550"/>
                <a:gd name="connsiteX21" fmla="*/ 276225 w 1195388"/>
                <a:gd name="connsiteY21" fmla="*/ 33338 h 209550"/>
                <a:gd name="connsiteX22" fmla="*/ 242888 w 1195388"/>
                <a:gd name="connsiteY22" fmla="*/ 28575 h 209550"/>
                <a:gd name="connsiteX23" fmla="*/ 209550 w 1195388"/>
                <a:gd name="connsiteY23" fmla="*/ 52388 h 209550"/>
                <a:gd name="connsiteX24" fmla="*/ 171450 w 1195388"/>
                <a:gd name="connsiteY24" fmla="*/ 52388 h 209550"/>
                <a:gd name="connsiteX25" fmla="*/ 100013 w 1195388"/>
                <a:gd name="connsiteY25" fmla="*/ 71438 h 209550"/>
                <a:gd name="connsiteX26" fmla="*/ 47625 w 1195388"/>
                <a:gd name="connsiteY26" fmla="*/ 71438 h 209550"/>
                <a:gd name="connsiteX27" fmla="*/ 0 w 1195388"/>
                <a:gd name="connsiteY27" fmla="*/ 100013 h 209550"/>
                <a:gd name="connsiteX28" fmla="*/ 4763 w 1195388"/>
                <a:gd name="connsiteY28" fmla="*/ 119063 h 209550"/>
                <a:gd name="connsiteX29" fmla="*/ 57150 w 1195388"/>
                <a:gd name="connsiteY29" fmla="*/ 128588 h 209550"/>
                <a:gd name="connsiteX30" fmla="*/ 128588 w 1195388"/>
                <a:gd name="connsiteY30" fmla="*/ 138113 h 209550"/>
                <a:gd name="connsiteX31" fmla="*/ 200025 w 1195388"/>
                <a:gd name="connsiteY31" fmla="*/ 142875 h 209550"/>
                <a:gd name="connsiteX32" fmla="*/ 271463 w 1195388"/>
                <a:gd name="connsiteY32" fmla="*/ 161925 h 209550"/>
                <a:gd name="connsiteX33" fmla="*/ 371475 w 1195388"/>
                <a:gd name="connsiteY33" fmla="*/ 166688 h 209550"/>
                <a:gd name="connsiteX34" fmla="*/ 414338 w 1195388"/>
                <a:gd name="connsiteY34" fmla="*/ 180975 h 209550"/>
                <a:gd name="connsiteX35" fmla="*/ 500063 w 1195388"/>
                <a:gd name="connsiteY35" fmla="*/ 190500 h 209550"/>
                <a:gd name="connsiteX36" fmla="*/ 590550 w 1195388"/>
                <a:gd name="connsiteY36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5388" h="209550">
                  <a:moveTo>
                    <a:pt x="590550" y="209550"/>
                  </a:moveTo>
                  <a:lnTo>
                    <a:pt x="714375" y="190500"/>
                  </a:lnTo>
                  <a:lnTo>
                    <a:pt x="762000" y="171450"/>
                  </a:lnTo>
                  <a:lnTo>
                    <a:pt x="828675" y="157163"/>
                  </a:lnTo>
                  <a:lnTo>
                    <a:pt x="909638" y="147638"/>
                  </a:lnTo>
                  <a:lnTo>
                    <a:pt x="957263" y="138113"/>
                  </a:lnTo>
                  <a:lnTo>
                    <a:pt x="1014413" y="119063"/>
                  </a:lnTo>
                  <a:lnTo>
                    <a:pt x="1076325" y="109538"/>
                  </a:lnTo>
                  <a:lnTo>
                    <a:pt x="1133475" y="100013"/>
                  </a:lnTo>
                  <a:lnTo>
                    <a:pt x="1176338" y="85725"/>
                  </a:lnTo>
                  <a:lnTo>
                    <a:pt x="1195388" y="80963"/>
                  </a:lnTo>
                  <a:lnTo>
                    <a:pt x="1004888" y="28575"/>
                  </a:lnTo>
                  <a:lnTo>
                    <a:pt x="923925" y="19050"/>
                  </a:lnTo>
                  <a:lnTo>
                    <a:pt x="842963" y="4763"/>
                  </a:lnTo>
                  <a:lnTo>
                    <a:pt x="752475" y="0"/>
                  </a:lnTo>
                  <a:lnTo>
                    <a:pt x="719138" y="0"/>
                  </a:lnTo>
                  <a:lnTo>
                    <a:pt x="647700" y="0"/>
                  </a:lnTo>
                  <a:lnTo>
                    <a:pt x="557213" y="9525"/>
                  </a:lnTo>
                  <a:lnTo>
                    <a:pt x="481013" y="14288"/>
                  </a:lnTo>
                  <a:lnTo>
                    <a:pt x="409575" y="19050"/>
                  </a:lnTo>
                  <a:lnTo>
                    <a:pt x="338138" y="28575"/>
                  </a:lnTo>
                  <a:lnTo>
                    <a:pt x="276225" y="33338"/>
                  </a:lnTo>
                  <a:lnTo>
                    <a:pt x="242888" y="28575"/>
                  </a:lnTo>
                  <a:lnTo>
                    <a:pt x="209550" y="52388"/>
                  </a:lnTo>
                  <a:lnTo>
                    <a:pt x="171450" y="52388"/>
                  </a:lnTo>
                  <a:lnTo>
                    <a:pt x="100013" y="71438"/>
                  </a:lnTo>
                  <a:lnTo>
                    <a:pt x="47625" y="71438"/>
                  </a:lnTo>
                  <a:lnTo>
                    <a:pt x="0" y="100013"/>
                  </a:lnTo>
                  <a:lnTo>
                    <a:pt x="4763" y="119063"/>
                  </a:lnTo>
                  <a:lnTo>
                    <a:pt x="57150" y="128588"/>
                  </a:lnTo>
                  <a:lnTo>
                    <a:pt x="128588" y="138113"/>
                  </a:lnTo>
                  <a:lnTo>
                    <a:pt x="200025" y="142875"/>
                  </a:lnTo>
                  <a:lnTo>
                    <a:pt x="271463" y="161925"/>
                  </a:lnTo>
                  <a:lnTo>
                    <a:pt x="371475" y="166688"/>
                  </a:lnTo>
                  <a:lnTo>
                    <a:pt x="414338" y="180975"/>
                  </a:lnTo>
                  <a:lnTo>
                    <a:pt x="500063" y="190500"/>
                  </a:lnTo>
                  <a:lnTo>
                    <a:pt x="590550" y="209550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-10386" y="792294"/>
              <a:ext cx="800100" cy="204788"/>
            </a:xfrm>
            <a:custGeom>
              <a:avLst/>
              <a:gdLst>
                <a:gd name="connsiteX0" fmla="*/ 0 w 800100"/>
                <a:gd name="connsiteY0" fmla="*/ 4763 h 204788"/>
                <a:gd name="connsiteX1" fmla="*/ 61912 w 800100"/>
                <a:gd name="connsiteY1" fmla="*/ 0 h 204788"/>
                <a:gd name="connsiteX2" fmla="*/ 100012 w 800100"/>
                <a:gd name="connsiteY2" fmla="*/ 19050 h 204788"/>
                <a:gd name="connsiteX3" fmla="*/ 138112 w 800100"/>
                <a:gd name="connsiteY3" fmla="*/ 23813 h 204788"/>
                <a:gd name="connsiteX4" fmla="*/ 171450 w 800100"/>
                <a:gd name="connsiteY4" fmla="*/ 23813 h 204788"/>
                <a:gd name="connsiteX5" fmla="*/ 204787 w 800100"/>
                <a:gd name="connsiteY5" fmla="*/ 19050 h 204788"/>
                <a:gd name="connsiteX6" fmla="*/ 242887 w 800100"/>
                <a:gd name="connsiteY6" fmla="*/ 9525 h 204788"/>
                <a:gd name="connsiteX7" fmla="*/ 242887 w 800100"/>
                <a:gd name="connsiteY7" fmla="*/ 9525 h 204788"/>
                <a:gd name="connsiteX8" fmla="*/ 295275 w 800100"/>
                <a:gd name="connsiteY8" fmla="*/ 57150 h 204788"/>
                <a:gd name="connsiteX9" fmla="*/ 338137 w 800100"/>
                <a:gd name="connsiteY9" fmla="*/ 61913 h 204788"/>
                <a:gd name="connsiteX10" fmla="*/ 385762 w 800100"/>
                <a:gd name="connsiteY10" fmla="*/ 52388 h 204788"/>
                <a:gd name="connsiteX11" fmla="*/ 409575 w 800100"/>
                <a:gd name="connsiteY11" fmla="*/ 61913 h 204788"/>
                <a:gd name="connsiteX12" fmla="*/ 433387 w 800100"/>
                <a:gd name="connsiteY12" fmla="*/ 76200 h 204788"/>
                <a:gd name="connsiteX13" fmla="*/ 423862 w 800100"/>
                <a:gd name="connsiteY13" fmla="*/ 95250 h 204788"/>
                <a:gd name="connsiteX14" fmla="*/ 423862 w 800100"/>
                <a:gd name="connsiteY14" fmla="*/ 133350 h 204788"/>
                <a:gd name="connsiteX15" fmla="*/ 461962 w 800100"/>
                <a:gd name="connsiteY15" fmla="*/ 114300 h 204788"/>
                <a:gd name="connsiteX16" fmla="*/ 538162 w 800100"/>
                <a:gd name="connsiteY16" fmla="*/ 114300 h 204788"/>
                <a:gd name="connsiteX17" fmla="*/ 595312 w 800100"/>
                <a:gd name="connsiteY17" fmla="*/ 128588 h 204788"/>
                <a:gd name="connsiteX18" fmla="*/ 666750 w 800100"/>
                <a:gd name="connsiteY18" fmla="*/ 133350 h 204788"/>
                <a:gd name="connsiteX19" fmla="*/ 728662 w 800100"/>
                <a:gd name="connsiteY19" fmla="*/ 142875 h 204788"/>
                <a:gd name="connsiteX20" fmla="*/ 785812 w 800100"/>
                <a:gd name="connsiteY20" fmla="*/ 152400 h 204788"/>
                <a:gd name="connsiteX21" fmla="*/ 800100 w 800100"/>
                <a:gd name="connsiteY21" fmla="*/ 157163 h 204788"/>
                <a:gd name="connsiteX22" fmla="*/ 800100 w 800100"/>
                <a:gd name="connsiteY22" fmla="*/ 157163 h 204788"/>
                <a:gd name="connsiteX23" fmla="*/ 700087 w 800100"/>
                <a:gd name="connsiteY23" fmla="*/ 166688 h 204788"/>
                <a:gd name="connsiteX24" fmla="*/ 642937 w 800100"/>
                <a:gd name="connsiteY24" fmla="*/ 176213 h 204788"/>
                <a:gd name="connsiteX25" fmla="*/ 576262 w 800100"/>
                <a:gd name="connsiteY25" fmla="*/ 180975 h 204788"/>
                <a:gd name="connsiteX26" fmla="*/ 500062 w 800100"/>
                <a:gd name="connsiteY26" fmla="*/ 171450 h 204788"/>
                <a:gd name="connsiteX27" fmla="*/ 433387 w 800100"/>
                <a:gd name="connsiteY27" fmla="*/ 171450 h 204788"/>
                <a:gd name="connsiteX28" fmla="*/ 357187 w 800100"/>
                <a:gd name="connsiteY28" fmla="*/ 176213 h 204788"/>
                <a:gd name="connsiteX29" fmla="*/ 276225 w 800100"/>
                <a:gd name="connsiteY29" fmla="*/ 176213 h 204788"/>
                <a:gd name="connsiteX30" fmla="*/ 238125 w 800100"/>
                <a:gd name="connsiteY30" fmla="*/ 200025 h 204788"/>
                <a:gd name="connsiteX31" fmla="*/ 185737 w 800100"/>
                <a:gd name="connsiteY31" fmla="*/ 190500 h 204788"/>
                <a:gd name="connsiteX32" fmla="*/ 138112 w 800100"/>
                <a:gd name="connsiteY32" fmla="*/ 190500 h 204788"/>
                <a:gd name="connsiteX33" fmla="*/ 66675 w 800100"/>
                <a:gd name="connsiteY33" fmla="*/ 204788 h 204788"/>
                <a:gd name="connsiteX34" fmla="*/ 28575 w 800100"/>
                <a:gd name="connsiteY34" fmla="*/ 200025 h 204788"/>
                <a:gd name="connsiteX35" fmla="*/ 4762 w 800100"/>
                <a:gd name="connsiteY35" fmla="*/ 200025 h 204788"/>
                <a:gd name="connsiteX36" fmla="*/ 0 w 800100"/>
                <a:gd name="connsiteY36" fmla="*/ 4763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0100" h="204788">
                  <a:moveTo>
                    <a:pt x="0" y="4763"/>
                  </a:moveTo>
                  <a:lnTo>
                    <a:pt x="61912" y="0"/>
                  </a:lnTo>
                  <a:lnTo>
                    <a:pt x="100012" y="19050"/>
                  </a:lnTo>
                  <a:lnTo>
                    <a:pt x="138112" y="23813"/>
                  </a:lnTo>
                  <a:lnTo>
                    <a:pt x="171450" y="23813"/>
                  </a:lnTo>
                  <a:lnTo>
                    <a:pt x="204787" y="19050"/>
                  </a:lnTo>
                  <a:lnTo>
                    <a:pt x="242887" y="9525"/>
                  </a:lnTo>
                  <a:lnTo>
                    <a:pt x="242887" y="9525"/>
                  </a:lnTo>
                  <a:lnTo>
                    <a:pt x="295275" y="57150"/>
                  </a:lnTo>
                  <a:lnTo>
                    <a:pt x="338137" y="61913"/>
                  </a:lnTo>
                  <a:lnTo>
                    <a:pt x="385762" y="52388"/>
                  </a:lnTo>
                  <a:lnTo>
                    <a:pt x="409575" y="61913"/>
                  </a:lnTo>
                  <a:lnTo>
                    <a:pt x="433387" y="76200"/>
                  </a:lnTo>
                  <a:lnTo>
                    <a:pt x="423862" y="95250"/>
                  </a:lnTo>
                  <a:lnTo>
                    <a:pt x="423862" y="133350"/>
                  </a:lnTo>
                  <a:lnTo>
                    <a:pt x="461962" y="114300"/>
                  </a:lnTo>
                  <a:lnTo>
                    <a:pt x="538162" y="114300"/>
                  </a:lnTo>
                  <a:lnTo>
                    <a:pt x="595312" y="128588"/>
                  </a:lnTo>
                  <a:lnTo>
                    <a:pt x="666750" y="133350"/>
                  </a:lnTo>
                  <a:lnTo>
                    <a:pt x="728662" y="142875"/>
                  </a:lnTo>
                  <a:lnTo>
                    <a:pt x="785812" y="152400"/>
                  </a:lnTo>
                  <a:lnTo>
                    <a:pt x="800100" y="157163"/>
                  </a:lnTo>
                  <a:lnTo>
                    <a:pt x="800100" y="157163"/>
                  </a:lnTo>
                  <a:lnTo>
                    <a:pt x="700087" y="166688"/>
                  </a:lnTo>
                  <a:lnTo>
                    <a:pt x="642937" y="176213"/>
                  </a:lnTo>
                  <a:lnTo>
                    <a:pt x="576262" y="180975"/>
                  </a:lnTo>
                  <a:lnTo>
                    <a:pt x="500062" y="171450"/>
                  </a:lnTo>
                  <a:lnTo>
                    <a:pt x="433387" y="171450"/>
                  </a:lnTo>
                  <a:lnTo>
                    <a:pt x="357187" y="176213"/>
                  </a:lnTo>
                  <a:lnTo>
                    <a:pt x="276225" y="176213"/>
                  </a:lnTo>
                  <a:lnTo>
                    <a:pt x="238125" y="200025"/>
                  </a:lnTo>
                  <a:lnTo>
                    <a:pt x="185737" y="190500"/>
                  </a:lnTo>
                  <a:lnTo>
                    <a:pt x="138112" y="190500"/>
                  </a:lnTo>
                  <a:lnTo>
                    <a:pt x="66675" y="204788"/>
                  </a:lnTo>
                  <a:lnTo>
                    <a:pt x="28575" y="200025"/>
                  </a:lnTo>
                  <a:lnTo>
                    <a:pt x="4762" y="200025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orma livre 44"/>
            <p:cNvSpPr/>
            <p:nvPr/>
          </p:nvSpPr>
          <p:spPr>
            <a:xfrm>
              <a:off x="1838325" y="638175"/>
              <a:ext cx="2652713" cy="400050"/>
            </a:xfrm>
            <a:custGeom>
              <a:avLst/>
              <a:gdLst>
                <a:gd name="connsiteX0" fmla="*/ 447675 w 2652713"/>
                <a:gd name="connsiteY0" fmla="*/ 242888 h 400050"/>
                <a:gd name="connsiteX1" fmla="*/ 495300 w 2652713"/>
                <a:gd name="connsiteY1" fmla="*/ 214313 h 400050"/>
                <a:gd name="connsiteX2" fmla="*/ 552450 w 2652713"/>
                <a:gd name="connsiteY2" fmla="*/ 214313 h 400050"/>
                <a:gd name="connsiteX3" fmla="*/ 614363 w 2652713"/>
                <a:gd name="connsiteY3" fmla="*/ 204788 h 400050"/>
                <a:gd name="connsiteX4" fmla="*/ 690563 w 2652713"/>
                <a:gd name="connsiteY4" fmla="*/ 190500 h 400050"/>
                <a:gd name="connsiteX5" fmla="*/ 752475 w 2652713"/>
                <a:gd name="connsiteY5" fmla="*/ 180975 h 400050"/>
                <a:gd name="connsiteX6" fmla="*/ 814388 w 2652713"/>
                <a:gd name="connsiteY6" fmla="*/ 166688 h 400050"/>
                <a:gd name="connsiteX7" fmla="*/ 866775 w 2652713"/>
                <a:gd name="connsiteY7" fmla="*/ 161925 h 400050"/>
                <a:gd name="connsiteX8" fmla="*/ 933450 w 2652713"/>
                <a:gd name="connsiteY8" fmla="*/ 147638 h 400050"/>
                <a:gd name="connsiteX9" fmla="*/ 995363 w 2652713"/>
                <a:gd name="connsiteY9" fmla="*/ 138113 h 400050"/>
                <a:gd name="connsiteX10" fmla="*/ 1052513 w 2652713"/>
                <a:gd name="connsiteY10" fmla="*/ 133350 h 400050"/>
                <a:gd name="connsiteX11" fmla="*/ 1095375 w 2652713"/>
                <a:gd name="connsiteY11" fmla="*/ 133350 h 400050"/>
                <a:gd name="connsiteX12" fmla="*/ 1152525 w 2652713"/>
                <a:gd name="connsiteY12" fmla="*/ 114300 h 400050"/>
                <a:gd name="connsiteX13" fmla="*/ 1228725 w 2652713"/>
                <a:gd name="connsiteY13" fmla="*/ 114300 h 400050"/>
                <a:gd name="connsiteX14" fmla="*/ 1285875 w 2652713"/>
                <a:gd name="connsiteY14" fmla="*/ 80963 h 400050"/>
                <a:gd name="connsiteX15" fmla="*/ 1371600 w 2652713"/>
                <a:gd name="connsiteY15" fmla="*/ 66675 h 400050"/>
                <a:gd name="connsiteX16" fmla="*/ 1433513 w 2652713"/>
                <a:gd name="connsiteY16" fmla="*/ 80963 h 400050"/>
                <a:gd name="connsiteX17" fmla="*/ 1528763 w 2652713"/>
                <a:gd name="connsiteY17" fmla="*/ 80963 h 400050"/>
                <a:gd name="connsiteX18" fmla="*/ 1628775 w 2652713"/>
                <a:gd name="connsiteY18" fmla="*/ 90488 h 400050"/>
                <a:gd name="connsiteX19" fmla="*/ 1728788 w 2652713"/>
                <a:gd name="connsiteY19" fmla="*/ 100013 h 400050"/>
                <a:gd name="connsiteX20" fmla="*/ 1785938 w 2652713"/>
                <a:gd name="connsiteY20" fmla="*/ 100013 h 400050"/>
                <a:gd name="connsiteX21" fmla="*/ 1790700 w 2652713"/>
                <a:gd name="connsiteY21" fmla="*/ 100013 h 400050"/>
                <a:gd name="connsiteX22" fmla="*/ 1828800 w 2652713"/>
                <a:gd name="connsiteY22" fmla="*/ 90488 h 400050"/>
                <a:gd name="connsiteX23" fmla="*/ 1814513 w 2652713"/>
                <a:gd name="connsiteY23" fmla="*/ 71438 h 400050"/>
                <a:gd name="connsiteX24" fmla="*/ 1790700 w 2652713"/>
                <a:gd name="connsiteY24" fmla="*/ 61913 h 400050"/>
                <a:gd name="connsiteX25" fmla="*/ 1847850 w 2652713"/>
                <a:gd name="connsiteY25" fmla="*/ 52388 h 400050"/>
                <a:gd name="connsiteX26" fmla="*/ 1895475 w 2652713"/>
                <a:gd name="connsiteY26" fmla="*/ 52388 h 400050"/>
                <a:gd name="connsiteX27" fmla="*/ 1971675 w 2652713"/>
                <a:gd name="connsiteY27" fmla="*/ 47625 h 400050"/>
                <a:gd name="connsiteX28" fmla="*/ 2014538 w 2652713"/>
                <a:gd name="connsiteY28" fmla="*/ 33338 h 400050"/>
                <a:gd name="connsiteX29" fmla="*/ 2005013 w 2652713"/>
                <a:gd name="connsiteY29" fmla="*/ 23813 h 400050"/>
                <a:gd name="connsiteX30" fmla="*/ 2043113 w 2652713"/>
                <a:gd name="connsiteY30" fmla="*/ 14288 h 400050"/>
                <a:gd name="connsiteX31" fmla="*/ 2271713 w 2652713"/>
                <a:gd name="connsiteY31" fmla="*/ 14288 h 400050"/>
                <a:gd name="connsiteX32" fmla="*/ 2366963 w 2652713"/>
                <a:gd name="connsiteY32" fmla="*/ 0 h 400050"/>
                <a:gd name="connsiteX33" fmla="*/ 2400300 w 2652713"/>
                <a:gd name="connsiteY33" fmla="*/ 4763 h 400050"/>
                <a:gd name="connsiteX34" fmla="*/ 2490788 w 2652713"/>
                <a:gd name="connsiteY34" fmla="*/ 9525 h 400050"/>
                <a:gd name="connsiteX35" fmla="*/ 2552700 w 2652713"/>
                <a:gd name="connsiteY35" fmla="*/ 9525 h 400050"/>
                <a:gd name="connsiteX36" fmla="*/ 2600325 w 2652713"/>
                <a:gd name="connsiteY36" fmla="*/ 14288 h 400050"/>
                <a:gd name="connsiteX37" fmla="*/ 2652713 w 2652713"/>
                <a:gd name="connsiteY37" fmla="*/ 19050 h 400050"/>
                <a:gd name="connsiteX38" fmla="*/ 2576513 w 2652713"/>
                <a:gd name="connsiteY38" fmla="*/ 57150 h 400050"/>
                <a:gd name="connsiteX39" fmla="*/ 2538413 w 2652713"/>
                <a:gd name="connsiteY39" fmla="*/ 95250 h 400050"/>
                <a:gd name="connsiteX40" fmla="*/ 2500313 w 2652713"/>
                <a:gd name="connsiteY40" fmla="*/ 133350 h 400050"/>
                <a:gd name="connsiteX41" fmla="*/ 2495550 w 2652713"/>
                <a:gd name="connsiteY41" fmla="*/ 180975 h 400050"/>
                <a:gd name="connsiteX42" fmla="*/ 2476500 w 2652713"/>
                <a:gd name="connsiteY42" fmla="*/ 233363 h 400050"/>
                <a:gd name="connsiteX43" fmla="*/ 2438400 w 2652713"/>
                <a:gd name="connsiteY43" fmla="*/ 252413 h 400050"/>
                <a:gd name="connsiteX44" fmla="*/ 2376488 w 2652713"/>
                <a:gd name="connsiteY44" fmla="*/ 247650 h 400050"/>
                <a:gd name="connsiteX45" fmla="*/ 2305050 w 2652713"/>
                <a:gd name="connsiteY45" fmla="*/ 252413 h 400050"/>
                <a:gd name="connsiteX46" fmla="*/ 2243138 w 2652713"/>
                <a:gd name="connsiteY46" fmla="*/ 276225 h 400050"/>
                <a:gd name="connsiteX47" fmla="*/ 2162175 w 2652713"/>
                <a:gd name="connsiteY47" fmla="*/ 261938 h 400050"/>
                <a:gd name="connsiteX48" fmla="*/ 2124075 w 2652713"/>
                <a:gd name="connsiteY48" fmla="*/ 266700 h 400050"/>
                <a:gd name="connsiteX49" fmla="*/ 2057400 w 2652713"/>
                <a:gd name="connsiteY49" fmla="*/ 261938 h 400050"/>
                <a:gd name="connsiteX50" fmla="*/ 2005013 w 2652713"/>
                <a:gd name="connsiteY50" fmla="*/ 261938 h 400050"/>
                <a:gd name="connsiteX51" fmla="*/ 1952625 w 2652713"/>
                <a:gd name="connsiteY51" fmla="*/ 257175 h 400050"/>
                <a:gd name="connsiteX52" fmla="*/ 1919288 w 2652713"/>
                <a:gd name="connsiteY52" fmla="*/ 257175 h 400050"/>
                <a:gd name="connsiteX53" fmla="*/ 1871663 w 2652713"/>
                <a:gd name="connsiteY53" fmla="*/ 271463 h 400050"/>
                <a:gd name="connsiteX54" fmla="*/ 1785938 w 2652713"/>
                <a:gd name="connsiteY54" fmla="*/ 271463 h 400050"/>
                <a:gd name="connsiteX55" fmla="*/ 1652588 w 2652713"/>
                <a:gd name="connsiteY55" fmla="*/ 276225 h 400050"/>
                <a:gd name="connsiteX56" fmla="*/ 1571625 w 2652713"/>
                <a:gd name="connsiteY56" fmla="*/ 266700 h 400050"/>
                <a:gd name="connsiteX57" fmla="*/ 1385888 w 2652713"/>
                <a:gd name="connsiteY57" fmla="*/ 257175 h 400050"/>
                <a:gd name="connsiteX58" fmla="*/ 1309688 w 2652713"/>
                <a:gd name="connsiteY58" fmla="*/ 257175 h 400050"/>
                <a:gd name="connsiteX59" fmla="*/ 1204913 w 2652713"/>
                <a:gd name="connsiteY59" fmla="*/ 257175 h 400050"/>
                <a:gd name="connsiteX60" fmla="*/ 1119188 w 2652713"/>
                <a:gd name="connsiteY60" fmla="*/ 300038 h 400050"/>
                <a:gd name="connsiteX61" fmla="*/ 1076325 w 2652713"/>
                <a:gd name="connsiteY61" fmla="*/ 285750 h 400050"/>
                <a:gd name="connsiteX62" fmla="*/ 995363 w 2652713"/>
                <a:gd name="connsiteY62" fmla="*/ 295275 h 400050"/>
                <a:gd name="connsiteX63" fmla="*/ 871538 w 2652713"/>
                <a:gd name="connsiteY63" fmla="*/ 338138 h 400050"/>
                <a:gd name="connsiteX64" fmla="*/ 785813 w 2652713"/>
                <a:gd name="connsiteY64" fmla="*/ 352425 h 400050"/>
                <a:gd name="connsiteX65" fmla="*/ 671513 w 2652713"/>
                <a:gd name="connsiteY65" fmla="*/ 361950 h 400050"/>
                <a:gd name="connsiteX66" fmla="*/ 595313 w 2652713"/>
                <a:gd name="connsiteY66" fmla="*/ 381000 h 400050"/>
                <a:gd name="connsiteX67" fmla="*/ 504825 w 2652713"/>
                <a:gd name="connsiteY67" fmla="*/ 376238 h 400050"/>
                <a:gd name="connsiteX68" fmla="*/ 404813 w 2652713"/>
                <a:gd name="connsiteY68" fmla="*/ 400050 h 400050"/>
                <a:gd name="connsiteX69" fmla="*/ 376238 w 2652713"/>
                <a:gd name="connsiteY69" fmla="*/ 376238 h 400050"/>
                <a:gd name="connsiteX70" fmla="*/ 190500 w 2652713"/>
                <a:gd name="connsiteY70" fmla="*/ 381000 h 400050"/>
                <a:gd name="connsiteX71" fmla="*/ 90488 w 2652713"/>
                <a:gd name="connsiteY71" fmla="*/ 361950 h 400050"/>
                <a:gd name="connsiteX72" fmla="*/ 52388 w 2652713"/>
                <a:gd name="connsiteY72" fmla="*/ 347663 h 400050"/>
                <a:gd name="connsiteX73" fmla="*/ 0 w 2652713"/>
                <a:gd name="connsiteY73" fmla="*/ 333375 h 400050"/>
                <a:gd name="connsiteX74" fmla="*/ 66675 w 2652713"/>
                <a:gd name="connsiteY74" fmla="*/ 309563 h 400050"/>
                <a:gd name="connsiteX75" fmla="*/ 123825 w 2652713"/>
                <a:gd name="connsiteY75" fmla="*/ 304800 h 400050"/>
                <a:gd name="connsiteX76" fmla="*/ 204788 w 2652713"/>
                <a:gd name="connsiteY76" fmla="*/ 271463 h 400050"/>
                <a:gd name="connsiteX77" fmla="*/ 304800 w 2652713"/>
                <a:gd name="connsiteY77" fmla="*/ 276225 h 400050"/>
                <a:gd name="connsiteX78" fmla="*/ 447675 w 2652713"/>
                <a:gd name="connsiteY78" fmla="*/ 242888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652713" h="400050">
                  <a:moveTo>
                    <a:pt x="447675" y="242888"/>
                  </a:moveTo>
                  <a:lnTo>
                    <a:pt x="495300" y="214313"/>
                  </a:lnTo>
                  <a:lnTo>
                    <a:pt x="552450" y="214313"/>
                  </a:lnTo>
                  <a:lnTo>
                    <a:pt x="614363" y="204788"/>
                  </a:lnTo>
                  <a:lnTo>
                    <a:pt x="690563" y="190500"/>
                  </a:lnTo>
                  <a:lnTo>
                    <a:pt x="752475" y="180975"/>
                  </a:lnTo>
                  <a:lnTo>
                    <a:pt x="814388" y="166688"/>
                  </a:lnTo>
                  <a:lnTo>
                    <a:pt x="866775" y="161925"/>
                  </a:lnTo>
                  <a:lnTo>
                    <a:pt x="933450" y="147638"/>
                  </a:lnTo>
                  <a:lnTo>
                    <a:pt x="995363" y="138113"/>
                  </a:lnTo>
                  <a:lnTo>
                    <a:pt x="1052513" y="133350"/>
                  </a:lnTo>
                  <a:lnTo>
                    <a:pt x="1095375" y="133350"/>
                  </a:lnTo>
                  <a:lnTo>
                    <a:pt x="1152525" y="114300"/>
                  </a:lnTo>
                  <a:lnTo>
                    <a:pt x="1228725" y="114300"/>
                  </a:lnTo>
                  <a:lnTo>
                    <a:pt x="1285875" y="80963"/>
                  </a:lnTo>
                  <a:lnTo>
                    <a:pt x="1371600" y="66675"/>
                  </a:lnTo>
                  <a:lnTo>
                    <a:pt x="1433513" y="80963"/>
                  </a:lnTo>
                  <a:lnTo>
                    <a:pt x="1528763" y="80963"/>
                  </a:lnTo>
                  <a:lnTo>
                    <a:pt x="1628775" y="90488"/>
                  </a:lnTo>
                  <a:lnTo>
                    <a:pt x="1728788" y="100013"/>
                  </a:lnTo>
                  <a:lnTo>
                    <a:pt x="1785938" y="100013"/>
                  </a:lnTo>
                  <a:lnTo>
                    <a:pt x="1790700" y="100013"/>
                  </a:lnTo>
                  <a:lnTo>
                    <a:pt x="1828800" y="90488"/>
                  </a:lnTo>
                  <a:lnTo>
                    <a:pt x="1814513" y="71438"/>
                  </a:lnTo>
                  <a:lnTo>
                    <a:pt x="1790700" y="61913"/>
                  </a:lnTo>
                  <a:lnTo>
                    <a:pt x="1847850" y="52388"/>
                  </a:lnTo>
                  <a:lnTo>
                    <a:pt x="1895475" y="52388"/>
                  </a:lnTo>
                  <a:lnTo>
                    <a:pt x="1971675" y="47625"/>
                  </a:lnTo>
                  <a:lnTo>
                    <a:pt x="2014538" y="33338"/>
                  </a:lnTo>
                  <a:lnTo>
                    <a:pt x="2005013" y="23813"/>
                  </a:lnTo>
                  <a:lnTo>
                    <a:pt x="2043113" y="14288"/>
                  </a:lnTo>
                  <a:lnTo>
                    <a:pt x="2271713" y="14288"/>
                  </a:lnTo>
                  <a:lnTo>
                    <a:pt x="2366963" y="0"/>
                  </a:lnTo>
                  <a:lnTo>
                    <a:pt x="2400300" y="4763"/>
                  </a:lnTo>
                  <a:lnTo>
                    <a:pt x="2490788" y="9525"/>
                  </a:lnTo>
                  <a:lnTo>
                    <a:pt x="2552700" y="9525"/>
                  </a:lnTo>
                  <a:lnTo>
                    <a:pt x="2600325" y="14288"/>
                  </a:lnTo>
                  <a:lnTo>
                    <a:pt x="2652713" y="19050"/>
                  </a:lnTo>
                  <a:lnTo>
                    <a:pt x="2576513" y="57150"/>
                  </a:lnTo>
                  <a:lnTo>
                    <a:pt x="2538413" y="95250"/>
                  </a:lnTo>
                  <a:lnTo>
                    <a:pt x="2500313" y="133350"/>
                  </a:lnTo>
                  <a:lnTo>
                    <a:pt x="2495550" y="180975"/>
                  </a:lnTo>
                  <a:lnTo>
                    <a:pt x="2476500" y="233363"/>
                  </a:lnTo>
                  <a:lnTo>
                    <a:pt x="2438400" y="252413"/>
                  </a:lnTo>
                  <a:lnTo>
                    <a:pt x="2376488" y="247650"/>
                  </a:lnTo>
                  <a:lnTo>
                    <a:pt x="2305050" y="252413"/>
                  </a:lnTo>
                  <a:lnTo>
                    <a:pt x="2243138" y="276225"/>
                  </a:lnTo>
                  <a:lnTo>
                    <a:pt x="2162175" y="261938"/>
                  </a:lnTo>
                  <a:lnTo>
                    <a:pt x="2124075" y="266700"/>
                  </a:lnTo>
                  <a:lnTo>
                    <a:pt x="2057400" y="261938"/>
                  </a:lnTo>
                  <a:lnTo>
                    <a:pt x="2005013" y="261938"/>
                  </a:lnTo>
                  <a:lnTo>
                    <a:pt x="1952625" y="257175"/>
                  </a:lnTo>
                  <a:lnTo>
                    <a:pt x="1919288" y="257175"/>
                  </a:lnTo>
                  <a:lnTo>
                    <a:pt x="1871663" y="271463"/>
                  </a:lnTo>
                  <a:lnTo>
                    <a:pt x="1785938" y="271463"/>
                  </a:lnTo>
                  <a:lnTo>
                    <a:pt x="1652588" y="276225"/>
                  </a:lnTo>
                  <a:lnTo>
                    <a:pt x="1571625" y="266700"/>
                  </a:lnTo>
                  <a:lnTo>
                    <a:pt x="1385888" y="257175"/>
                  </a:lnTo>
                  <a:lnTo>
                    <a:pt x="1309688" y="257175"/>
                  </a:lnTo>
                  <a:lnTo>
                    <a:pt x="1204913" y="257175"/>
                  </a:lnTo>
                  <a:lnTo>
                    <a:pt x="1119188" y="300038"/>
                  </a:lnTo>
                  <a:lnTo>
                    <a:pt x="1076325" y="285750"/>
                  </a:lnTo>
                  <a:lnTo>
                    <a:pt x="995363" y="295275"/>
                  </a:lnTo>
                  <a:lnTo>
                    <a:pt x="871538" y="338138"/>
                  </a:lnTo>
                  <a:lnTo>
                    <a:pt x="785813" y="352425"/>
                  </a:lnTo>
                  <a:lnTo>
                    <a:pt x="671513" y="361950"/>
                  </a:lnTo>
                  <a:lnTo>
                    <a:pt x="595313" y="381000"/>
                  </a:lnTo>
                  <a:lnTo>
                    <a:pt x="504825" y="376238"/>
                  </a:lnTo>
                  <a:lnTo>
                    <a:pt x="404813" y="400050"/>
                  </a:lnTo>
                  <a:lnTo>
                    <a:pt x="376238" y="376238"/>
                  </a:lnTo>
                  <a:lnTo>
                    <a:pt x="190500" y="381000"/>
                  </a:lnTo>
                  <a:lnTo>
                    <a:pt x="90488" y="361950"/>
                  </a:lnTo>
                  <a:lnTo>
                    <a:pt x="52388" y="347663"/>
                  </a:lnTo>
                  <a:lnTo>
                    <a:pt x="0" y="333375"/>
                  </a:lnTo>
                  <a:lnTo>
                    <a:pt x="66675" y="309563"/>
                  </a:lnTo>
                  <a:lnTo>
                    <a:pt x="123825" y="304800"/>
                  </a:lnTo>
                  <a:lnTo>
                    <a:pt x="204788" y="271463"/>
                  </a:lnTo>
                  <a:lnTo>
                    <a:pt x="304800" y="276225"/>
                  </a:lnTo>
                  <a:lnTo>
                    <a:pt x="447675" y="242888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4305300" y="642938"/>
              <a:ext cx="1219200" cy="323850"/>
            </a:xfrm>
            <a:custGeom>
              <a:avLst/>
              <a:gdLst>
                <a:gd name="connsiteX0" fmla="*/ 857250 w 1219200"/>
                <a:gd name="connsiteY0" fmla="*/ 276225 h 323850"/>
                <a:gd name="connsiteX1" fmla="*/ 928688 w 1219200"/>
                <a:gd name="connsiteY1" fmla="*/ 252412 h 323850"/>
                <a:gd name="connsiteX2" fmla="*/ 985838 w 1219200"/>
                <a:gd name="connsiteY2" fmla="*/ 242887 h 323850"/>
                <a:gd name="connsiteX3" fmla="*/ 1004888 w 1219200"/>
                <a:gd name="connsiteY3" fmla="*/ 204787 h 323850"/>
                <a:gd name="connsiteX4" fmla="*/ 1009650 w 1219200"/>
                <a:gd name="connsiteY4" fmla="*/ 147637 h 323850"/>
                <a:gd name="connsiteX5" fmla="*/ 1052513 w 1219200"/>
                <a:gd name="connsiteY5" fmla="*/ 114300 h 323850"/>
                <a:gd name="connsiteX6" fmla="*/ 1147763 w 1219200"/>
                <a:gd name="connsiteY6" fmla="*/ 76200 h 323850"/>
                <a:gd name="connsiteX7" fmla="*/ 1162050 w 1219200"/>
                <a:gd name="connsiteY7" fmla="*/ 47625 h 323850"/>
                <a:gd name="connsiteX8" fmla="*/ 1200150 w 1219200"/>
                <a:gd name="connsiteY8" fmla="*/ 38100 h 323850"/>
                <a:gd name="connsiteX9" fmla="*/ 1219200 w 1219200"/>
                <a:gd name="connsiteY9" fmla="*/ 14287 h 323850"/>
                <a:gd name="connsiteX10" fmla="*/ 1219200 w 1219200"/>
                <a:gd name="connsiteY10" fmla="*/ 0 h 323850"/>
                <a:gd name="connsiteX11" fmla="*/ 1114425 w 1219200"/>
                <a:gd name="connsiteY11" fmla="*/ 4762 h 323850"/>
                <a:gd name="connsiteX12" fmla="*/ 1033463 w 1219200"/>
                <a:gd name="connsiteY12" fmla="*/ 0 h 323850"/>
                <a:gd name="connsiteX13" fmla="*/ 966788 w 1219200"/>
                <a:gd name="connsiteY13" fmla="*/ 9525 h 323850"/>
                <a:gd name="connsiteX14" fmla="*/ 881063 w 1219200"/>
                <a:gd name="connsiteY14" fmla="*/ 4762 h 323850"/>
                <a:gd name="connsiteX15" fmla="*/ 795338 w 1219200"/>
                <a:gd name="connsiteY15" fmla="*/ 9525 h 323850"/>
                <a:gd name="connsiteX16" fmla="*/ 695325 w 1219200"/>
                <a:gd name="connsiteY16" fmla="*/ 0 h 323850"/>
                <a:gd name="connsiteX17" fmla="*/ 604838 w 1219200"/>
                <a:gd name="connsiteY17" fmla="*/ 19050 h 323850"/>
                <a:gd name="connsiteX18" fmla="*/ 514350 w 1219200"/>
                <a:gd name="connsiteY18" fmla="*/ 19050 h 323850"/>
                <a:gd name="connsiteX19" fmla="*/ 390525 w 1219200"/>
                <a:gd name="connsiteY19" fmla="*/ 19050 h 323850"/>
                <a:gd name="connsiteX20" fmla="*/ 304800 w 1219200"/>
                <a:gd name="connsiteY20" fmla="*/ 14287 h 323850"/>
                <a:gd name="connsiteX21" fmla="*/ 223838 w 1219200"/>
                <a:gd name="connsiteY21" fmla="*/ 9525 h 323850"/>
                <a:gd name="connsiteX22" fmla="*/ 195263 w 1219200"/>
                <a:gd name="connsiteY22" fmla="*/ 9525 h 323850"/>
                <a:gd name="connsiteX23" fmla="*/ 152400 w 1219200"/>
                <a:gd name="connsiteY23" fmla="*/ 47625 h 323850"/>
                <a:gd name="connsiteX24" fmla="*/ 133350 w 1219200"/>
                <a:gd name="connsiteY24" fmla="*/ 42862 h 323850"/>
                <a:gd name="connsiteX25" fmla="*/ 114300 w 1219200"/>
                <a:gd name="connsiteY25" fmla="*/ 61912 h 323850"/>
                <a:gd name="connsiteX26" fmla="*/ 90488 w 1219200"/>
                <a:gd name="connsiteY26" fmla="*/ 76200 h 323850"/>
                <a:gd name="connsiteX27" fmla="*/ 66675 w 1219200"/>
                <a:gd name="connsiteY27" fmla="*/ 100012 h 323850"/>
                <a:gd name="connsiteX28" fmla="*/ 52388 w 1219200"/>
                <a:gd name="connsiteY28" fmla="*/ 119062 h 323850"/>
                <a:gd name="connsiteX29" fmla="*/ 38100 w 1219200"/>
                <a:gd name="connsiteY29" fmla="*/ 133350 h 323850"/>
                <a:gd name="connsiteX30" fmla="*/ 38100 w 1219200"/>
                <a:gd name="connsiteY30" fmla="*/ 161925 h 323850"/>
                <a:gd name="connsiteX31" fmla="*/ 23813 w 1219200"/>
                <a:gd name="connsiteY31" fmla="*/ 180975 h 323850"/>
                <a:gd name="connsiteX32" fmla="*/ 14288 w 1219200"/>
                <a:gd name="connsiteY32" fmla="*/ 214312 h 323850"/>
                <a:gd name="connsiteX33" fmla="*/ 0 w 1219200"/>
                <a:gd name="connsiteY33" fmla="*/ 247650 h 323850"/>
                <a:gd name="connsiteX34" fmla="*/ 80963 w 1219200"/>
                <a:gd name="connsiteY34" fmla="*/ 257175 h 323850"/>
                <a:gd name="connsiteX35" fmla="*/ 161925 w 1219200"/>
                <a:gd name="connsiteY35" fmla="*/ 247650 h 323850"/>
                <a:gd name="connsiteX36" fmla="*/ 285750 w 1219200"/>
                <a:gd name="connsiteY36" fmla="*/ 257175 h 323850"/>
                <a:gd name="connsiteX37" fmla="*/ 404813 w 1219200"/>
                <a:gd name="connsiteY37" fmla="*/ 280987 h 323850"/>
                <a:gd name="connsiteX38" fmla="*/ 542925 w 1219200"/>
                <a:gd name="connsiteY38" fmla="*/ 295275 h 323850"/>
                <a:gd name="connsiteX39" fmla="*/ 685800 w 1219200"/>
                <a:gd name="connsiteY39" fmla="*/ 304800 h 323850"/>
                <a:gd name="connsiteX40" fmla="*/ 814388 w 1219200"/>
                <a:gd name="connsiteY40" fmla="*/ 323850 h 323850"/>
                <a:gd name="connsiteX41" fmla="*/ 857250 w 1219200"/>
                <a:gd name="connsiteY41" fmla="*/ 2762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19200" h="323850">
                  <a:moveTo>
                    <a:pt x="857250" y="276225"/>
                  </a:moveTo>
                  <a:lnTo>
                    <a:pt x="928688" y="252412"/>
                  </a:lnTo>
                  <a:lnTo>
                    <a:pt x="985838" y="242887"/>
                  </a:lnTo>
                  <a:lnTo>
                    <a:pt x="1004888" y="204787"/>
                  </a:lnTo>
                  <a:lnTo>
                    <a:pt x="1009650" y="147637"/>
                  </a:lnTo>
                  <a:lnTo>
                    <a:pt x="1052513" y="114300"/>
                  </a:lnTo>
                  <a:lnTo>
                    <a:pt x="1147763" y="76200"/>
                  </a:lnTo>
                  <a:lnTo>
                    <a:pt x="1162050" y="47625"/>
                  </a:lnTo>
                  <a:lnTo>
                    <a:pt x="1200150" y="38100"/>
                  </a:lnTo>
                  <a:lnTo>
                    <a:pt x="1219200" y="14287"/>
                  </a:lnTo>
                  <a:lnTo>
                    <a:pt x="1219200" y="0"/>
                  </a:lnTo>
                  <a:lnTo>
                    <a:pt x="1114425" y="4762"/>
                  </a:lnTo>
                  <a:lnTo>
                    <a:pt x="1033463" y="0"/>
                  </a:lnTo>
                  <a:lnTo>
                    <a:pt x="966788" y="9525"/>
                  </a:lnTo>
                  <a:lnTo>
                    <a:pt x="881063" y="4762"/>
                  </a:lnTo>
                  <a:lnTo>
                    <a:pt x="795338" y="9525"/>
                  </a:lnTo>
                  <a:lnTo>
                    <a:pt x="695325" y="0"/>
                  </a:lnTo>
                  <a:lnTo>
                    <a:pt x="604838" y="19050"/>
                  </a:lnTo>
                  <a:lnTo>
                    <a:pt x="514350" y="19050"/>
                  </a:lnTo>
                  <a:lnTo>
                    <a:pt x="390525" y="19050"/>
                  </a:lnTo>
                  <a:lnTo>
                    <a:pt x="304800" y="14287"/>
                  </a:lnTo>
                  <a:lnTo>
                    <a:pt x="223838" y="9525"/>
                  </a:lnTo>
                  <a:lnTo>
                    <a:pt x="195263" y="9525"/>
                  </a:lnTo>
                  <a:lnTo>
                    <a:pt x="152400" y="47625"/>
                  </a:lnTo>
                  <a:lnTo>
                    <a:pt x="133350" y="42862"/>
                  </a:lnTo>
                  <a:lnTo>
                    <a:pt x="114300" y="61912"/>
                  </a:lnTo>
                  <a:lnTo>
                    <a:pt x="90488" y="76200"/>
                  </a:lnTo>
                  <a:lnTo>
                    <a:pt x="66675" y="100012"/>
                  </a:lnTo>
                  <a:lnTo>
                    <a:pt x="52388" y="119062"/>
                  </a:lnTo>
                  <a:lnTo>
                    <a:pt x="38100" y="133350"/>
                  </a:lnTo>
                  <a:lnTo>
                    <a:pt x="38100" y="161925"/>
                  </a:lnTo>
                  <a:lnTo>
                    <a:pt x="23813" y="180975"/>
                  </a:lnTo>
                  <a:lnTo>
                    <a:pt x="14288" y="214312"/>
                  </a:lnTo>
                  <a:lnTo>
                    <a:pt x="0" y="247650"/>
                  </a:lnTo>
                  <a:lnTo>
                    <a:pt x="80963" y="257175"/>
                  </a:lnTo>
                  <a:lnTo>
                    <a:pt x="161925" y="247650"/>
                  </a:lnTo>
                  <a:lnTo>
                    <a:pt x="285750" y="257175"/>
                  </a:lnTo>
                  <a:lnTo>
                    <a:pt x="404813" y="280987"/>
                  </a:lnTo>
                  <a:lnTo>
                    <a:pt x="542925" y="295275"/>
                  </a:lnTo>
                  <a:lnTo>
                    <a:pt x="685800" y="304800"/>
                  </a:lnTo>
                  <a:lnTo>
                    <a:pt x="814388" y="323850"/>
                  </a:lnTo>
                  <a:lnTo>
                    <a:pt x="857250" y="276225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5214938" y="647700"/>
              <a:ext cx="1538287" cy="423863"/>
            </a:xfrm>
            <a:custGeom>
              <a:avLst/>
              <a:gdLst>
                <a:gd name="connsiteX0" fmla="*/ 433387 w 1538287"/>
                <a:gd name="connsiteY0" fmla="*/ 0 h 423863"/>
                <a:gd name="connsiteX1" fmla="*/ 895350 w 1538287"/>
                <a:gd name="connsiteY1" fmla="*/ 9525 h 423863"/>
                <a:gd name="connsiteX2" fmla="*/ 981075 w 1538287"/>
                <a:gd name="connsiteY2" fmla="*/ 0 h 423863"/>
                <a:gd name="connsiteX3" fmla="*/ 1143000 w 1538287"/>
                <a:gd name="connsiteY3" fmla="*/ 4763 h 423863"/>
                <a:gd name="connsiteX4" fmla="*/ 1247775 w 1538287"/>
                <a:gd name="connsiteY4" fmla="*/ 0 h 423863"/>
                <a:gd name="connsiteX5" fmla="*/ 1285875 w 1538287"/>
                <a:gd name="connsiteY5" fmla="*/ 23813 h 423863"/>
                <a:gd name="connsiteX6" fmla="*/ 1314450 w 1538287"/>
                <a:gd name="connsiteY6" fmla="*/ 52388 h 423863"/>
                <a:gd name="connsiteX7" fmla="*/ 1338262 w 1538287"/>
                <a:gd name="connsiteY7" fmla="*/ 80963 h 423863"/>
                <a:gd name="connsiteX8" fmla="*/ 1376362 w 1538287"/>
                <a:gd name="connsiteY8" fmla="*/ 95250 h 423863"/>
                <a:gd name="connsiteX9" fmla="*/ 1414462 w 1538287"/>
                <a:gd name="connsiteY9" fmla="*/ 123825 h 423863"/>
                <a:gd name="connsiteX10" fmla="*/ 1438275 w 1538287"/>
                <a:gd name="connsiteY10" fmla="*/ 133350 h 423863"/>
                <a:gd name="connsiteX11" fmla="*/ 1433512 w 1538287"/>
                <a:gd name="connsiteY11" fmla="*/ 176213 h 423863"/>
                <a:gd name="connsiteX12" fmla="*/ 1462087 w 1538287"/>
                <a:gd name="connsiteY12" fmla="*/ 180975 h 423863"/>
                <a:gd name="connsiteX13" fmla="*/ 1504950 w 1538287"/>
                <a:gd name="connsiteY13" fmla="*/ 195263 h 423863"/>
                <a:gd name="connsiteX14" fmla="*/ 1538287 w 1538287"/>
                <a:gd name="connsiteY14" fmla="*/ 219075 h 423863"/>
                <a:gd name="connsiteX15" fmla="*/ 1514475 w 1538287"/>
                <a:gd name="connsiteY15" fmla="*/ 247650 h 423863"/>
                <a:gd name="connsiteX16" fmla="*/ 1462087 w 1538287"/>
                <a:gd name="connsiteY16" fmla="*/ 261938 h 423863"/>
                <a:gd name="connsiteX17" fmla="*/ 1395412 w 1538287"/>
                <a:gd name="connsiteY17" fmla="*/ 261938 h 423863"/>
                <a:gd name="connsiteX18" fmla="*/ 1357312 w 1538287"/>
                <a:gd name="connsiteY18" fmla="*/ 271463 h 423863"/>
                <a:gd name="connsiteX19" fmla="*/ 1285875 w 1538287"/>
                <a:gd name="connsiteY19" fmla="*/ 280988 h 423863"/>
                <a:gd name="connsiteX20" fmla="*/ 1252537 w 1538287"/>
                <a:gd name="connsiteY20" fmla="*/ 295275 h 423863"/>
                <a:gd name="connsiteX21" fmla="*/ 1200150 w 1538287"/>
                <a:gd name="connsiteY21" fmla="*/ 309563 h 423863"/>
                <a:gd name="connsiteX22" fmla="*/ 1143000 w 1538287"/>
                <a:gd name="connsiteY22" fmla="*/ 328613 h 423863"/>
                <a:gd name="connsiteX23" fmla="*/ 1081087 w 1538287"/>
                <a:gd name="connsiteY23" fmla="*/ 338138 h 423863"/>
                <a:gd name="connsiteX24" fmla="*/ 1028700 w 1538287"/>
                <a:gd name="connsiteY24" fmla="*/ 352425 h 423863"/>
                <a:gd name="connsiteX25" fmla="*/ 995362 w 1538287"/>
                <a:gd name="connsiteY25" fmla="*/ 361950 h 423863"/>
                <a:gd name="connsiteX26" fmla="*/ 938212 w 1538287"/>
                <a:gd name="connsiteY26" fmla="*/ 381000 h 423863"/>
                <a:gd name="connsiteX27" fmla="*/ 876300 w 1538287"/>
                <a:gd name="connsiteY27" fmla="*/ 404813 h 423863"/>
                <a:gd name="connsiteX28" fmla="*/ 828675 w 1538287"/>
                <a:gd name="connsiteY28" fmla="*/ 419100 h 423863"/>
                <a:gd name="connsiteX29" fmla="*/ 757237 w 1538287"/>
                <a:gd name="connsiteY29" fmla="*/ 419100 h 423863"/>
                <a:gd name="connsiteX30" fmla="*/ 690562 w 1538287"/>
                <a:gd name="connsiteY30" fmla="*/ 423863 h 423863"/>
                <a:gd name="connsiteX31" fmla="*/ 604837 w 1538287"/>
                <a:gd name="connsiteY31" fmla="*/ 423863 h 423863"/>
                <a:gd name="connsiteX32" fmla="*/ 533400 w 1538287"/>
                <a:gd name="connsiteY32" fmla="*/ 414338 h 423863"/>
                <a:gd name="connsiteX33" fmla="*/ 476250 w 1538287"/>
                <a:gd name="connsiteY33" fmla="*/ 390525 h 423863"/>
                <a:gd name="connsiteX34" fmla="*/ 476250 w 1538287"/>
                <a:gd name="connsiteY34" fmla="*/ 390525 h 423863"/>
                <a:gd name="connsiteX35" fmla="*/ 371475 w 1538287"/>
                <a:gd name="connsiteY35" fmla="*/ 342900 h 423863"/>
                <a:gd name="connsiteX36" fmla="*/ 304800 w 1538287"/>
                <a:gd name="connsiteY36" fmla="*/ 347663 h 423863"/>
                <a:gd name="connsiteX37" fmla="*/ 238125 w 1538287"/>
                <a:gd name="connsiteY37" fmla="*/ 328613 h 423863"/>
                <a:gd name="connsiteX38" fmla="*/ 200025 w 1538287"/>
                <a:gd name="connsiteY38" fmla="*/ 333375 h 423863"/>
                <a:gd name="connsiteX39" fmla="*/ 147637 w 1538287"/>
                <a:gd name="connsiteY39" fmla="*/ 333375 h 423863"/>
                <a:gd name="connsiteX40" fmla="*/ 109537 w 1538287"/>
                <a:gd name="connsiteY40" fmla="*/ 319088 h 423863"/>
                <a:gd name="connsiteX41" fmla="*/ 76200 w 1538287"/>
                <a:gd name="connsiteY41" fmla="*/ 309563 h 423863"/>
                <a:gd name="connsiteX42" fmla="*/ 23812 w 1538287"/>
                <a:gd name="connsiteY42" fmla="*/ 309563 h 423863"/>
                <a:gd name="connsiteX43" fmla="*/ 4762 w 1538287"/>
                <a:gd name="connsiteY43" fmla="*/ 266700 h 423863"/>
                <a:gd name="connsiteX44" fmla="*/ 0 w 1538287"/>
                <a:gd name="connsiteY44" fmla="*/ 257175 h 423863"/>
                <a:gd name="connsiteX45" fmla="*/ 52387 w 1538287"/>
                <a:gd name="connsiteY45" fmla="*/ 252413 h 423863"/>
                <a:gd name="connsiteX46" fmla="*/ 76200 w 1538287"/>
                <a:gd name="connsiteY46" fmla="*/ 242888 h 423863"/>
                <a:gd name="connsiteX47" fmla="*/ 100012 w 1538287"/>
                <a:gd name="connsiteY47" fmla="*/ 219075 h 423863"/>
                <a:gd name="connsiteX48" fmla="*/ 104775 w 1538287"/>
                <a:gd name="connsiteY48" fmla="*/ 195263 h 423863"/>
                <a:gd name="connsiteX49" fmla="*/ 109537 w 1538287"/>
                <a:gd name="connsiteY49" fmla="*/ 161925 h 423863"/>
                <a:gd name="connsiteX50" fmla="*/ 109537 w 1538287"/>
                <a:gd name="connsiteY50" fmla="*/ 147638 h 423863"/>
                <a:gd name="connsiteX51" fmla="*/ 138112 w 1538287"/>
                <a:gd name="connsiteY51" fmla="*/ 114300 h 423863"/>
                <a:gd name="connsiteX52" fmla="*/ 176212 w 1538287"/>
                <a:gd name="connsiteY52" fmla="*/ 95250 h 423863"/>
                <a:gd name="connsiteX53" fmla="*/ 233362 w 1538287"/>
                <a:gd name="connsiteY53" fmla="*/ 71438 h 423863"/>
                <a:gd name="connsiteX54" fmla="*/ 266700 w 1538287"/>
                <a:gd name="connsiteY54" fmla="*/ 47625 h 423863"/>
                <a:gd name="connsiteX55" fmla="*/ 290512 w 1538287"/>
                <a:gd name="connsiteY55" fmla="*/ 42863 h 423863"/>
                <a:gd name="connsiteX56" fmla="*/ 309562 w 1538287"/>
                <a:gd name="connsiteY56" fmla="*/ 23813 h 423863"/>
                <a:gd name="connsiteX57" fmla="*/ 323850 w 1538287"/>
                <a:gd name="connsiteY57" fmla="*/ 4763 h 423863"/>
                <a:gd name="connsiteX58" fmla="*/ 347662 w 1538287"/>
                <a:gd name="connsiteY58" fmla="*/ 0 h 423863"/>
                <a:gd name="connsiteX59" fmla="*/ 381000 w 1538287"/>
                <a:gd name="connsiteY59" fmla="*/ 0 h 423863"/>
                <a:gd name="connsiteX60" fmla="*/ 433387 w 1538287"/>
                <a:gd name="connsiteY60" fmla="*/ 0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38287" h="423863">
                  <a:moveTo>
                    <a:pt x="433387" y="0"/>
                  </a:moveTo>
                  <a:lnTo>
                    <a:pt x="895350" y="9525"/>
                  </a:lnTo>
                  <a:lnTo>
                    <a:pt x="981075" y="0"/>
                  </a:lnTo>
                  <a:lnTo>
                    <a:pt x="1143000" y="4763"/>
                  </a:lnTo>
                  <a:lnTo>
                    <a:pt x="1247775" y="0"/>
                  </a:lnTo>
                  <a:lnTo>
                    <a:pt x="1285875" y="23813"/>
                  </a:lnTo>
                  <a:lnTo>
                    <a:pt x="1314450" y="52388"/>
                  </a:lnTo>
                  <a:lnTo>
                    <a:pt x="1338262" y="80963"/>
                  </a:lnTo>
                  <a:lnTo>
                    <a:pt x="1376362" y="95250"/>
                  </a:lnTo>
                  <a:lnTo>
                    <a:pt x="1414462" y="123825"/>
                  </a:lnTo>
                  <a:lnTo>
                    <a:pt x="1438275" y="133350"/>
                  </a:lnTo>
                  <a:lnTo>
                    <a:pt x="1433512" y="176213"/>
                  </a:lnTo>
                  <a:lnTo>
                    <a:pt x="1462087" y="180975"/>
                  </a:lnTo>
                  <a:lnTo>
                    <a:pt x="1504950" y="195263"/>
                  </a:lnTo>
                  <a:lnTo>
                    <a:pt x="1538287" y="219075"/>
                  </a:lnTo>
                  <a:lnTo>
                    <a:pt x="1514475" y="247650"/>
                  </a:lnTo>
                  <a:lnTo>
                    <a:pt x="1462087" y="261938"/>
                  </a:lnTo>
                  <a:lnTo>
                    <a:pt x="1395412" y="261938"/>
                  </a:lnTo>
                  <a:lnTo>
                    <a:pt x="1357312" y="271463"/>
                  </a:lnTo>
                  <a:lnTo>
                    <a:pt x="1285875" y="280988"/>
                  </a:lnTo>
                  <a:lnTo>
                    <a:pt x="1252537" y="295275"/>
                  </a:lnTo>
                  <a:lnTo>
                    <a:pt x="1200150" y="309563"/>
                  </a:lnTo>
                  <a:lnTo>
                    <a:pt x="1143000" y="328613"/>
                  </a:lnTo>
                  <a:lnTo>
                    <a:pt x="1081087" y="338138"/>
                  </a:lnTo>
                  <a:lnTo>
                    <a:pt x="1028700" y="352425"/>
                  </a:lnTo>
                  <a:lnTo>
                    <a:pt x="995362" y="361950"/>
                  </a:lnTo>
                  <a:lnTo>
                    <a:pt x="938212" y="381000"/>
                  </a:lnTo>
                  <a:lnTo>
                    <a:pt x="876300" y="404813"/>
                  </a:lnTo>
                  <a:lnTo>
                    <a:pt x="828675" y="419100"/>
                  </a:lnTo>
                  <a:lnTo>
                    <a:pt x="757237" y="419100"/>
                  </a:lnTo>
                  <a:lnTo>
                    <a:pt x="690562" y="423863"/>
                  </a:lnTo>
                  <a:lnTo>
                    <a:pt x="604837" y="423863"/>
                  </a:lnTo>
                  <a:lnTo>
                    <a:pt x="533400" y="414338"/>
                  </a:lnTo>
                  <a:lnTo>
                    <a:pt x="476250" y="390525"/>
                  </a:lnTo>
                  <a:lnTo>
                    <a:pt x="476250" y="390525"/>
                  </a:lnTo>
                  <a:lnTo>
                    <a:pt x="371475" y="342900"/>
                  </a:lnTo>
                  <a:lnTo>
                    <a:pt x="304800" y="347663"/>
                  </a:lnTo>
                  <a:lnTo>
                    <a:pt x="238125" y="328613"/>
                  </a:lnTo>
                  <a:lnTo>
                    <a:pt x="200025" y="333375"/>
                  </a:lnTo>
                  <a:lnTo>
                    <a:pt x="147637" y="333375"/>
                  </a:lnTo>
                  <a:lnTo>
                    <a:pt x="109537" y="319088"/>
                  </a:lnTo>
                  <a:lnTo>
                    <a:pt x="76200" y="309563"/>
                  </a:lnTo>
                  <a:lnTo>
                    <a:pt x="23812" y="309563"/>
                  </a:lnTo>
                  <a:lnTo>
                    <a:pt x="4762" y="266700"/>
                  </a:lnTo>
                  <a:lnTo>
                    <a:pt x="0" y="257175"/>
                  </a:lnTo>
                  <a:lnTo>
                    <a:pt x="52387" y="252413"/>
                  </a:lnTo>
                  <a:lnTo>
                    <a:pt x="76200" y="242888"/>
                  </a:lnTo>
                  <a:lnTo>
                    <a:pt x="100012" y="219075"/>
                  </a:lnTo>
                  <a:lnTo>
                    <a:pt x="104775" y="195263"/>
                  </a:lnTo>
                  <a:lnTo>
                    <a:pt x="109537" y="161925"/>
                  </a:lnTo>
                  <a:lnTo>
                    <a:pt x="109537" y="147638"/>
                  </a:lnTo>
                  <a:lnTo>
                    <a:pt x="138112" y="114300"/>
                  </a:lnTo>
                  <a:lnTo>
                    <a:pt x="176212" y="95250"/>
                  </a:lnTo>
                  <a:lnTo>
                    <a:pt x="233362" y="71438"/>
                  </a:lnTo>
                  <a:lnTo>
                    <a:pt x="266700" y="47625"/>
                  </a:lnTo>
                  <a:lnTo>
                    <a:pt x="290512" y="42863"/>
                  </a:lnTo>
                  <a:lnTo>
                    <a:pt x="309562" y="23813"/>
                  </a:lnTo>
                  <a:lnTo>
                    <a:pt x="323850" y="4763"/>
                  </a:lnTo>
                  <a:lnTo>
                    <a:pt x="347662" y="0"/>
                  </a:lnTo>
                  <a:lnTo>
                    <a:pt x="381000" y="0"/>
                  </a:lnTo>
                  <a:lnTo>
                    <a:pt x="433387" y="0"/>
                  </a:lnTo>
                  <a:close/>
                </a:path>
              </a:pathLst>
            </a:custGeom>
            <a:solidFill>
              <a:srgbClr val="6666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Forma livre 47"/>
            <p:cNvSpPr/>
            <p:nvPr/>
          </p:nvSpPr>
          <p:spPr>
            <a:xfrm>
              <a:off x="-4763" y="4248150"/>
              <a:ext cx="1033463" cy="1685925"/>
            </a:xfrm>
            <a:custGeom>
              <a:avLst/>
              <a:gdLst>
                <a:gd name="connsiteX0" fmla="*/ 4763 w 1033463"/>
                <a:gd name="connsiteY0" fmla="*/ 0 h 1685925"/>
                <a:gd name="connsiteX1" fmla="*/ 104776 w 1033463"/>
                <a:gd name="connsiteY1" fmla="*/ 4763 h 1685925"/>
                <a:gd name="connsiteX2" fmla="*/ 152401 w 1033463"/>
                <a:gd name="connsiteY2" fmla="*/ 19050 h 1685925"/>
                <a:gd name="connsiteX3" fmla="*/ 219076 w 1033463"/>
                <a:gd name="connsiteY3" fmla="*/ 28575 h 1685925"/>
                <a:gd name="connsiteX4" fmla="*/ 271463 w 1033463"/>
                <a:gd name="connsiteY4" fmla="*/ 61913 h 1685925"/>
                <a:gd name="connsiteX5" fmla="*/ 323851 w 1033463"/>
                <a:gd name="connsiteY5" fmla="*/ 95250 h 1685925"/>
                <a:gd name="connsiteX6" fmla="*/ 338138 w 1033463"/>
                <a:gd name="connsiteY6" fmla="*/ 142875 h 1685925"/>
                <a:gd name="connsiteX7" fmla="*/ 371476 w 1033463"/>
                <a:gd name="connsiteY7" fmla="*/ 176213 h 1685925"/>
                <a:gd name="connsiteX8" fmla="*/ 419101 w 1033463"/>
                <a:gd name="connsiteY8" fmla="*/ 228600 h 1685925"/>
                <a:gd name="connsiteX9" fmla="*/ 438151 w 1033463"/>
                <a:gd name="connsiteY9" fmla="*/ 304800 h 1685925"/>
                <a:gd name="connsiteX10" fmla="*/ 519113 w 1033463"/>
                <a:gd name="connsiteY10" fmla="*/ 409575 h 1685925"/>
                <a:gd name="connsiteX11" fmla="*/ 571501 w 1033463"/>
                <a:gd name="connsiteY11" fmla="*/ 500063 h 1685925"/>
                <a:gd name="connsiteX12" fmla="*/ 590551 w 1033463"/>
                <a:gd name="connsiteY12" fmla="*/ 561975 h 1685925"/>
                <a:gd name="connsiteX13" fmla="*/ 709613 w 1033463"/>
                <a:gd name="connsiteY13" fmla="*/ 709613 h 1685925"/>
                <a:gd name="connsiteX14" fmla="*/ 733426 w 1033463"/>
                <a:gd name="connsiteY14" fmla="*/ 762000 h 1685925"/>
                <a:gd name="connsiteX15" fmla="*/ 823913 w 1033463"/>
                <a:gd name="connsiteY15" fmla="*/ 842963 h 1685925"/>
                <a:gd name="connsiteX16" fmla="*/ 923926 w 1033463"/>
                <a:gd name="connsiteY16" fmla="*/ 976313 h 1685925"/>
                <a:gd name="connsiteX17" fmla="*/ 952501 w 1033463"/>
                <a:gd name="connsiteY17" fmla="*/ 1076325 h 1685925"/>
                <a:gd name="connsiteX18" fmla="*/ 995363 w 1033463"/>
                <a:gd name="connsiteY18" fmla="*/ 1138238 h 1685925"/>
                <a:gd name="connsiteX19" fmla="*/ 1004888 w 1033463"/>
                <a:gd name="connsiteY19" fmla="*/ 1247775 h 1685925"/>
                <a:gd name="connsiteX20" fmla="*/ 1033463 w 1033463"/>
                <a:gd name="connsiteY20" fmla="*/ 1423988 h 1685925"/>
                <a:gd name="connsiteX21" fmla="*/ 1028701 w 1033463"/>
                <a:gd name="connsiteY21" fmla="*/ 1490663 h 1685925"/>
                <a:gd name="connsiteX22" fmla="*/ 1014413 w 1033463"/>
                <a:gd name="connsiteY22" fmla="*/ 1595438 h 1685925"/>
                <a:gd name="connsiteX23" fmla="*/ 947738 w 1033463"/>
                <a:gd name="connsiteY23" fmla="*/ 1685925 h 1685925"/>
                <a:gd name="connsiteX24" fmla="*/ 852488 w 1033463"/>
                <a:gd name="connsiteY24" fmla="*/ 1662113 h 1685925"/>
                <a:gd name="connsiteX25" fmla="*/ 695326 w 1033463"/>
                <a:gd name="connsiteY25" fmla="*/ 1647825 h 1685925"/>
                <a:gd name="connsiteX26" fmla="*/ 576263 w 1033463"/>
                <a:gd name="connsiteY26" fmla="*/ 1624013 h 1685925"/>
                <a:gd name="connsiteX27" fmla="*/ 409576 w 1033463"/>
                <a:gd name="connsiteY27" fmla="*/ 1595438 h 1685925"/>
                <a:gd name="connsiteX28" fmla="*/ 290513 w 1033463"/>
                <a:gd name="connsiteY28" fmla="*/ 1600200 h 1685925"/>
                <a:gd name="connsiteX29" fmla="*/ 195263 w 1033463"/>
                <a:gd name="connsiteY29" fmla="*/ 1585913 h 1685925"/>
                <a:gd name="connsiteX30" fmla="*/ 90488 w 1033463"/>
                <a:gd name="connsiteY30" fmla="*/ 1566863 h 1685925"/>
                <a:gd name="connsiteX31" fmla="*/ 23813 w 1033463"/>
                <a:gd name="connsiteY31" fmla="*/ 1576388 h 1685925"/>
                <a:gd name="connsiteX32" fmla="*/ 0 w 1033463"/>
                <a:gd name="connsiteY32" fmla="*/ 1566863 h 1685925"/>
                <a:gd name="connsiteX33" fmla="*/ 4763 w 1033463"/>
                <a:gd name="connsiteY33" fmla="*/ 0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33463" h="1685925">
                  <a:moveTo>
                    <a:pt x="4763" y="0"/>
                  </a:moveTo>
                  <a:lnTo>
                    <a:pt x="104776" y="4763"/>
                  </a:lnTo>
                  <a:lnTo>
                    <a:pt x="152401" y="19050"/>
                  </a:lnTo>
                  <a:lnTo>
                    <a:pt x="219076" y="28575"/>
                  </a:lnTo>
                  <a:lnTo>
                    <a:pt x="271463" y="61913"/>
                  </a:lnTo>
                  <a:lnTo>
                    <a:pt x="323851" y="95250"/>
                  </a:lnTo>
                  <a:lnTo>
                    <a:pt x="338138" y="142875"/>
                  </a:lnTo>
                  <a:lnTo>
                    <a:pt x="371476" y="176213"/>
                  </a:lnTo>
                  <a:lnTo>
                    <a:pt x="419101" y="228600"/>
                  </a:lnTo>
                  <a:lnTo>
                    <a:pt x="438151" y="304800"/>
                  </a:lnTo>
                  <a:lnTo>
                    <a:pt x="519113" y="409575"/>
                  </a:lnTo>
                  <a:lnTo>
                    <a:pt x="571501" y="500063"/>
                  </a:lnTo>
                  <a:lnTo>
                    <a:pt x="590551" y="561975"/>
                  </a:lnTo>
                  <a:lnTo>
                    <a:pt x="709613" y="709613"/>
                  </a:lnTo>
                  <a:lnTo>
                    <a:pt x="733426" y="762000"/>
                  </a:lnTo>
                  <a:lnTo>
                    <a:pt x="823913" y="842963"/>
                  </a:lnTo>
                  <a:lnTo>
                    <a:pt x="923926" y="976313"/>
                  </a:lnTo>
                  <a:lnTo>
                    <a:pt x="952501" y="1076325"/>
                  </a:lnTo>
                  <a:lnTo>
                    <a:pt x="995363" y="1138238"/>
                  </a:lnTo>
                  <a:lnTo>
                    <a:pt x="1004888" y="1247775"/>
                  </a:lnTo>
                  <a:lnTo>
                    <a:pt x="1033463" y="1423988"/>
                  </a:lnTo>
                  <a:lnTo>
                    <a:pt x="1028701" y="1490663"/>
                  </a:lnTo>
                  <a:lnTo>
                    <a:pt x="1014413" y="1595438"/>
                  </a:lnTo>
                  <a:lnTo>
                    <a:pt x="947738" y="1685925"/>
                  </a:lnTo>
                  <a:lnTo>
                    <a:pt x="852488" y="1662113"/>
                  </a:lnTo>
                  <a:lnTo>
                    <a:pt x="695326" y="1647825"/>
                  </a:lnTo>
                  <a:lnTo>
                    <a:pt x="576263" y="1624013"/>
                  </a:lnTo>
                  <a:lnTo>
                    <a:pt x="409576" y="1595438"/>
                  </a:lnTo>
                  <a:lnTo>
                    <a:pt x="290513" y="1600200"/>
                  </a:lnTo>
                  <a:lnTo>
                    <a:pt x="195263" y="1585913"/>
                  </a:lnTo>
                  <a:lnTo>
                    <a:pt x="90488" y="1566863"/>
                  </a:lnTo>
                  <a:lnTo>
                    <a:pt x="23813" y="1576388"/>
                  </a:lnTo>
                  <a:lnTo>
                    <a:pt x="0" y="1566863"/>
                  </a:lnTo>
                  <a:cubicBezTo>
                    <a:pt x="1588" y="1044575"/>
                    <a:pt x="3175" y="522288"/>
                    <a:pt x="4763" y="0"/>
                  </a:cubicBez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orma livre 48"/>
            <p:cNvSpPr/>
            <p:nvPr/>
          </p:nvSpPr>
          <p:spPr>
            <a:xfrm>
              <a:off x="0" y="5853113"/>
              <a:ext cx="1081088" cy="719137"/>
            </a:xfrm>
            <a:custGeom>
              <a:avLst/>
              <a:gdLst>
                <a:gd name="connsiteX0" fmla="*/ 4763 w 1081088"/>
                <a:gd name="connsiteY0" fmla="*/ 719137 h 719137"/>
                <a:gd name="connsiteX1" fmla="*/ 0 w 1081088"/>
                <a:gd name="connsiteY1" fmla="*/ 9525 h 719137"/>
                <a:gd name="connsiteX2" fmla="*/ 61913 w 1081088"/>
                <a:gd name="connsiteY2" fmla="*/ 9525 h 719137"/>
                <a:gd name="connsiteX3" fmla="*/ 76200 w 1081088"/>
                <a:gd name="connsiteY3" fmla="*/ 0 h 719137"/>
                <a:gd name="connsiteX4" fmla="*/ 100013 w 1081088"/>
                <a:gd name="connsiteY4" fmla="*/ 0 h 719137"/>
                <a:gd name="connsiteX5" fmla="*/ 123825 w 1081088"/>
                <a:gd name="connsiteY5" fmla="*/ 4762 h 719137"/>
                <a:gd name="connsiteX6" fmla="*/ 152400 w 1081088"/>
                <a:gd name="connsiteY6" fmla="*/ 14287 h 719137"/>
                <a:gd name="connsiteX7" fmla="*/ 190500 w 1081088"/>
                <a:gd name="connsiteY7" fmla="*/ 28575 h 719137"/>
                <a:gd name="connsiteX8" fmla="*/ 242888 w 1081088"/>
                <a:gd name="connsiteY8" fmla="*/ 33337 h 719137"/>
                <a:gd name="connsiteX9" fmla="*/ 285750 w 1081088"/>
                <a:gd name="connsiteY9" fmla="*/ 33337 h 719137"/>
                <a:gd name="connsiteX10" fmla="*/ 323850 w 1081088"/>
                <a:gd name="connsiteY10" fmla="*/ 28575 h 719137"/>
                <a:gd name="connsiteX11" fmla="*/ 366713 w 1081088"/>
                <a:gd name="connsiteY11" fmla="*/ 28575 h 719137"/>
                <a:gd name="connsiteX12" fmla="*/ 404813 w 1081088"/>
                <a:gd name="connsiteY12" fmla="*/ 33337 h 719137"/>
                <a:gd name="connsiteX13" fmla="*/ 452438 w 1081088"/>
                <a:gd name="connsiteY13" fmla="*/ 38100 h 719137"/>
                <a:gd name="connsiteX14" fmla="*/ 476250 w 1081088"/>
                <a:gd name="connsiteY14" fmla="*/ 47625 h 719137"/>
                <a:gd name="connsiteX15" fmla="*/ 519113 w 1081088"/>
                <a:gd name="connsiteY15" fmla="*/ 47625 h 719137"/>
                <a:gd name="connsiteX16" fmla="*/ 561975 w 1081088"/>
                <a:gd name="connsiteY16" fmla="*/ 47625 h 719137"/>
                <a:gd name="connsiteX17" fmla="*/ 609600 w 1081088"/>
                <a:gd name="connsiteY17" fmla="*/ 57150 h 719137"/>
                <a:gd name="connsiteX18" fmla="*/ 642938 w 1081088"/>
                <a:gd name="connsiteY18" fmla="*/ 76200 h 719137"/>
                <a:gd name="connsiteX19" fmla="*/ 690563 w 1081088"/>
                <a:gd name="connsiteY19" fmla="*/ 80962 h 719137"/>
                <a:gd name="connsiteX20" fmla="*/ 733425 w 1081088"/>
                <a:gd name="connsiteY20" fmla="*/ 90487 h 719137"/>
                <a:gd name="connsiteX21" fmla="*/ 781050 w 1081088"/>
                <a:gd name="connsiteY21" fmla="*/ 90487 h 719137"/>
                <a:gd name="connsiteX22" fmla="*/ 828675 w 1081088"/>
                <a:gd name="connsiteY22" fmla="*/ 95250 h 719137"/>
                <a:gd name="connsiteX23" fmla="*/ 881063 w 1081088"/>
                <a:gd name="connsiteY23" fmla="*/ 114300 h 719137"/>
                <a:gd name="connsiteX24" fmla="*/ 900113 w 1081088"/>
                <a:gd name="connsiteY24" fmla="*/ 114300 h 719137"/>
                <a:gd name="connsiteX25" fmla="*/ 942975 w 1081088"/>
                <a:gd name="connsiteY25" fmla="*/ 114300 h 719137"/>
                <a:gd name="connsiteX26" fmla="*/ 962025 w 1081088"/>
                <a:gd name="connsiteY26" fmla="*/ 142875 h 719137"/>
                <a:gd name="connsiteX27" fmla="*/ 1000125 w 1081088"/>
                <a:gd name="connsiteY27" fmla="*/ 161925 h 719137"/>
                <a:gd name="connsiteX28" fmla="*/ 1052513 w 1081088"/>
                <a:gd name="connsiteY28" fmla="*/ 195262 h 719137"/>
                <a:gd name="connsiteX29" fmla="*/ 1081088 w 1081088"/>
                <a:gd name="connsiteY29" fmla="*/ 238125 h 719137"/>
                <a:gd name="connsiteX30" fmla="*/ 1081088 w 1081088"/>
                <a:gd name="connsiteY30" fmla="*/ 300037 h 719137"/>
                <a:gd name="connsiteX31" fmla="*/ 1066800 w 1081088"/>
                <a:gd name="connsiteY31" fmla="*/ 352425 h 719137"/>
                <a:gd name="connsiteX32" fmla="*/ 1062038 w 1081088"/>
                <a:gd name="connsiteY32" fmla="*/ 400050 h 719137"/>
                <a:gd name="connsiteX33" fmla="*/ 1052513 w 1081088"/>
                <a:gd name="connsiteY33" fmla="*/ 438150 h 719137"/>
                <a:gd name="connsiteX34" fmla="*/ 1033463 w 1081088"/>
                <a:gd name="connsiteY34" fmla="*/ 490537 h 719137"/>
                <a:gd name="connsiteX35" fmla="*/ 919163 w 1081088"/>
                <a:gd name="connsiteY35" fmla="*/ 500062 h 719137"/>
                <a:gd name="connsiteX36" fmla="*/ 895350 w 1081088"/>
                <a:gd name="connsiteY36" fmla="*/ 523875 h 719137"/>
                <a:gd name="connsiteX37" fmla="*/ 833438 w 1081088"/>
                <a:gd name="connsiteY37" fmla="*/ 519112 h 719137"/>
                <a:gd name="connsiteX38" fmla="*/ 700088 w 1081088"/>
                <a:gd name="connsiteY38" fmla="*/ 576262 h 719137"/>
                <a:gd name="connsiteX39" fmla="*/ 671513 w 1081088"/>
                <a:gd name="connsiteY39" fmla="*/ 576262 h 719137"/>
                <a:gd name="connsiteX40" fmla="*/ 652463 w 1081088"/>
                <a:gd name="connsiteY40" fmla="*/ 585787 h 719137"/>
                <a:gd name="connsiteX41" fmla="*/ 542925 w 1081088"/>
                <a:gd name="connsiteY41" fmla="*/ 576262 h 719137"/>
                <a:gd name="connsiteX42" fmla="*/ 309563 w 1081088"/>
                <a:gd name="connsiteY42" fmla="*/ 661987 h 719137"/>
                <a:gd name="connsiteX43" fmla="*/ 309563 w 1081088"/>
                <a:gd name="connsiteY43" fmla="*/ 661987 h 719137"/>
                <a:gd name="connsiteX44" fmla="*/ 233363 w 1081088"/>
                <a:gd name="connsiteY44" fmla="*/ 671512 h 719137"/>
                <a:gd name="connsiteX45" fmla="*/ 138113 w 1081088"/>
                <a:gd name="connsiteY45" fmla="*/ 695325 h 719137"/>
                <a:gd name="connsiteX46" fmla="*/ 4763 w 1081088"/>
                <a:gd name="connsiteY46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81088" h="719137">
                  <a:moveTo>
                    <a:pt x="4763" y="719137"/>
                  </a:moveTo>
                  <a:cubicBezTo>
                    <a:pt x="3175" y="482600"/>
                    <a:pt x="1588" y="246062"/>
                    <a:pt x="0" y="9525"/>
                  </a:cubicBezTo>
                  <a:lnTo>
                    <a:pt x="61913" y="9525"/>
                  </a:lnTo>
                  <a:lnTo>
                    <a:pt x="76200" y="0"/>
                  </a:lnTo>
                  <a:lnTo>
                    <a:pt x="100013" y="0"/>
                  </a:lnTo>
                  <a:lnTo>
                    <a:pt x="123825" y="4762"/>
                  </a:lnTo>
                  <a:lnTo>
                    <a:pt x="152400" y="14287"/>
                  </a:lnTo>
                  <a:lnTo>
                    <a:pt x="190500" y="28575"/>
                  </a:lnTo>
                  <a:lnTo>
                    <a:pt x="242888" y="33337"/>
                  </a:lnTo>
                  <a:lnTo>
                    <a:pt x="285750" y="33337"/>
                  </a:lnTo>
                  <a:lnTo>
                    <a:pt x="323850" y="28575"/>
                  </a:lnTo>
                  <a:lnTo>
                    <a:pt x="366713" y="28575"/>
                  </a:lnTo>
                  <a:lnTo>
                    <a:pt x="404813" y="33337"/>
                  </a:lnTo>
                  <a:lnTo>
                    <a:pt x="452438" y="38100"/>
                  </a:lnTo>
                  <a:lnTo>
                    <a:pt x="476250" y="47625"/>
                  </a:lnTo>
                  <a:lnTo>
                    <a:pt x="519113" y="47625"/>
                  </a:lnTo>
                  <a:lnTo>
                    <a:pt x="561975" y="47625"/>
                  </a:lnTo>
                  <a:lnTo>
                    <a:pt x="609600" y="57150"/>
                  </a:lnTo>
                  <a:lnTo>
                    <a:pt x="642938" y="76200"/>
                  </a:lnTo>
                  <a:lnTo>
                    <a:pt x="690563" y="80962"/>
                  </a:lnTo>
                  <a:lnTo>
                    <a:pt x="733425" y="90487"/>
                  </a:lnTo>
                  <a:lnTo>
                    <a:pt x="781050" y="90487"/>
                  </a:lnTo>
                  <a:lnTo>
                    <a:pt x="828675" y="95250"/>
                  </a:lnTo>
                  <a:lnTo>
                    <a:pt x="881063" y="114300"/>
                  </a:lnTo>
                  <a:lnTo>
                    <a:pt x="900113" y="114300"/>
                  </a:lnTo>
                  <a:lnTo>
                    <a:pt x="942975" y="114300"/>
                  </a:lnTo>
                  <a:lnTo>
                    <a:pt x="962025" y="142875"/>
                  </a:lnTo>
                  <a:lnTo>
                    <a:pt x="1000125" y="161925"/>
                  </a:lnTo>
                  <a:lnTo>
                    <a:pt x="1052513" y="195262"/>
                  </a:lnTo>
                  <a:lnTo>
                    <a:pt x="1081088" y="238125"/>
                  </a:lnTo>
                  <a:lnTo>
                    <a:pt x="1081088" y="300037"/>
                  </a:lnTo>
                  <a:lnTo>
                    <a:pt x="1066800" y="352425"/>
                  </a:lnTo>
                  <a:lnTo>
                    <a:pt x="1062038" y="400050"/>
                  </a:lnTo>
                  <a:lnTo>
                    <a:pt x="1052513" y="438150"/>
                  </a:lnTo>
                  <a:lnTo>
                    <a:pt x="1033463" y="490537"/>
                  </a:lnTo>
                  <a:lnTo>
                    <a:pt x="919163" y="500062"/>
                  </a:lnTo>
                  <a:lnTo>
                    <a:pt x="895350" y="523875"/>
                  </a:lnTo>
                  <a:lnTo>
                    <a:pt x="833438" y="519112"/>
                  </a:lnTo>
                  <a:lnTo>
                    <a:pt x="700088" y="576262"/>
                  </a:lnTo>
                  <a:lnTo>
                    <a:pt x="671513" y="576262"/>
                  </a:lnTo>
                  <a:lnTo>
                    <a:pt x="652463" y="585787"/>
                  </a:lnTo>
                  <a:lnTo>
                    <a:pt x="542925" y="576262"/>
                  </a:lnTo>
                  <a:lnTo>
                    <a:pt x="309563" y="661987"/>
                  </a:lnTo>
                  <a:lnTo>
                    <a:pt x="309563" y="661987"/>
                  </a:lnTo>
                  <a:lnTo>
                    <a:pt x="233363" y="671512"/>
                  </a:lnTo>
                  <a:lnTo>
                    <a:pt x="138113" y="695325"/>
                  </a:lnTo>
                  <a:lnTo>
                    <a:pt x="4763" y="719137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Forma livre 49"/>
            <p:cNvSpPr/>
            <p:nvPr/>
          </p:nvSpPr>
          <p:spPr>
            <a:xfrm>
              <a:off x="0" y="1747838"/>
              <a:ext cx="1900238" cy="1819275"/>
            </a:xfrm>
            <a:custGeom>
              <a:avLst/>
              <a:gdLst>
                <a:gd name="connsiteX0" fmla="*/ 0 w 1900238"/>
                <a:gd name="connsiteY0" fmla="*/ 1809750 h 1819275"/>
                <a:gd name="connsiteX1" fmla="*/ 0 w 1900238"/>
                <a:gd name="connsiteY1" fmla="*/ 4762 h 1819275"/>
                <a:gd name="connsiteX2" fmla="*/ 42863 w 1900238"/>
                <a:gd name="connsiteY2" fmla="*/ 0 h 1819275"/>
                <a:gd name="connsiteX3" fmla="*/ 90488 w 1900238"/>
                <a:gd name="connsiteY3" fmla="*/ 14287 h 1819275"/>
                <a:gd name="connsiteX4" fmla="*/ 152400 w 1900238"/>
                <a:gd name="connsiteY4" fmla="*/ 23812 h 1819275"/>
                <a:gd name="connsiteX5" fmla="*/ 200025 w 1900238"/>
                <a:gd name="connsiteY5" fmla="*/ 38100 h 1819275"/>
                <a:gd name="connsiteX6" fmla="*/ 261938 w 1900238"/>
                <a:gd name="connsiteY6" fmla="*/ 52387 h 1819275"/>
                <a:gd name="connsiteX7" fmla="*/ 361950 w 1900238"/>
                <a:gd name="connsiteY7" fmla="*/ 80962 h 1819275"/>
                <a:gd name="connsiteX8" fmla="*/ 509588 w 1900238"/>
                <a:gd name="connsiteY8" fmla="*/ 123825 h 1819275"/>
                <a:gd name="connsiteX9" fmla="*/ 652463 w 1900238"/>
                <a:gd name="connsiteY9" fmla="*/ 157162 h 1819275"/>
                <a:gd name="connsiteX10" fmla="*/ 781050 w 1900238"/>
                <a:gd name="connsiteY10" fmla="*/ 209550 h 1819275"/>
                <a:gd name="connsiteX11" fmla="*/ 947738 w 1900238"/>
                <a:gd name="connsiteY11" fmla="*/ 257175 h 1819275"/>
                <a:gd name="connsiteX12" fmla="*/ 1176338 w 1900238"/>
                <a:gd name="connsiteY12" fmla="*/ 328612 h 1819275"/>
                <a:gd name="connsiteX13" fmla="*/ 1333500 w 1900238"/>
                <a:gd name="connsiteY13" fmla="*/ 357187 h 1819275"/>
                <a:gd name="connsiteX14" fmla="*/ 1285875 w 1900238"/>
                <a:gd name="connsiteY14" fmla="*/ 361950 h 1819275"/>
                <a:gd name="connsiteX15" fmla="*/ 1257300 w 1900238"/>
                <a:gd name="connsiteY15" fmla="*/ 357187 h 1819275"/>
                <a:gd name="connsiteX16" fmla="*/ 1466850 w 1900238"/>
                <a:gd name="connsiteY16" fmla="*/ 400050 h 1819275"/>
                <a:gd name="connsiteX17" fmla="*/ 1624013 w 1900238"/>
                <a:gd name="connsiteY17" fmla="*/ 447675 h 1819275"/>
                <a:gd name="connsiteX18" fmla="*/ 1757363 w 1900238"/>
                <a:gd name="connsiteY18" fmla="*/ 495300 h 1819275"/>
                <a:gd name="connsiteX19" fmla="*/ 1900238 w 1900238"/>
                <a:gd name="connsiteY19" fmla="*/ 533400 h 1819275"/>
                <a:gd name="connsiteX20" fmla="*/ 1895475 w 1900238"/>
                <a:gd name="connsiteY20" fmla="*/ 581025 h 1819275"/>
                <a:gd name="connsiteX21" fmla="*/ 1809750 w 1900238"/>
                <a:gd name="connsiteY21" fmla="*/ 600075 h 1819275"/>
                <a:gd name="connsiteX22" fmla="*/ 1733550 w 1900238"/>
                <a:gd name="connsiteY22" fmla="*/ 642937 h 1819275"/>
                <a:gd name="connsiteX23" fmla="*/ 1666875 w 1900238"/>
                <a:gd name="connsiteY23" fmla="*/ 704850 h 1819275"/>
                <a:gd name="connsiteX24" fmla="*/ 1614488 w 1900238"/>
                <a:gd name="connsiteY24" fmla="*/ 790575 h 1819275"/>
                <a:gd name="connsiteX25" fmla="*/ 1500188 w 1900238"/>
                <a:gd name="connsiteY25" fmla="*/ 838200 h 1819275"/>
                <a:gd name="connsiteX26" fmla="*/ 1338263 w 1900238"/>
                <a:gd name="connsiteY26" fmla="*/ 857250 h 1819275"/>
                <a:gd name="connsiteX27" fmla="*/ 1247775 w 1900238"/>
                <a:gd name="connsiteY27" fmla="*/ 928687 h 1819275"/>
                <a:gd name="connsiteX28" fmla="*/ 1152525 w 1900238"/>
                <a:gd name="connsiteY28" fmla="*/ 942975 h 1819275"/>
                <a:gd name="connsiteX29" fmla="*/ 1047750 w 1900238"/>
                <a:gd name="connsiteY29" fmla="*/ 1004887 h 1819275"/>
                <a:gd name="connsiteX30" fmla="*/ 1081088 w 1900238"/>
                <a:gd name="connsiteY30" fmla="*/ 1028700 h 1819275"/>
                <a:gd name="connsiteX31" fmla="*/ 1009650 w 1900238"/>
                <a:gd name="connsiteY31" fmla="*/ 1028700 h 1819275"/>
                <a:gd name="connsiteX32" fmla="*/ 962025 w 1900238"/>
                <a:gd name="connsiteY32" fmla="*/ 1057275 h 1819275"/>
                <a:gd name="connsiteX33" fmla="*/ 862013 w 1900238"/>
                <a:gd name="connsiteY33" fmla="*/ 1095375 h 1819275"/>
                <a:gd name="connsiteX34" fmla="*/ 771525 w 1900238"/>
                <a:gd name="connsiteY34" fmla="*/ 1128712 h 1819275"/>
                <a:gd name="connsiteX35" fmla="*/ 657225 w 1900238"/>
                <a:gd name="connsiteY35" fmla="*/ 1204912 h 1819275"/>
                <a:gd name="connsiteX36" fmla="*/ 538163 w 1900238"/>
                <a:gd name="connsiteY36" fmla="*/ 1266825 h 1819275"/>
                <a:gd name="connsiteX37" fmla="*/ 452438 w 1900238"/>
                <a:gd name="connsiteY37" fmla="*/ 1352550 h 1819275"/>
                <a:gd name="connsiteX38" fmla="*/ 390525 w 1900238"/>
                <a:gd name="connsiteY38" fmla="*/ 1414462 h 1819275"/>
                <a:gd name="connsiteX39" fmla="*/ 233363 w 1900238"/>
                <a:gd name="connsiteY39" fmla="*/ 1552575 h 1819275"/>
                <a:gd name="connsiteX40" fmla="*/ 209550 w 1900238"/>
                <a:gd name="connsiteY40" fmla="*/ 1643062 h 1819275"/>
                <a:gd name="connsiteX41" fmla="*/ 176213 w 1900238"/>
                <a:gd name="connsiteY41" fmla="*/ 1728787 h 1819275"/>
                <a:gd name="connsiteX42" fmla="*/ 123825 w 1900238"/>
                <a:gd name="connsiteY42" fmla="*/ 1809750 h 1819275"/>
                <a:gd name="connsiteX43" fmla="*/ 66675 w 1900238"/>
                <a:gd name="connsiteY43" fmla="*/ 1819275 h 1819275"/>
                <a:gd name="connsiteX44" fmla="*/ 0 w 1900238"/>
                <a:gd name="connsiteY44" fmla="*/ 1809750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00238" h="1819275">
                  <a:moveTo>
                    <a:pt x="0" y="1809750"/>
                  </a:moveTo>
                  <a:lnTo>
                    <a:pt x="0" y="4762"/>
                  </a:lnTo>
                  <a:lnTo>
                    <a:pt x="42863" y="0"/>
                  </a:lnTo>
                  <a:lnTo>
                    <a:pt x="90488" y="14287"/>
                  </a:lnTo>
                  <a:lnTo>
                    <a:pt x="152400" y="23812"/>
                  </a:lnTo>
                  <a:lnTo>
                    <a:pt x="200025" y="38100"/>
                  </a:lnTo>
                  <a:lnTo>
                    <a:pt x="261938" y="52387"/>
                  </a:lnTo>
                  <a:lnTo>
                    <a:pt x="361950" y="80962"/>
                  </a:lnTo>
                  <a:lnTo>
                    <a:pt x="509588" y="123825"/>
                  </a:lnTo>
                  <a:lnTo>
                    <a:pt x="652463" y="157162"/>
                  </a:lnTo>
                  <a:lnTo>
                    <a:pt x="781050" y="209550"/>
                  </a:lnTo>
                  <a:lnTo>
                    <a:pt x="947738" y="257175"/>
                  </a:lnTo>
                  <a:lnTo>
                    <a:pt x="1176338" y="328612"/>
                  </a:lnTo>
                  <a:lnTo>
                    <a:pt x="1333500" y="357187"/>
                  </a:lnTo>
                  <a:cubicBezTo>
                    <a:pt x="1317625" y="358775"/>
                    <a:pt x="1301829" y="361950"/>
                    <a:pt x="1285875" y="361950"/>
                  </a:cubicBezTo>
                  <a:cubicBezTo>
                    <a:pt x="1276219" y="361950"/>
                    <a:pt x="1257300" y="357187"/>
                    <a:pt x="1257300" y="357187"/>
                  </a:cubicBezTo>
                  <a:lnTo>
                    <a:pt x="1466850" y="400050"/>
                  </a:lnTo>
                  <a:lnTo>
                    <a:pt x="1624013" y="447675"/>
                  </a:lnTo>
                  <a:lnTo>
                    <a:pt x="1757363" y="495300"/>
                  </a:lnTo>
                  <a:lnTo>
                    <a:pt x="1900238" y="533400"/>
                  </a:lnTo>
                  <a:lnTo>
                    <a:pt x="1895475" y="581025"/>
                  </a:lnTo>
                  <a:lnTo>
                    <a:pt x="1809750" y="600075"/>
                  </a:lnTo>
                  <a:lnTo>
                    <a:pt x="1733550" y="642937"/>
                  </a:lnTo>
                  <a:lnTo>
                    <a:pt x="1666875" y="704850"/>
                  </a:lnTo>
                  <a:lnTo>
                    <a:pt x="1614488" y="790575"/>
                  </a:lnTo>
                  <a:lnTo>
                    <a:pt x="1500188" y="838200"/>
                  </a:lnTo>
                  <a:lnTo>
                    <a:pt x="1338263" y="857250"/>
                  </a:lnTo>
                  <a:lnTo>
                    <a:pt x="1247775" y="928687"/>
                  </a:lnTo>
                  <a:lnTo>
                    <a:pt x="1152525" y="942975"/>
                  </a:lnTo>
                  <a:lnTo>
                    <a:pt x="1047750" y="1004887"/>
                  </a:lnTo>
                  <a:lnTo>
                    <a:pt x="1081088" y="1028700"/>
                  </a:lnTo>
                  <a:lnTo>
                    <a:pt x="1009650" y="1028700"/>
                  </a:lnTo>
                  <a:lnTo>
                    <a:pt x="962025" y="1057275"/>
                  </a:lnTo>
                  <a:lnTo>
                    <a:pt x="862013" y="1095375"/>
                  </a:lnTo>
                  <a:lnTo>
                    <a:pt x="771525" y="1128712"/>
                  </a:lnTo>
                  <a:lnTo>
                    <a:pt x="657225" y="1204912"/>
                  </a:lnTo>
                  <a:lnTo>
                    <a:pt x="538163" y="1266825"/>
                  </a:lnTo>
                  <a:lnTo>
                    <a:pt x="452438" y="1352550"/>
                  </a:lnTo>
                  <a:lnTo>
                    <a:pt x="390525" y="1414462"/>
                  </a:lnTo>
                  <a:lnTo>
                    <a:pt x="233363" y="1552575"/>
                  </a:lnTo>
                  <a:lnTo>
                    <a:pt x="209550" y="1643062"/>
                  </a:lnTo>
                  <a:lnTo>
                    <a:pt x="176213" y="1728787"/>
                  </a:lnTo>
                  <a:lnTo>
                    <a:pt x="123825" y="1809750"/>
                  </a:lnTo>
                  <a:lnTo>
                    <a:pt x="66675" y="1819275"/>
                  </a:lnTo>
                  <a:lnTo>
                    <a:pt x="0" y="1809750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Forma livre 50"/>
            <p:cNvSpPr/>
            <p:nvPr/>
          </p:nvSpPr>
          <p:spPr>
            <a:xfrm>
              <a:off x="0" y="1490663"/>
              <a:ext cx="1933575" cy="785812"/>
            </a:xfrm>
            <a:custGeom>
              <a:avLst/>
              <a:gdLst>
                <a:gd name="connsiteX0" fmla="*/ 1257300 w 1933575"/>
                <a:gd name="connsiteY0" fmla="*/ 28575 h 785812"/>
                <a:gd name="connsiteX1" fmla="*/ 1376363 w 1933575"/>
                <a:gd name="connsiteY1" fmla="*/ 61912 h 785812"/>
                <a:gd name="connsiteX2" fmla="*/ 1400175 w 1933575"/>
                <a:gd name="connsiteY2" fmla="*/ 76200 h 785812"/>
                <a:gd name="connsiteX3" fmla="*/ 1443038 w 1933575"/>
                <a:gd name="connsiteY3" fmla="*/ 109537 h 785812"/>
                <a:gd name="connsiteX4" fmla="*/ 1500188 w 1933575"/>
                <a:gd name="connsiteY4" fmla="*/ 147637 h 785812"/>
                <a:gd name="connsiteX5" fmla="*/ 1562100 w 1933575"/>
                <a:gd name="connsiteY5" fmla="*/ 195262 h 785812"/>
                <a:gd name="connsiteX6" fmla="*/ 1600200 w 1933575"/>
                <a:gd name="connsiteY6" fmla="*/ 214312 h 785812"/>
                <a:gd name="connsiteX7" fmla="*/ 1624013 w 1933575"/>
                <a:gd name="connsiteY7" fmla="*/ 233362 h 785812"/>
                <a:gd name="connsiteX8" fmla="*/ 1657350 w 1933575"/>
                <a:gd name="connsiteY8" fmla="*/ 233362 h 785812"/>
                <a:gd name="connsiteX9" fmla="*/ 1666875 w 1933575"/>
                <a:gd name="connsiteY9" fmla="*/ 266700 h 785812"/>
                <a:gd name="connsiteX10" fmla="*/ 1676400 w 1933575"/>
                <a:gd name="connsiteY10" fmla="*/ 333375 h 785812"/>
                <a:gd name="connsiteX11" fmla="*/ 1666875 w 1933575"/>
                <a:gd name="connsiteY11" fmla="*/ 342900 h 785812"/>
                <a:gd name="connsiteX12" fmla="*/ 1624013 w 1933575"/>
                <a:gd name="connsiteY12" fmla="*/ 409575 h 785812"/>
                <a:gd name="connsiteX13" fmla="*/ 1624013 w 1933575"/>
                <a:gd name="connsiteY13" fmla="*/ 447675 h 785812"/>
                <a:gd name="connsiteX14" fmla="*/ 1624013 w 1933575"/>
                <a:gd name="connsiteY14" fmla="*/ 490537 h 785812"/>
                <a:gd name="connsiteX15" fmla="*/ 1628775 w 1933575"/>
                <a:gd name="connsiteY15" fmla="*/ 528637 h 785812"/>
                <a:gd name="connsiteX16" fmla="*/ 1652588 w 1933575"/>
                <a:gd name="connsiteY16" fmla="*/ 547687 h 785812"/>
                <a:gd name="connsiteX17" fmla="*/ 1709738 w 1933575"/>
                <a:gd name="connsiteY17" fmla="*/ 581025 h 785812"/>
                <a:gd name="connsiteX18" fmla="*/ 1814513 w 1933575"/>
                <a:gd name="connsiteY18" fmla="*/ 638175 h 785812"/>
                <a:gd name="connsiteX19" fmla="*/ 1857375 w 1933575"/>
                <a:gd name="connsiteY19" fmla="*/ 666750 h 785812"/>
                <a:gd name="connsiteX20" fmla="*/ 1890713 w 1933575"/>
                <a:gd name="connsiteY20" fmla="*/ 685800 h 785812"/>
                <a:gd name="connsiteX21" fmla="*/ 1909763 w 1933575"/>
                <a:gd name="connsiteY21" fmla="*/ 714375 h 785812"/>
                <a:gd name="connsiteX22" fmla="*/ 1933575 w 1933575"/>
                <a:gd name="connsiteY22" fmla="*/ 762000 h 785812"/>
                <a:gd name="connsiteX23" fmla="*/ 1895475 w 1933575"/>
                <a:gd name="connsiteY23" fmla="*/ 785812 h 785812"/>
                <a:gd name="connsiteX24" fmla="*/ 1833563 w 1933575"/>
                <a:gd name="connsiteY24" fmla="*/ 766762 h 785812"/>
                <a:gd name="connsiteX25" fmla="*/ 1676400 w 1933575"/>
                <a:gd name="connsiteY25" fmla="*/ 723900 h 785812"/>
                <a:gd name="connsiteX26" fmla="*/ 1562100 w 1933575"/>
                <a:gd name="connsiteY26" fmla="*/ 690562 h 785812"/>
                <a:gd name="connsiteX27" fmla="*/ 1414463 w 1933575"/>
                <a:gd name="connsiteY27" fmla="*/ 647700 h 785812"/>
                <a:gd name="connsiteX28" fmla="*/ 1323975 w 1933575"/>
                <a:gd name="connsiteY28" fmla="*/ 614362 h 785812"/>
                <a:gd name="connsiteX29" fmla="*/ 1219200 w 1933575"/>
                <a:gd name="connsiteY29" fmla="*/ 581025 h 785812"/>
                <a:gd name="connsiteX30" fmla="*/ 1119188 w 1933575"/>
                <a:gd name="connsiteY30" fmla="*/ 561975 h 785812"/>
                <a:gd name="connsiteX31" fmla="*/ 1019175 w 1933575"/>
                <a:gd name="connsiteY31" fmla="*/ 533400 h 785812"/>
                <a:gd name="connsiteX32" fmla="*/ 919163 w 1933575"/>
                <a:gd name="connsiteY32" fmla="*/ 500062 h 785812"/>
                <a:gd name="connsiteX33" fmla="*/ 804863 w 1933575"/>
                <a:gd name="connsiteY33" fmla="*/ 466725 h 785812"/>
                <a:gd name="connsiteX34" fmla="*/ 709613 w 1933575"/>
                <a:gd name="connsiteY34" fmla="*/ 433387 h 785812"/>
                <a:gd name="connsiteX35" fmla="*/ 552450 w 1933575"/>
                <a:gd name="connsiteY35" fmla="*/ 376237 h 785812"/>
                <a:gd name="connsiteX36" fmla="*/ 461963 w 1933575"/>
                <a:gd name="connsiteY36" fmla="*/ 357187 h 785812"/>
                <a:gd name="connsiteX37" fmla="*/ 390525 w 1933575"/>
                <a:gd name="connsiteY37" fmla="*/ 347662 h 785812"/>
                <a:gd name="connsiteX38" fmla="*/ 309563 w 1933575"/>
                <a:gd name="connsiteY38" fmla="*/ 314325 h 785812"/>
                <a:gd name="connsiteX39" fmla="*/ 204788 w 1933575"/>
                <a:gd name="connsiteY39" fmla="*/ 295275 h 785812"/>
                <a:gd name="connsiteX40" fmla="*/ 109538 w 1933575"/>
                <a:gd name="connsiteY40" fmla="*/ 276225 h 785812"/>
                <a:gd name="connsiteX41" fmla="*/ 42863 w 1933575"/>
                <a:gd name="connsiteY41" fmla="*/ 261937 h 785812"/>
                <a:gd name="connsiteX42" fmla="*/ 0 w 1933575"/>
                <a:gd name="connsiteY42" fmla="*/ 252412 h 785812"/>
                <a:gd name="connsiteX43" fmla="*/ 0 w 1933575"/>
                <a:gd name="connsiteY43" fmla="*/ 142875 h 785812"/>
                <a:gd name="connsiteX44" fmla="*/ 42863 w 1933575"/>
                <a:gd name="connsiteY44" fmla="*/ 119062 h 785812"/>
                <a:gd name="connsiteX45" fmla="*/ 142875 w 1933575"/>
                <a:gd name="connsiteY45" fmla="*/ 95250 h 785812"/>
                <a:gd name="connsiteX46" fmla="*/ 271463 w 1933575"/>
                <a:gd name="connsiteY46" fmla="*/ 61912 h 785812"/>
                <a:gd name="connsiteX47" fmla="*/ 433388 w 1933575"/>
                <a:gd name="connsiteY47" fmla="*/ 33337 h 785812"/>
                <a:gd name="connsiteX48" fmla="*/ 538163 w 1933575"/>
                <a:gd name="connsiteY48" fmla="*/ 0 h 785812"/>
                <a:gd name="connsiteX49" fmla="*/ 747713 w 1933575"/>
                <a:gd name="connsiteY49" fmla="*/ 0 h 785812"/>
                <a:gd name="connsiteX50" fmla="*/ 881063 w 1933575"/>
                <a:gd name="connsiteY50" fmla="*/ 38100 h 785812"/>
                <a:gd name="connsiteX51" fmla="*/ 1057275 w 1933575"/>
                <a:gd name="connsiteY51" fmla="*/ 47625 h 785812"/>
                <a:gd name="connsiteX52" fmla="*/ 1166813 w 1933575"/>
                <a:gd name="connsiteY52" fmla="*/ 57150 h 785812"/>
                <a:gd name="connsiteX53" fmla="*/ 1257300 w 1933575"/>
                <a:gd name="connsiteY53" fmla="*/ 28575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933575" h="785812">
                  <a:moveTo>
                    <a:pt x="1257300" y="28575"/>
                  </a:moveTo>
                  <a:lnTo>
                    <a:pt x="1376363" y="61912"/>
                  </a:lnTo>
                  <a:lnTo>
                    <a:pt x="1400175" y="76200"/>
                  </a:lnTo>
                  <a:lnTo>
                    <a:pt x="1443038" y="109537"/>
                  </a:lnTo>
                  <a:lnTo>
                    <a:pt x="1500188" y="147637"/>
                  </a:lnTo>
                  <a:lnTo>
                    <a:pt x="1562100" y="195262"/>
                  </a:lnTo>
                  <a:lnTo>
                    <a:pt x="1600200" y="214312"/>
                  </a:lnTo>
                  <a:lnTo>
                    <a:pt x="1624013" y="233362"/>
                  </a:lnTo>
                  <a:lnTo>
                    <a:pt x="1657350" y="233362"/>
                  </a:lnTo>
                  <a:lnTo>
                    <a:pt x="1666875" y="266700"/>
                  </a:lnTo>
                  <a:lnTo>
                    <a:pt x="1676400" y="333375"/>
                  </a:lnTo>
                  <a:lnTo>
                    <a:pt x="1666875" y="342900"/>
                  </a:lnTo>
                  <a:lnTo>
                    <a:pt x="1624013" y="409575"/>
                  </a:lnTo>
                  <a:lnTo>
                    <a:pt x="1624013" y="447675"/>
                  </a:lnTo>
                  <a:lnTo>
                    <a:pt x="1624013" y="490537"/>
                  </a:lnTo>
                  <a:lnTo>
                    <a:pt x="1628775" y="528637"/>
                  </a:lnTo>
                  <a:lnTo>
                    <a:pt x="1652588" y="547687"/>
                  </a:lnTo>
                  <a:lnTo>
                    <a:pt x="1709738" y="581025"/>
                  </a:lnTo>
                  <a:lnTo>
                    <a:pt x="1814513" y="638175"/>
                  </a:lnTo>
                  <a:lnTo>
                    <a:pt x="1857375" y="666750"/>
                  </a:lnTo>
                  <a:lnTo>
                    <a:pt x="1890713" y="685800"/>
                  </a:lnTo>
                  <a:lnTo>
                    <a:pt x="1909763" y="714375"/>
                  </a:lnTo>
                  <a:lnTo>
                    <a:pt x="1933575" y="762000"/>
                  </a:lnTo>
                  <a:lnTo>
                    <a:pt x="1895475" y="785812"/>
                  </a:lnTo>
                  <a:lnTo>
                    <a:pt x="1833563" y="766762"/>
                  </a:lnTo>
                  <a:lnTo>
                    <a:pt x="1676400" y="723900"/>
                  </a:lnTo>
                  <a:lnTo>
                    <a:pt x="1562100" y="690562"/>
                  </a:lnTo>
                  <a:lnTo>
                    <a:pt x="1414463" y="647700"/>
                  </a:lnTo>
                  <a:lnTo>
                    <a:pt x="1323975" y="614362"/>
                  </a:lnTo>
                  <a:lnTo>
                    <a:pt x="1219200" y="581025"/>
                  </a:lnTo>
                  <a:lnTo>
                    <a:pt x="1119188" y="561975"/>
                  </a:lnTo>
                  <a:lnTo>
                    <a:pt x="1019175" y="533400"/>
                  </a:lnTo>
                  <a:lnTo>
                    <a:pt x="919163" y="500062"/>
                  </a:lnTo>
                  <a:lnTo>
                    <a:pt x="804863" y="466725"/>
                  </a:lnTo>
                  <a:lnTo>
                    <a:pt x="709613" y="433387"/>
                  </a:lnTo>
                  <a:lnTo>
                    <a:pt x="552450" y="376237"/>
                  </a:lnTo>
                  <a:lnTo>
                    <a:pt x="461963" y="357187"/>
                  </a:lnTo>
                  <a:lnTo>
                    <a:pt x="390525" y="347662"/>
                  </a:lnTo>
                  <a:lnTo>
                    <a:pt x="309563" y="314325"/>
                  </a:lnTo>
                  <a:lnTo>
                    <a:pt x="204788" y="295275"/>
                  </a:lnTo>
                  <a:lnTo>
                    <a:pt x="109538" y="276225"/>
                  </a:lnTo>
                  <a:lnTo>
                    <a:pt x="42863" y="261937"/>
                  </a:lnTo>
                  <a:lnTo>
                    <a:pt x="0" y="252412"/>
                  </a:lnTo>
                  <a:lnTo>
                    <a:pt x="0" y="142875"/>
                  </a:lnTo>
                  <a:lnTo>
                    <a:pt x="42863" y="119062"/>
                  </a:lnTo>
                  <a:lnTo>
                    <a:pt x="142875" y="95250"/>
                  </a:lnTo>
                  <a:lnTo>
                    <a:pt x="271463" y="61912"/>
                  </a:lnTo>
                  <a:lnTo>
                    <a:pt x="433388" y="33337"/>
                  </a:lnTo>
                  <a:lnTo>
                    <a:pt x="538163" y="0"/>
                  </a:lnTo>
                  <a:lnTo>
                    <a:pt x="747713" y="0"/>
                  </a:lnTo>
                  <a:lnTo>
                    <a:pt x="881063" y="38100"/>
                  </a:lnTo>
                  <a:lnTo>
                    <a:pt x="1057275" y="47625"/>
                  </a:lnTo>
                  <a:lnTo>
                    <a:pt x="1166813" y="57150"/>
                  </a:lnTo>
                  <a:lnTo>
                    <a:pt x="1257300" y="28575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Forma livre 51"/>
            <p:cNvSpPr/>
            <p:nvPr/>
          </p:nvSpPr>
          <p:spPr>
            <a:xfrm>
              <a:off x="-4763" y="1100138"/>
              <a:ext cx="2157413" cy="557212"/>
            </a:xfrm>
            <a:custGeom>
              <a:avLst/>
              <a:gdLst>
                <a:gd name="connsiteX0" fmla="*/ 0 w 2157413"/>
                <a:gd name="connsiteY0" fmla="*/ 33337 h 557212"/>
                <a:gd name="connsiteX1" fmla="*/ 147638 w 2157413"/>
                <a:gd name="connsiteY1" fmla="*/ 23812 h 557212"/>
                <a:gd name="connsiteX2" fmla="*/ 276226 w 2157413"/>
                <a:gd name="connsiteY2" fmla="*/ 14287 h 557212"/>
                <a:gd name="connsiteX3" fmla="*/ 352426 w 2157413"/>
                <a:gd name="connsiteY3" fmla="*/ 9525 h 557212"/>
                <a:gd name="connsiteX4" fmla="*/ 390526 w 2157413"/>
                <a:gd name="connsiteY4" fmla="*/ 19050 h 557212"/>
                <a:gd name="connsiteX5" fmla="*/ 447676 w 2157413"/>
                <a:gd name="connsiteY5" fmla="*/ 14287 h 557212"/>
                <a:gd name="connsiteX6" fmla="*/ 552451 w 2157413"/>
                <a:gd name="connsiteY6" fmla="*/ 9525 h 557212"/>
                <a:gd name="connsiteX7" fmla="*/ 619126 w 2157413"/>
                <a:gd name="connsiteY7" fmla="*/ 9525 h 557212"/>
                <a:gd name="connsiteX8" fmla="*/ 700088 w 2157413"/>
                <a:gd name="connsiteY8" fmla="*/ 23812 h 557212"/>
                <a:gd name="connsiteX9" fmla="*/ 785813 w 2157413"/>
                <a:gd name="connsiteY9" fmla="*/ 9525 h 557212"/>
                <a:gd name="connsiteX10" fmla="*/ 814388 w 2157413"/>
                <a:gd name="connsiteY10" fmla="*/ 0 h 557212"/>
                <a:gd name="connsiteX11" fmla="*/ 838201 w 2157413"/>
                <a:gd name="connsiteY11" fmla="*/ 0 h 557212"/>
                <a:gd name="connsiteX12" fmla="*/ 809626 w 2157413"/>
                <a:gd name="connsiteY12" fmla="*/ 14287 h 557212"/>
                <a:gd name="connsiteX13" fmla="*/ 795338 w 2157413"/>
                <a:gd name="connsiteY13" fmla="*/ 38100 h 557212"/>
                <a:gd name="connsiteX14" fmla="*/ 804863 w 2157413"/>
                <a:gd name="connsiteY14" fmla="*/ 47625 h 557212"/>
                <a:gd name="connsiteX15" fmla="*/ 838201 w 2157413"/>
                <a:gd name="connsiteY15" fmla="*/ 61912 h 557212"/>
                <a:gd name="connsiteX16" fmla="*/ 871538 w 2157413"/>
                <a:gd name="connsiteY16" fmla="*/ 66675 h 557212"/>
                <a:gd name="connsiteX17" fmla="*/ 857251 w 2157413"/>
                <a:gd name="connsiteY17" fmla="*/ 76200 h 557212"/>
                <a:gd name="connsiteX18" fmla="*/ 828676 w 2157413"/>
                <a:gd name="connsiteY18" fmla="*/ 85725 h 557212"/>
                <a:gd name="connsiteX19" fmla="*/ 814388 w 2157413"/>
                <a:gd name="connsiteY19" fmla="*/ 104775 h 557212"/>
                <a:gd name="connsiteX20" fmla="*/ 852488 w 2157413"/>
                <a:gd name="connsiteY20" fmla="*/ 123825 h 557212"/>
                <a:gd name="connsiteX21" fmla="*/ 904876 w 2157413"/>
                <a:gd name="connsiteY21" fmla="*/ 133350 h 557212"/>
                <a:gd name="connsiteX22" fmla="*/ 957263 w 2157413"/>
                <a:gd name="connsiteY22" fmla="*/ 138112 h 557212"/>
                <a:gd name="connsiteX23" fmla="*/ 1014413 w 2157413"/>
                <a:gd name="connsiteY23" fmla="*/ 142875 h 557212"/>
                <a:gd name="connsiteX24" fmla="*/ 1052513 w 2157413"/>
                <a:gd name="connsiteY24" fmla="*/ 138112 h 557212"/>
                <a:gd name="connsiteX25" fmla="*/ 1081088 w 2157413"/>
                <a:gd name="connsiteY25" fmla="*/ 147637 h 557212"/>
                <a:gd name="connsiteX26" fmla="*/ 1147763 w 2157413"/>
                <a:gd name="connsiteY26" fmla="*/ 152400 h 557212"/>
                <a:gd name="connsiteX27" fmla="*/ 1204913 w 2157413"/>
                <a:gd name="connsiteY27" fmla="*/ 161925 h 557212"/>
                <a:gd name="connsiteX28" fmla="*/ 1285876 w 2157413"/>
                <a:gd name="connsiteY28" fmla="*/ 157162 h 557212"/>
                <a:gd name="connsiteX29" fmla="*/ 1338263 w 2157413"/>
                <a:gd name="connsiteY29" fmla="*/ 147637 h 557212"/>
                <a:gd name="connsiteX30" fmla="*/ 1385888 w 2157413"/>
                <a:gd name="connsiteY30" fmla="*/ 157162 h 557212"/>
                <a:gd name="connsiteX31" fmla="*/ 1466851 w 2157413"/>
                <a:gd name="connsiteY31" fmla="*/ 157162 h 557212"/>
                <a:gd name="connsiteX32" fmla="*/ 1538288 w 2157413"/>
                <a:gd name="connsiteY32" fmla="*/ 147637 h 557212"/>
                <a:gd name="connsiteX33" fmla="*/ 1609726 w 2157413"/>
                <a:gd name="connsiteY33" fmla="*/ 142875 h 557212"/>
                <a:gd name="connsiteX34" fmla="*/ 1676401 w 2157413"/>
                <a:gd name="connsiteY34" fmla="*/ 138112 h 557212"/>
                <a:gd name="connsiteX35" fmla="*/ 1747838 w 2157413"/>
                <a:gd name="connsiteY35" fmla="*/ 142875 h 557212"/>
                <a:gd name="connsiteX36" fmla="*/ 1862138 w 2157413"/>
                <a:gd name="connsiteY36" fmla="*/ 138112 h 557212"/>
                <a:gd name="connsiteX37" fmla="*/ 1928813 w 2157413"/>
                <a:gd name="connsiteY37" fmla="*/ 133350 h 557212"/>
                <a:gd name="connsiteX38" fmla="*/ 1981201 w 2157413"/>
                <a:gd name="connsiteY38" fmla="*/ 142875 h 557212"/>
                <a:gd name="connsiteX39" fmla="*/ 2028826 w 2157413"/>
                <a:gd name="connsiteY39" fmla="*/ 161925 h 557212"/>
                <a:gd name="connsiteX40" fmla="*/ 2038351 w 2157413"/>
                <a:gd name="connsiteY40" fmla="*/ 190500 h 557212"/>
                <a:gd name="connsiteX41" fmla="*/ 2066926 w 2157413"/>
                <a:gd name="connsiteY41" fmla="*/ 219075 h 557212"/>
                <a:gd name="connsiteX42" fmla="*/ 2105026 w 2157413"/>
                <a:gd name="connsiteY42" fmla="*/ 238125 h 557212"/>
                <a:gd name="connsiteX43" fmla="*/ 2157413 w 2157413"/>
                <a:gd name="connsiteY43" fmla="*/ 261937 h 557212"/>
                <a:gd name="connsiteX44" fmla="*/ 2147888 w 2157413"/>
                <a:gd name="connsiteY44" fmla="*/ 276225 h 557212"/>
                <a:gd name="connsiteX45" fmla="*/ 2095501 w 2157413"/>
                <a:gd name="connsiteY45" fmla="*/ 290512 h 557212"/>
                <a:gd name="connsiteX46" fmla="*/ 2047876 w 2157413"/>
                <a:gd name="connsiteY46" fmla="*/ 304800 h 557212"/>
                <a:gd name="connsiteX47" fmla="*/ 2024063 w 2157413"/>
                <a:gd name="connsiteY47" fmla="*/ 333375 h 557212"/>
                <a:gd name="connsiteX48" fmla="*/ 1981201 w 2157413"/>
                <a:gd name="connsiteY48" fmla="*/ 352425 h 557212"/>
                <a:gd name="connsiteX49" fmla="*/ 1928813 w 2157413"/>
                <a:gd name="connsiteY49" fmla="*/ 371475 h 557212"/>
                <a:gd name="connsiteX50" fmla="*/ 1885951 w 2157413"/>
                <a:gd name="connsiteY50" fmla="*/ 390525 h 557212"/>
                <a:gd name="connsiteX51" fmla="*/ 1833563 w 2157413"/>
                <a:gd name="connsiteY51" fmla="*/ 390525 h 557212"/>
                <a:gd name="connsiteX52" fmla="*/ 1800226 w 2157413"/>
                <a:gd name="connsiteY52" fmla="*/ 414337 h 557212"/>
                <a:gd name="connsiteX53" fmla="*/ 1762126 w 2157413"/>
                <a:gd name="connsiteY53" fmla="*/ 447675 h 557212"/>
                <a:gd name="connsiteX54" fmla="*/ 1728788 w 2157413"/>
                <a:gd name="connsiteY54" fmla="*/ 471487 h 557212"/>
                <a:gd name="connsiteX55" fmla="*/ 1681163 w 2157413"/>
                <a:gd name="connsiteY55" fmla="*/ 495300 h 557212"/>
                <a:gd name="connsiteX56" fmla="*/ 1628776 w 2157413"/>
                <a:gd name="connsiteY56" fmla="*/ 523875 h 557212"/>
                <a:gd name="connsiteX57" fmla="*/ 1566863 w 2157413"/>
                <a:gd name="connsiteY57" fmla="*/ 538162 h 557212"/>
                <a:gd name="connsiteX58" fmla="*/ 1552576 w 2157413"/>
                <a:gd name="connsiteY58" fmla="*/ 557212 h 557212"/>
                <a:gd name="connsiteX59" fmla="*/ 1495426 w 2157413"/>
                <a:gd name="connsiteY59" fmla="*/ 519112 h 557212"/>
                <a:gd name="connsiteX60" fmla="*/ 1443038 w 2157413"/>
                <a:gd name="connsiteY60" fmla="*/ 495300 h 557212"/>
                <a:gd name="connsiteX61" fmla="*/ 1404938 w 2157413"/>
                <a:gd name="connsiteY61" fmla="*/ 457200 h 557212"/>
                <a:gd name="connsiteX62" fmla="*/ 1352551 w 2157413"/>
                <a:gd name="connsiteY62" fmla="*/ 433387 h 557212"/>
                <a:gd name="connsiteX63" fmla="*/ 1304926 w 2157413"/>
                <a:gd name="connsiteY63" fmla="*/ 428625 h 557212"/>
                <a:gd name="connsiteX64" fmla="*/ 1252538 w 2157413"/>
                <a:gd name="connsiteY64" fmla="*/ 414337 h 557212"/>
                <a:gd name="connsiteX65" fmla="*/ 1209676 w 2157413"/>
                <a:gd name="connsiteY65" fmla="*/ 428625 h 557212"/>
                <a:gd name="connsiteX66" fmla="*/ 1152526 w 2157413"/>
                <a:gd name="connsiteY66" fmla="*/ 442912 h 557212"/>
                <a:gd name="connsiteX67" fmla="*/ 1090613 w 2157413"/>
                <a:gd name="connsiteY67" fmla="*/ 433387 h 557212"/>
                <a:gd name="connsiteX68" fmla="*/ 1014413 w 2157413"/>
                <a:gd name="connsiteY68" fmla="*/ 428625 h 557212"/>
                <a:gd name="connsiteX69" fmla="*/ 962026 w 2157413"/>
                <a:gd name="connsiteY69" fmla="*/ 423862 h 557212"/>
                <a:gd name="connsiteX70" fmla="*/ 895351 w 2157413"/>
                <a:gd name="connsiteY70" fmla="*/ 428625 h 557212"/>
                <a:gd name="connsiteX71" fmla="*/ 842963 w 2157413"/>
                <a:gd name="connsiteY71" fmla="*/ 414337 h 557212"/>
                <a:gd name="connsiteX72" fmla="*/ 785813 w 2157413"/>
                <a:gd name="connsiteY72" fmla="*/ 404812 h 557212"/>
                <a:gd name="connsiteX73" fmla="*/ 757238 w 2157413"/>
                <a:gd name="connsiteY73" fmla="*/ 381000 h 557212"/>
                <a:gd name="connsiteX74" fmla="*/ 704851 w 2157413"/>
                <a:gd name="connsiteY74" fmla="*/ 390525 h 557212"/>
                <a:gd name="connsiteX75" fmla="*/ 628651 w 2157413"/>
                <a:gd name="connsiteY75" fmla="*/ 385762 h 557212"/>
                <a:gd name="connsiteX76" fmla="*/ 581026 w 2157413"/>
                <a:gd name="connsiteY76" fmla="*/ 385762 h 557212"/>
                <a:gd name="connsiteX77" fmla="*/ 509588 w 2157413"/>
                <a:gd name="connsiteY77" fmla="*/ 400050 h 557212"/>
                <a:gd name="connsiteX78" fmla="*/ 433388 w 2157413"/>
                <a:gd name="connsiteY78" fmla="*/ 423862 h 557212"/>
                <a:gd name="connsiteX79" fmla="*/ 352426 w 2157413"/>
                <a:gd name="connsiteY79" fmla="*/ 438150 h 557212"/>
                <a:gd name="connsiteX80" fmla="*/ 247651 w 2157413"/>
                <a:gd name="connsiteY80" fmla="*/ 461962 h 557212"/>
                <a:gd name="connsiteX81" fmla="*/ 138113 w 2157413"/>
                <a:gd name="connsiteY81" fmla="*/ 485775 h 557212"/>
                <a:gd name="connsiteX82" fmla="*/ 71438 w 2157413"/>
                <a:gd name="connsiteY82" fmla="*/ 500062 h 557212"/>
                <a:gd name="connsiteX83" fmla="*/ 9526 w 2157413"/>
                <a:gd name="connsiteY83" fmla="*/ 519112 h 557212"/>
                <a:gd name="connsiteX84" fmla="*/ 0 w 2157413"/>
                <a:gd name="connsiteY84" fmla="*/ 33337 h 55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57413" h="557212">
                  <a:moveTo>
                    <a:pt x="0" y="33337"/>
                  </a:moveTo>
                  <a:lnTo>
                    <a:pt x="147638" y="23812"/>
                  </a:lnTo>
                  <a:lnTo>
                    <a:pt x="276226" y="14287"/>
                  </a:lnTo>
                  <a:lnTo>
                    <a:pt x="352426" y="9525"/>
                  </a:lnTo>
                  <a:lnTo>
                    <a:pt x="390526" y="19050"/>
                  </a:lnTo>
                  <a:lnTo>
                    <a:pt x="447676" y="14287"/>
                  </a:lnTo>
                  <a:lnTo>
                    <a:pt x="552451" y="9525"/>
                  </a:lnTo>
                  <a:lnTo>
                    <a:pt x="619126" y="9525"/>
                  </a:lnTo>
                  <a:lnTo>
                    <a:pt x="700088" y="23812"/>
                  </a:lnTo>
                  <a:lnTo>
                    <a:pt x="785813" y="9525"/>
                  </a:lnTo>
                  <a:lnTo>
                    <a:pt x="814388" y="0"/>
                  </a:lnTo>
                  <a:lnTo>
                    <a:pt x="838201" y="0"/>
                  </a:lnTo>
                  <a:lnTo>
                    <a:pt x="809626" y="14287"/>
                  </a:lnTo>
                  <a:lnTo>
                    <a:pt x="795338" y="38100"/>
                  </a:lnTo>
                  <a:lnTo>
                    <a:pt x="804863" y="47625"/>
                  </a:lnTo>
                  <a:lnTo>
                    <a:pt x="838201" y="61912"/>
                  </a:lnTo>
                  <a:lnTo>
                    <a:pt x="871538" y="66675"/>
                  </a:lnTo>
                  <a:lnTo>
                    <a:pt x="857251" y="76200"/>
                  </a:lnTo>
                  <a:lnTo>
                    <a:pt x="828676" y="85725"/>
                  </a:lnTo>
                  <a:lnTo>
                    <a:pt x="814388" y="104775"/>
                  </a:lnTo>
                  <a:lnTo>
                    <a:pt x="852488" y="123825"/>
                  </a:lnTo>
                  <a:lnTo>
                    <a:pt x="904876" y="133350"/>
                  </a:lnTo>
                  <a:lnTo>
                    <a:pt x="957263" y="138112"/>
                  </a:lnTo>
                  <a:lnTo>
                    <a:pt x="1014413" y="142875"/>
                  </a:lnTo>
                  <a:lnTo>
                    <a:pt x="1052513" y="138112"/>
                  </a:lnTo>
                  <a:lnTo>
                    <a:pt x="1081088" y="147637"/>
                  </a:lnTo>
                  <a:lnTo>
                    <a:pt x="1147763" y="152400"/>
                  </a:lnTo>
                  <a:lnTo>
                    <a:pt x="1204913" y="161925"/>
                  </a:lnTo>
                  <a:lnTo>
                    <a:pt x="1285876" y="157162"/>
                  </a:lnTo>
                  <a:lnTo>
                    <a:pt x="1338263" y="147637"/>
                  </a:lnTo>
                  <a:lnTo>
                    <a:pt x="1385888" y="157162"/>
                  </a:lnTo>
                  <a:lnTo>
                    <a:pt x="1466851" y="157162"/>
                  </a:lnTo>
                  <a:lnTo>
                    <a:pt x="1538288" y="147637"/>
                  </a:lnTo>
                  <a:lnTo>
                    <a:pt x="1609726" y="142875"/>
                  </a:lnTo>
                  <a:lnTo>
                    <a:pt x="1676401" y="138112"/>
                  </a:lnTo>
                  <a:lnTo>
                    <a:pt x="1747838" y="142875"/>
                  </a:lnTo>
                  <a:lnTo>
                    <a:pt x="1862138" y="138112"/>
                  </a:lnTo>
                  <a:lnTo>
                    <a:pt x="1928813" y="133350"/>
                  </a:lnTo>
                  <a:lnTo>
                    <a:pt x="1981201" y="142875"/>
                  </a:lnTo>
                  <a:lnTo>
                    <a:pt x="2028826" y="161925"/>
                  </a:lnTo>
                  <a:lnTo>
                    <a:pt x="2038351" y="190500"/>
                  </a:lnTo>
                  <a:lnTo>
                    <a:pt x="2066926" y="219075"/>
                  </a:lnTo>
                  <a:lnTo>
                    <a:pt x="2105026" y="238125"/>
                  </a:lnTo>
                  <a:lnTo>
                    <a:pt x="2157413" y="261937"/>
                  </a:lnTo>
                  <a:lnTo>
                    <a:pt x="2147888" y="276225"/>
                  </a:lnTo>
                  <a:lnTo>
                    <a:pt x="2095501" y="290512"/>
                  </a:lnTo>
                  <a:lnTo>
                    <a:pt x="2047876" y="304800"/>
                  </a:lnTo>
                  <a:lnTo>
                    <a:pt x="2024063" y="333375"/>
                  </a:lnTo>
                  <a:lnTo>
                    <a:pt x="1981201" y="352425"/>
                  </a:lnTo>
                  <a:lnTo>
                    <a:pt x="1928813" y="371475"/>
                  </a:lnTo>
                  <a:lnTo>
                    <a:pt x="1885951" y="390525"/>
                  </a:lnTo>
                  <a:lnTo>
                    <a:pt x="1833563" y="390525"/>
                  </a:lnTo>
                  <a:lnTo>
                    <a:pt x="1800226" y="414337"/>
                  </a:lnTo>
                  <a:lnTo>
                    <a:pt x="1762126" y="447675"/>
                  </a:lnTo>
                  <a:lnTo>
                    <a:pt x="1728788" y="471487"/>
                  </a:lnTo>
                  <a:lnTo>
                    <a:pt x="1681163" y="495300"/>
                  </a:lnTo>
                  <a:lnTo>
                    <a:pt x="1628776" y="523875"/>
                  </a:lnTo>
                  <a:lnTo>
                    <a:pt x="1566863" y="538162"/>
                  </a:lnTo>
                  <a:lnTo>
                    <a:pt x="1552576" y="557212"/>
                  </a:lnTo>
                  <a:lnTo>
                    <a:pt x="1495426" y="519112"/>
                  </a:lnTo>
                  <a:lnTo>
                    <a:pt x="1443038" y="495300"/>
                  </a:lnTo>
                  <a:lnTo>
                    <a:pt x="1404938" y="457200"/>
                  </a:lnTo>
                  <a:lnTo>
                    <a:pt x="1352551" y="433387"/>
                  </a:lnTo>
                  <a:lnTo>
                    <a:pt x="1304926" y="428625"/>
                  </a:lnTo>
                  <a:lnTo>
                    <a:pt x="1252538" y="414337"/>
                  </a:lnTo>
                  <a:lnTo>
                    <a:pt x="1209676" y="428625"/>
                  </a:lnTo>
                  <a:lnTo>
                    <a:pt x="1152526" y="442912"/>
                  </a:lnTo>
                  <a:lnTo>
                    <a:pt x="1090613" y="433387"/>
                  </a:lnTo>
                  <a:lnTo>
                    <a:pt x="1014413" y="428625"/>
                  </a:lnTo>
                  <a:lnTo>
                    <a:pt x="962026" y="423862"/>
                  </a:lnTo>
                  <a:lnTo>
                    <a:pt x="895351" y="428625"/>
                  </a:lnTo>
                  <a:lnTo>
                    <a:pt x="842963" y="414337"/>
                  </a:lnTo>
                  <a:lnTo>
                    <a:pt x="785813" y="404812"/>
                  </a:lnTo>
                  <a:lnTo>
                    <a:pt x="757238" y="381000"/>
                  </a:lnTo>
                  <a:lnTo>
                    <a:pt x="704851" y="390525"/>
                  </a:lnTo>
                  <a:lnTo>
                    <a:pt x="628651" y="385762"/>
                  </a:lnTo>
                  <a:lnTo>
                    <a:pt x="581026" y="385762"/>
                  </a:lnTo>
                  <a:lnTo>
                    <a:pt x="509588" y="400050"/>
                  </a:lnTo>
                  <a:lnTo>
                    <a:pt x="433388" y="423862"/>
                  </a:lnTo>
                  <a:lnTo>
                    <a:pt x="352426" y="438150"/>
                  </a:lnTo>
                  <a:lnTo>
                    <a:pt x="247651" y="461962"/>
                  </a:lnTo>
                  <a:lnTo>
                    <a:pt x="138113" y="485775"/>
                  </a:lnTo>
                  <a:lnTo>
                    <a:pt x="71438" y="500062"/>
                  </a:lnTo>
                  <a:lnTo>
                    <a:pt x="9526" y="519112"/>
                  </a:lnTo>
                  <a:lnTo>
                    <a:pt x="0" y="33337"/>
                  </a:lnTo>
                  <a:close/>
                </a:path>
              </a:pathLst>
            </a:custGeom>
            <a:solidFill>
              <a:srgbClr val="339933"/>
            </a:solidFill>
            <a:ln w="63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-23173" y="966148"/>
              <a:ext cx="2514600" cy="361950"/>
            </a:xfrm>
            <a:custGeom>
              <a:avLst/>
              <a:gdLst>
                <a:gd name="connsiteX0" fmla="*/ 0 w 2514600"/>
                <a:gd name="connsiteY0" fmla="*/ 171450 h 361950"/>
                <a:gd name="connsiteX1" fmla="*/ 19050 w 2514600"/>
                <a:gd name="connsiteY1" fmla="*/ 38100 h 361950"/>
                <a:gd name="connsiteX2" fmla="*/ 114300 w 2514600"/>
                <a:gd name="connsiteY2" fmla="*/ 38100 h 361950"/>
                <a:gd name="connsiteX3" fmla="*/ 114300 w 2514600"/>
                <a:gd name="connsiteY3" fmla="*/ 38100 h 361950"/>
                <a:gd name="connsiteX4" fmla="*/ 257175 w 2514600"/>
                <a:gd name="connsiteY4" fmla="*/ 38100 h 361950"/>
                <a:gd name="connsiteX5" fmla="*/ 285750 w 2514600"/>
                <a:gd name="connsiteY5" fmla="*/ 47625 h 361950"/>
                <a:gd name="connsiteX6" fmla="*/ 323850 w 2514600"/>
                <a:gd name="connsiteY6" fmla="*/ 28575 h 361950"/>
                <a:gd name="connsiteX7" fmla="*/ 457200 w 2514600"/>
                <a:gd name="connsiteY7" fmla="*/ 19050 h 361950"/>
                <a:gd name="connsiteX8" fmla="*/ 552450 w 2514600"/>
                <a:gd name="connsiteY8" fmla="*/ 28575 h 361950"/>
                <a:gd name="connsiteX9" fmla="*/ 609600 w 2514600"/>
                <a:gd name="connsiteY9" fmla="*/ 38100 h 361950"/>
                <a:gd name="connsiteX10" fmla="*/ 733425 w 2514600"/>
                <a:gd name="connsiteY10" fmla="*/ 19050 h 361950"/>
                <a:gd name="connsiteX11" fmla="*/ 819150 w 2514600"/>
                <a:gd name="connsiteY11" fmla="*/ 0 h 361950"/>
                <a:gd name="connsiteX12" fmla="*/ 914400 w 2514600"/>
                <a:gd name="connsiteY12" fmla="*/ 9525 h 361950"/>
                <a:gd name="connsiteX13" fmla="*/ 1085850 w 2514600"/>
                <a:gd name="connsiteY13" fmla="*/ 28575 h 361950"/>
                <a:gd name="connsiteX14" fmla="*/ 1228725 w 2514600"/>
                <a:gd name="connsiteY14" fmla="*/ 57150 h 361950"/>
                <a:gd name="connsiteX15" fmla="*/ 1333500 w 2514600"/>
                <a:gd name="connsiteY15" fmla="*/ 66675 h 361950"/>
                <a:gd name="connsiteX16" fmla="*/ 1447800 w 2514600"/>
                <a:gd name="connsiteY16" fmla="*/ 85725 h 361950"/>
                <a:gd name="connsiteX17" fmla="*/ 1524000 w 2514600"/>
                <a:gd name="connsiteY17" fmla="*/ 85725 h 361950"/>
                <a:gd name="connsiteX18" fmla="*/ 1552575 w 2514600"/>
                <a:gd name="connsiteY18" fmla="*/ 104775 h 361950"/>
                <a:gd name="connsiteX19" fmla="*/ 1543050 w 2514600"/>
                <a:gd name="connsiteY19" fmla="*/ 123825 h 361950"/>
                <a:gd name="connsiteX20" fmla="*/ 1504950 w 2514600"/>
                <a:gd name="connsiteY20" fmla="*/ 133350 h 361950"/>
                <a:gd name="connsiteX21" fmla="*/ 1447800 w 2514600"/>
                <a:gd name="connsiteY21" fmla="*/ 152400 h 361950"/>
                <a:gd name="connsiteX22" fmla="*/ 1400175 w 2514600"/>
                <a:gd name="connsiteY22" fmla="*/ 161925 h 361950"/>
                <a:gd name="connsiteX23" fmla="*/ 1343025 w 2514600"/>
                <a:gd name="connsiteY23" fmla="*/ 161925 h 361950"/>
                <a:gd name="connsiteX24" fmla="*/ 1295400 w 2514600"/>
                <a:gd name="connsiteY24" fmla="*/ 180975 h 361950"/>
                <a:gd name="connsiteX25" fmla="*/ 1257300 w 2514600"/>
                <a:gd name="connsiteY25" fmla="*/ 190500 h 361950"/>
                <a:gd name="connsiteX26" fmla="*/ 1285875 w 2514600"/>
                <a:gd name="connsiteY26" fmla="*/ 219075 h 361950"/>
                <a:gd name="connsiteX27" fmla="*/ 1352550 w 2514600"/>
                <a:gd name="connsiteY27" fmla="*/ 228600 h 361950"/>
                <a:gd name="connsiteX28" fmla="*/ 1409700 w 2514600"/>
                <a:gd name="connsiteY28" fmla="*/ 209550 h 361950"/>
                <a:gd name="connsiteX29" fmla="*/ 1466850 w 2514600"/>
                <a:gd name="connsiteY29" fmla="*/ 228600 h 361950"/>
                <a:gd name="connsiteX30" fmla="*/ 1504950 w 2514600"/>
                <a:gd name="connsiteY30" fmla="*/ 209550 h 361950"/>
                <a:gd name="connsiteX31" fmla="*/ 1533525 w 2514600"/>
                <a:gd name="connsiteY31" fmla="*/ 180975 h 361950"/>
                <a:gd name="connsiteX32" fmla="*/ 1619250 w 2514600"/>
                <a:gd name="connsiteY32" fmla="*/ 180975 h 361950"/>
                <a:gd name="connsiteX33" fmla="*/ 1676400 w 2514600"/>
                <a:gd name="connsiteY33" fmla="*/ 180975 h 361950"/>
                <a:gd name="connsiteX34" fmla="*/ 1724025 w 2514600"/>
                <a:gd name="connsiteY34" fmla="*/ 190500 h 361950"/>
                <a:gd name="connsiteX35" fmla="*/ 1800225 w 2514600"/>
                <a:gd name="connsiteY35" fmla="*/ 200025 h 361950"/>
                <a:gd name="connsiteX36" fmla="*/ 1866900 w 2514600"/>
                <a:gd name="connsiteY36" fmla="*/ 200025 h 361950"/>
                <a:gd name="connsiteX37" fmla="*/ 1933575 w 2514600"/>
                <a:gd name="connsiteY37" fmla="*/ 180975 h 361950"/>
                <a:gd name="connsiteX38" fmla="*/ 1981200 w 2514600"/>
                <a:gd name="connsiteY38" fmla="*/ 180975 h 361950"/>
                <a:gd name="connsiteX39" fmla="*/ 2047875 w 2514600"/>
                <a:gd name="connsiteY39" fmla="*/ 180975 h 361950"/>
                <a:gd name="connsiteX40" fmla="*/ 2095500 w 2514600"/>
                <a:gd name="connsiteY40" fmla="*/ 152400 h 361950"/>
                <a:gd name="connsiteX41" fmla="*/ 2133600 w 2514600"/>
                <a:gd name="connsiteY41" fmla="*/ 171450 h 361950"/>
                <a:gd name="connsiteX42" fmla="*/ 2219325 w 2514600"/>
                <a:gd name="connsiteY42" fmla="*/ 171450 h 361950"/>
                <a:gd name="connsiteX43" fmla="*/ 2333625 w 2514600"/>
                <a:gd name="connsiteY43" fmla="*/ 171450 h 361950"/>
                <a:gd name="connsiteX44" fmla="*/ 2428875 w 2514600"/>
                <a:gd name="connsiteY44" fmla="*/ 171450 h 361950"/>
                <a:gd name="connsiteX45" fmla="*/ 2514600 w 2514600"/>
                <a:gd name="connsiteY45" fmla="*/ 180975 h 361950"/>
                <a:gd name="connsiteX46" fmla="*/ 2505075 w 2514600"/>
                <a:gd name="connsiteY46" fmla="*/ 200025 h 361950"/>
                <a:gd name="connsiteX47" fmla="*/ 2438400 w 2514600"/>
                <a:gd name="connsiteY47" fmla="*/ 238125 h 361950"/>
                <a:gd name="connsiteX48" fmla="*/ 2381250 w 2514600"/>
                <a:gd name="connsiteY48" fmla="*/ 257175 h 361950"/>
                <a:gd name="connsiteX49" fmla="*/ 2333625 w 2514600"/>
                <a:gd name="connsiteY49" fmla="*/ 295275 h 361950"/>
                <a:gd name="connsiteX50" fmla="*/ 2295525 w 2514600"/>
                <a:gd name="connsiteY50" fmla="*/ 333375 h 361950"/>
                <a:gd name="connsiteX51" fmla="*/ 2228850 w 2514600"/>
                <a:gd name="connsiteY51" fmla="*/ 361950 h 361950"/>
                <a:gd name="connsiteX52" fmla="*/ 2152650 w 2514600"/>
                <a:gd name="connsiteY52" fmla="*/ 342900 h 361950"/>
                <a:gd name="connsiteX53" fmla="*/ 2085975 w 2514600"/>
                <a:gd name="connsiteY53" fmla="*/ 352425 h 361950"/>
                <a:gd name="connsiteX54" fmla="*/ 2066925 w 2514600"/>
                <a:gd name="connsiteY54" fmla="*/ 333375 h 361950"/>
                <a:gd name="connsiteX55" fmla="*/ 2019300 w 2514600"/>
                <a:gd name="connsiteY55" fmla="*/ 304800 h 361950"/>
                <a:gd name="connsiteX56" fmla="*/ 1943100 w 2514600"/>
                <a:gd name="connsiteY56" fmla="*/ 285750 h 361950"/>
                <a:gd name="connsiteX57" fmla="*/ 1857375 w 2514600"/>
                <a:gd name="connsiteY57" fmla="*/ 276225 h 361950"/>
                <a:gd name="connsiteX58" fmla="*/ 1733550 w 2514600"/>
                <a:gd name="connsiteY58" fmla="*/ 285750 h 361950"/>
                <a:gd name="connsiteX59" fmla="*/ 1666875 w 2514600"/>
                <a:gd name="connsiteY59" fmla="*/ 295275 h 361950"/>
                <a:gd name="connsiteX60" fmla="*/ 1562100 w 2514600"/>
                <a:gd name="connsiteY60" fmla="*/ 285750 h 361950"/>
                <a:gd name="connsiteX61" fmla="*/ 1476375 w 2514600"/>
                <a:gd name="connsiteY61" fmla="*/ 314325 h 361950"/>
                <a:gd name="connsiteX62" fmla="*/ 1381125 w 2514600"/>
                <a:gd name="connsiteY62" fmla="*/ 314325 h 361950"/>
                <a:gd name="connsiteX63" fmla="*/ 1314450 w 2514600"/>
                <a:gd name="connsiteY63" fmla="*/ 295275 h 361950"/>
                <a:gd name="connsiteX64" fmla="*/ 1162050 w 2514600"/>
                <a:gd name="connsiteY64" fmla="*/ 304800 h 361950"/>
                <a:gd name="connsiteX65" fmla="*/ 1028700 w 2514600"/>
                <a:gd name="connsiteY65" fmla="*/ 314325 h 361950"/>
                <a:gd name="connsiteX66" fmla="*/ 885825 w 2514600"/>
                <a:gd name="connsiteY66" fmla="*/ 276225 h 361950"/>
                <a:gd name="connsiteX67" fmla="*/ 819150 w 2514600"/>
                <a:gd name="connsiteY67" fmla="*/ 257175 h 361950"/>
                <a:gd name="connsiteX68" fmla="*/ 819150 w 2514600"/>
                <a:gd name="connsiteY68" fmla="*/ 228600 h 361950"/>
                <a:gd name="connsiteX69" fmla="*/ 866775 w 2514600"/>
                <a:gd name="connsiteY69" fmla="*/ 228600 h 361950"/>
                <a:gd name="connsiteX70" fmla="*/ 828675 w 2514600"/>
                <a:gd name="connsiteY70" fmla="*/ 209550 h 361950"/>
                <a:gd name="connsiteX71" fmla="*/ 800100 w 2514600"/>
                <a:gd name="connsiteY71" fmla="*/ 190500 h 361950"/>
                <a:gd name="connsiteX72" fmla="*/ 838200 w 2514600"/>
                <a:gd name="connsiteY72" fmla="*/ 161925 h 361950"/>
                <a:gd name="connsiteX73" fmla="*/ 819150 w 2514600"/>
                <a:gd name="connsiteY73" fmla="*/ 142875 h 361950"/>
                <a:gd name="connsiteX74" fmla="*/ 695325 w 2514600"/>
                <a:gd name="connsiteY74" fmla="*/ 161925 h 361950"/>
                <a:gd name="connsiteX75" fmla="*/ 561975 w 2514600"/>
                <a:gd name="connsiteY75" fmla="*/ 152400 h 361950"/>
                <a:gd name="connsiteX76" fmla="*/ 438150 w 2514600"/>
                <a:gd name="connsiteY76" fmla="*/ 161925 h 361950"/>
                <a:gd name="connsiteX77" fmla="*/ 323850 w 2514600"/>
                <a:gd name="connsiteY77" fmla="*/ 171450 h 361950"/>
                <a:gd name="connsiteX78" fmla="*/ 200025 w 2514600"/>
                <a:gd name="connsiteY78" fmla="*/ 171450 h 361950"/>
                <a:gd name="connsiteX79" fmla="*/ 85725 w 2514600"/>
                <a:gd name="connsiteY79" fmla="*/ 190500 h 361950"/>
                <a:gd name="connsiteX80" fmla="*/ 0 w 2514600"/>
                <a:gd name="connsiteY80" fmla="*/ 1714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514600" h="361950">
                  <a:moveTo>
                    <a:pt x="0" y="171450"/>
                  </a:moveTo>
                  <a:lnTo>
                    <a:pt x="19050" y="381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257175" y="38100"/>
                  </a:lnTo>
                  <a:lnTo>
                    <a:pt x="285750" y="47625"/>
                  </a:lnTo>
                  <a:lnTo>
                    <a:pt x="323850" y="28575"/>
                  </a:lnTo>
                  <a:lnTo>
                    <a:pt x="457200" y="19050"/>
                  </a:lnTo>
                  <a:lnTo>
                    <a:pt x="552450" y="28575"/>
                  </a:lnTo>
                  <a:lnTo>
                    <a:pt x="609600" y="38100"/>
                  </a:lnTo>
                  <a:lnTo>
                    <a:pt x="733425" y="19050"/>
                  </a:lnTo>
                  <a:lnTo>
                    <a:pt x="819150" y="0"/>
                  </a:lnTo>
                  <a:lnTo>
                    <a:pt x="914400" y="9525"/>
                  </a:lnTo>
                  <a:lnTo>
                    <a:pt x="1085850" y="28575"/>
                  </a:lnTo>
                  <a:lnTo>
                    <a:pt x="1228725" y="57150"/>
                  </a:lnTo>
                  <a:lnTo>
                    <a:pt x="1333500" y="66675"/>
                  </a:lnTo>
                  <a:lnTo>
                    <a:pt x="1447800" y="85725"/>
                  </a:lnTo>
                  <a:lnTo>
                    <a:pt x="1524000" y="85725"/>
                  </a:lnTo>
                  <a:lnTo>
                    <a:pt x="1552575" y="104775"/>
                  </a:lnTo>
                  <a:lnTo>
                    <a:pt x="1543050" y="123825"/>
                  </a:lnTo>
                  <a:lnTo>
                    <a:pt x="1504950" y="133350"/>
                  </a:lnTo>
                  <a:lnTo>
                    <a:pt x="1447800" y="152400"/>
                  </a:lnTo>
                  <a:lnTo>
                    <a:pt x="1400175" y="161925"/>
                  </a:lnTo>
                  <a:lnTo>
                    <a:pt x="1343025" y="161925"/>
                  </a:lnTo>
                  <a:lnTo>
                    <a:pt x="1295400" y="180975"/>
                  </a:lnTo>
                  <a:lnTo>
                    <a:pt x="1257300" y="190500"/>
                  </a:lnTo>
                  <a:lnTo>
                    <a:pt x="1285875" y="219075"/>
                  </a:lnTo>
                  <a:lnTo>
                    <a:pt x="1352550" y="228600"/>
                  </a:lnTo>
                  <a:lnTo>
                    <a:pt x="1409700" y="209550"/>
                  </a:lnTo>
                  <a:lnTo>
                    <a:pt x="1466850" y="228600"/>
                  </a:lnTo>
                  <a:lnTo>
                    <a:pt x="1504950" y="209550"/>
                  </a:lnTo>
                  <a:lnTo>
                    <a:pt x="1533525" y="180975"/>
                  </a:lnTo>
                  <a:lnTo>
                    <a:pt x="1619250" y="180975"/>
                  </a:lnTo>
                  <a:lnTo>
                    <a:pt x="1676400" y="180975"/>
                  </a:lnTo>
                  <a:lnTo>
                    <a:pt x="1724025" y="190500"/>
                  </a:lnTo>
                  <a:lnTo>
                    <a:pt x="1800225" y="200025"/>
                  </a:lnTo>
                  <a:lnTo>
                    <a:pt x="1866900" y="200025"/>
                  </a:lnTo>
                  <a:lnTo>
                    <a:pt x="1933575" y="180975"/>
                  </a:lnTo>
                  <a:lnTo>
                    <a:pt x="1981200" y="180975"/>
                  </a:lnTo>
                  <a:lnTo>
                    <a:pt x="2047875" y="180975"/>
                  </a:lnTo>
                  <a:lnTo>
                    <a:pt x="2095500" y="152400"/>
                  </a:lnTo>
                  <a:lnTo>
                    <a:pt x="2133600" y="171450"/>
                  </a:lnTo>
                  <a:lnTo>
                    <a:pt x="2219325" y="171450"/>
                  </a:lnTo>
                  <a:lnTo>
                    <a:pt x="2333625" y="171450"/>
                  </a:lnTo>
                  <a:lnTo>
                    <a:pt x="2428875" y="171450"/>
                  </a:lnTo>
                  <a:lnTo>
                    <a:pt x="2514600" y="180975"/>
                  </a:lnTo>
                  <a:lnTo>
                    <a:pt x="2505075" y="200025"/>
                  </a:lnTo>
                  <a:lnTo>
                    <a:pt x="2438400" y="238125"/>
                  </a:lnTo>
                  <a:lnTo>
                    <a:pt x="2381250" y="257175"/>
                  </a:lnTo>
                  <a:lnTo>
                    <a:pt x="2333625" y="295275"/>
                  </a:lnTo>
                  <a:lnTo>
                    <a:pt x="2295525" y="333375"/>
                  </a:lnTo>
                  <a:lnTo>
                    <a:pt x="2228850" y="361950"/>
                  </a:lnTo>
                  <a:lnTo>
                    <a:pt x="2152650" y="342900"/>
                  </a:lnTo>
                  <a:lnTo>
                    <a:pt x="2085975" y="352425"/>
                  </a:lnTo>
                  <a:lnTo>
                    <a:pt x="2066925" y="333375"/>
                  </a:lnTo>
                  <a:lnTo>
                    <a:pt x="2019300" y="304800"/>
                  </a:lnTo>
                  <a:lnTo>
                    <a:pt x="1943100" y="285750"/>
                  </a:lnTo>
                  <a:lnTo>
                    <a:pt x="1857375" y="276225"/>
                  </a:lnTo>
                  <a:lnTo>
                    <a:pt x="1733550" y="285750"/>
                  </a:lnTo>
                  <a:lnTo>
                    <a:pt x="1666875" y="295275"/>
                  </a:lnTo>
                  <a:lnTo>
                    <a:pt x="1562100" y="285750"/>
                  </a:lnTo>
                  <a:lnTo>
                    <a:pt x="1476375" y="314325"/>
                  </a:lnTo>
                  <a:lnTo>
                    <a:pt x="1381125" y="314325"/>
                  </a:lnTo>
                  <a:lnTo>
                    <a:pt x="1314450" y="295275"/>
                  </a:lnTo>
                  <a:lnTo>
                    <a:pt x="1162050" y="304800"/>
                  </a:lnTo>
                  <a:lnTo>
                    <a:pt x="1028700" y="314325"/>
                  </a:lnTo>
                  <a:lnTo>
                    <a:pt x="885825" y="276225"/>
                  </a:lnTo>
                  <a:lnTo>
                    <a:pt x="819150" y="257175"/>
                  </a:lnTo>
                  <a:lnTo>
                    <a:pt x="819150" y="228600"/>
                  </a:lnTo>
                  <a:lnTo>
                    <a:pt x="866775" y="228600"/>
                  </a:lnTo>
                  <a:lnTo>
                    <a:pt x="828675" y="209550"/>
                  </a:lnTo>
                  <a:lnTo>
                    <a:pt x="800100" y="190500"/>
                  </a:lnTo>
                  <a:lnTo>
                    <a:pt x="838200" y="161925"/>
                  </a:lnTo>
                  <a:lnTo>
                    <a:pt x="819150" y="142875"/>
                  </a:lnTo>
                  <a:lnTo>
                    <a:pt x="695325" y="161925"/>
                  </a:lnTo>
                  <a:lnTo>
                    <a:pt x="561975" y="152400"/>
                  </a:lnTo>
                  <a:lnTo>
                    <a:pt x="438150" y="161925"/>
                  </a:lnTo>
                  <a:lnTo>
                    <a:pt x="323850" y="171450"/>
                  </a:lnTo>
                  <a:lnTo>
                    <a:pt x="200025" y="171450"/>
                  </a:lnTo>
                  <a:lnTo>
                    <a:pt x="85725" y="19050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339933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199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96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O problema essencial da Gestão Florestal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2588263" y="2565791"/>
            <a:ext cx="49160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Mais especificamente,</a:t>
            </a:r>
          </a:p>
          <a:p>
            <a:r>
              <a:rPr lang="pt-BR" dirty="0" smtClean="0"/>
              <a:t>	respeitados os limites </a:t>
            </a:r>
          </a:p>
          <a:p>
            <a:r>
              <a:rPr lang="pt-BR" dirty="0"/>
              <a:t>	</a:t>
            </a:r>
            <a:r>
              <a:rPr lang="pt-BR" dirty="0" smtClean="0"/>
              <a:t>	da floresta </a:t>
            </a:r>
          </a:p>
          <a:p>
            <a:r>
              <a:rPr lang="pt-BR" dirty="0" smtClean="0"/>
              <a:t>	</a:t>
            </a:r>
            <a:r>
              <a:rPr lang="pt-BR" dirty="0"/>
              <a:t>	</a:t>
            </a:r>
            <a:r>
              <a:rPr lang="pt-BR" dirty="0" smtClean="0"/>
              <a:t>dos recursos à disposição e </a:t>
            </a:r>
          </a:p>
          <a:p>
            <a:r>
              <a:rPr lang="pt-BR" dirty="0"/>
              <a:t>	</a:t>
            </a:r>
            <a:r>
              <a:rPr lang="pt-BR" dirty="0" smtClean="0"/>
              <a:t>	o horizonte de planejamento</a:t>
            </a:r>
          </a:p>
          <a:p>
            <a:r>
              <a:rPr lang="pt-BR" dirty="0"/>
              <a:t>	</a:t>
            </a:r>
            <a:r>
              <a:rPr lang="pt-BR" dirty="0" smtClean="0"/>
              <a:t>escolher </a:t>
            </a:r>
            <a:r>
              <a:rPr lang="pt-BR" dirty="0"/>
              <a:t>alternativas</a:t>
            </a:r>
            <a:r>
              <a:rPr lang="pt-BR" dirty="0" smtClean="0"/>
              <a:t> de manejo florestal</a:t>
            </a:r>
          </a:p>
          <a:p>
            <a:r>
              <a:rPr lang="pt-BR" dirty="0"/>
              <a:t>	</a:t>
            </a:r>
            <a:r>
              <a:rPr lang="pt-BR" dirty="0" smtClean="0"/>
              <a:t>	que </a:t>
            </a:r>
            <a:r>
              <a:rPr lang="pt-BR" dirty="0"/>
              <a:t>otimizam</a:t>
            </a:r>
            <a:r>
              <a:rPr lang="pt-BR" dirty="0" smtClean="0"/>
              <a:t> certo </a:t>
            </a:r>
            <a:r>
              <a:rPr lang="pt-BR" dirty="0"/>
              <a:t>objetivo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148263" y="1851183"/>
            <a:ext cx="929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Definir uma estratégia ótima de produção de bens e serviços florestais sob condições de escassez.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4028263" y="5116007"/>
            <a:ext cx="816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prática, procuramos responder à seguinte questão:</a:t>
            </a:r>
          </a:p>
          <a:p>
            <a:endParaRPr lang="pt-BR" dirty="0" smtClean="0"/>
          </a:p>
          <a:p>
            <a:pPr marL="890588" indent="-890588"/>
            <a:r>
              <a:rPr lang="pt-BR" dirty="0" smtClean="0"/>
              <a:t>	</a:t>
            </a:r>
            <a:r>
              <a:rPr lang="pt-BR" sz="2200" i="1" dirty="0" smtClean="0">
                <a:solidFill>
                  <a:schemeClr val="accent1">
                    <a:lumMod val="75000"/>
                  </a:schemeClr>
                </a:solidFill>
              </a:rPr>
              <a:t>Como, quando, onde e com que intensidade serão feitas intervenções </a:t>
            </a:r>
            <a:r>
              <a:rPr lang="pt-BR" sz="2200" i="1" dirty="0" err="1" smtClean="0">
                <a:solidFill>
                  <a:schemeClr val="accent1">
                    <a:lumMod val="75000"/>
                  </a:schemeClr>
                </a:solidFill>
              </a:rPr>
              <a:t>silviculturais</a:t>
            </a:r>
            <a:r>
              <a:rPr lang="pt-BR" sz="2200" i="1" dirty="0" smtClean="0">
                <a:solidFill>
                  <a:schemeClr val="accent1">
                    <a:lumMod val="75000"/>
                  </a:schemeClr>
                </a:solidFill>
              </a:rPr>
              <a:t> de manejo e colheita na floresta?</a:t>
            </a:r>
            <a:endParaRPr lang="pt-BR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029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 questão essencial envolve conceitos citados no roteiro de formulação de problemas de programação linear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93254" y="2882251"/>
            <a:ext cx="50766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Mais especificamente,</a:t>
            </a:r>
          </a:p>
          <a:p>
            <a:r>
              <a:rPr lang="pt-BR" dirty="0" smtClean="0"/>
              <a:t>	respeitados os </a:t>
            </a:r>
            <a:r>
              <a:rPr lang="pt-BR" sz="2000" b="1" i="1" u="sng" dirty="0" smtClean="0">
                <a:solidFill>
                  <a:srgbClr val="C00000"/>
                </a:solidFill>
              </a:rPr>
              <a:t>limites</a:t>
            </a:r>
            <a:r>
              <a:rPr lang="pt-BR" sz="20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pt-BR" dirty="0"/>
              <a:t>	</a:t>
            </a:r>
            <a:r>
              <a:rPr lang="pt-BR" dirty="0" smtClean="0"/>
              <a:t>	da floresta </a:t>
            </a:r>
          </a:p>
          <a:p>
            <a:r>
              <a:rPr lang="pt-BR" dirty="0" smtClean="0"/>
              <a:t>	</a:t>
            </a:r>
            <a:r>
              <a:rPr lang="pt-BR" dirty="0"/>
              <a:t>	</a:t>
            </a:r>
            <a:r>
              <a:rPr lang="pt-BR" dirty="0" smtClean="0"/>
              <a:t>dos recursos à disposição e </a:t>
            </a:r>
          </a:p>
          <a:p>
            <a:r>
              <a:rPr lang="pt-BR" dirty="0"/>
              <a:t>	</a:t>
            </a:r>
            <a:r>
              <a:rPr lang="pt-BR" dirty="0" smtClean="0"/>
              <a:t>	o horizonte de planejamento</a:t>
            </a:r>
          </a:p>
          <a:p>
            <a:r>
              <a:rPr lang="pt-BR" dirty="0"/>
              <a:t>	</a:t>
            </a:r>
            <a:r>
              <a:rPr lang="pt-BR" dirty="0" smtClean="0"/>
              <a:t>escolher </a:t>
            </a:r>
            <a:r>
              <a:rPr lang="pt-BR" sz="2000" b="1" i="1" u="sng" dirty="0">
                <a:solidFill>
                  <a:srgbClr val="C00000"/>
                </a:solidFill>
              </a:rPr>
              <a:t>alternativas</a:t>
            </a:r>
            <a:r>
              <a:rPr lang="pt-BR" dirty="0" smtClean="0"/>
              <a:t> de manejo florestal</a:t>
            </a:r>
          </a:p>
          <a:p>
            <a:r>
              <a:rPr lang="pt-BR" dirty="0"/>
              <a:t>	</a:t>
            </a:r>
            <a:r>
              <a:rPr lang="pt-BR" dirty="0" smtClean="0"/>
              <a:t>	que </a:t>
            </a:r>
            <a:r>
              <a:rPr lang="pt-BR" sz="2000" b="1" i="1" u="sng" dirty="0">
                <a:solidFill>
                  <a:srgbClr val="C00000"/>
                </a:solidFill>
              </a:rPr>
              <a:t>otimizam</a:t>
            </a:r>
            <a:r>
              <a:rPr lang="pt-BR" dirty="0" smtClean="0"/>
              <a:t> certo </a:t>
            </a:r>
            <a:r>
              <a:rPr lang="pt-BR" sz="2000" b="1" i="1" u="sng" dirty="0">
                <a:solidFill>
                  <a:srgbClr val="C00000"/>
                </a:solidFill>
              </a:rPr>
              <a:t>objetivo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106856" y="2789918"/>
            <a:ext cx="4529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Escolha de alternativas que otimizam um objetivo e atendem condições.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7493333" cy="576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96548" y="3666271"/>
            <a:ext cx="417646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i="1" u="sng" dirty="0" smtClean="0">
                <a:solidFill>
                  <a:schemeClr val="bg1"/>
                </a:solidFill>
              </a:rPr>
              <a:t>Definido um objetivo e conhecidas as limitações, </a:t>
            </a:r>
            <a:r>
              <a:rPr lang="pt-BR" i="1" u="sng" dirty="0">
                <a:solidFill>
                  <a:schemeClr val="bg1"/>
                </a:solidFill>
              </a:rPr>
              <a:t>c</a:t>
            </a:r>
            <a:r>
              <a:rPr lang="pt-BR" i="1" u="sng" dirty="0" smtClean="0">
                <a:solidFill>
                  <a:schemeClr val="bg1"/>
                </a:solidFill>
              </a:rPr>
              <a:t>omo manejar cada talhão?</a:t>
            </a:r>
            <a:endParaRPr lang="pt-BR" b="1" i="1" dirty="0" smtClean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396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 Fazenda Modelo como exemplo</a:t>
            </a:r>
          </a:p>
        </p:txBody>
      </p:sp>
    </p:spTree>
    <p:extLst>
      <p:ext uri="{BB962C8B-B14F-4D97-AF65-F5344CB8AC3E}">
        <p14:creationId xmlns:p14="http://schemas.microsoft.com/office/powerpoint/2010/main" val="22462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96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Algumas definições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61020" y="2031574"/>
            <a:ext cx="8892480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 algn="ctr"/>
            <a:r>
              <a:rPr lang="pt-BR" sz="2400" dirty="0" smtClean="0"/>
              <a:t>A gestão da Fazendo Modelo permite algumas definições:</a:t>
            </a:r>
          </a:p>
          <a:p>
            <a:pPr marL="177800" indent="-177800" algn="ctr"/>
            <a:endParaRPr lang="pt-BR" sz="2400" dirty="0" smtClean="0"/>
          </a:p>
          <a:p>
            <a:pPr marL="177800" indent="-177800" algn="ctr"/>
            <a:r>
              <a:rPr lang="pt-BR" sz="2400" i="1" u="sng" dirty="0" smtClean="0"/>
              <a:t>unidades de gestão florestal</a:t>
            </a:r>
            <a:r>
              <a:rPr lang="pt-BR" sz="2400" dirty="0" smtClean="0"/>
              <a:t> (</a:t>
            </a:r>
            <a:r>
              <a:rPr lang="pt-BR" sz="2400" i="1" dirty="0" smtClean="0"/>
              <a:t>n </a:t>
            </a:r>
            <a:r>
              <a:rPr lang="pt-BR" sz="2400" b="1" i="1" dirty="0" err="1" smtClean="0"/>
              <a:t>UGF</a:t>
            </a:r>
            <a:r>
              <a:rPr lang="pt-BR" sz="2400" i="1" dirty="0" err="1" smtClean="0"/>
              <a:t>s</a:t>
            </a:r>
            <a:r>
              <a:rPr lang="pt-BR" sz="2400" dirty="0" smtClean="0"/>
              <a:t>)</a:t>
            </a:r>
          </a:p>
          <a:p>
            <a:pPr marL="177800" indent="-177800" algn="ctr"/>
            <a:r>
              <a:rPr lang="pt-BR" sz="2400" dirty="0" smtClean="0"/>
              <a:t>estratos ou conjuntos de talhões</a:t>
            </a:r>
          </a:p>
          <a:p>
            <a:pPr marL="177800" indent="-177800" algn="ctr"/>
            <a:endParaRPr lang="pt-BR" sz="2400" dirty="0" smtClean="0"/>
          </a:p>
          <a:p>
            <a:pPr marL="177800" indent="-177800" algn="ctr"/>
            <a:r>
              <a:rPr lang="pt-BR" sz="2400" i="1" u="sng" dirty="0" smtClean="0"/>
              <a:t>horizonte de planejamento </a:t>
            </a:r>
            <a:r>
              <a:rPr lang="pt-BR" sz="2400" dirty="0" smtClean="0"/>
              <a:t>(</a:t>
            </a:r>
            <a:r>
              <a:rPr lang="pt-BR" sz="2400" i="1" dirty="0" smtClean="0"/>
              <a:t>T</a:t>
            </a:r>
            <a:r>
              <a:rPr lang="pt-BR" sz="2400" dirty="0" smtClean="0"/>
              <a:t>)</a:t>
            </a:r>
          </a:p>
          <a:p>
            <a:pPr marL="177800" indent="-177800" algn="ctr"/>
            <a:r>
              <a:rPr lang="pt-BR" sz="2400" dirty="0" smtClean="0"/>
              <a:t>período de tempo sob responsabilidade do gestor florestal</a:t>
            </a:r>
          </a:p>
          <a:p>
            <a:pPr marL="177800" indent="-177800" algn="ctr"/>
            <a:endParaRPr lang="pt-BR" sz="2400" dirty="0" smtClean="0"/>
          </a:p>
          <a:p>
            <a:pPr marL="177800" indent="-177800" algn="ctr"/>
            <a:r>
              <a:rPr lang="pt-BR" sz="2400" dirty="0" smtClean="0"/>
              <a:t>	</a:t>
            </a:r>
            <a:r>
              <a:rPr lang="pt-BR" sz="2400" i="1" u="sng" dirty="0" smtClean="0"/>
              <a:t>prescrições de manejo florestal </a:t>
            </a:r>
            <a:r>
              <a:rPr lang="pt-BR" sz="2400" dirty="0" smtClean="0"/>
              <a:t>(</a:t>
            </a:r>
            <a:r>
              <a:rPr lang="pt-BR" sz="2400" i="1" dirty="0" smtClean="0"/>
              <a:t>m </a:t>
            </a:r>
            <a:r>
              <a:rPr lang="pt-BR" sz="2400" b="1" i="1" dirty="0" err="1"/>
              <a:t>P</a:t>
            </a:r>
            <a:r>
              <a:rPr lang="pt-BR" sz="2400" b="1" i="1" dirty="0" err="1" smtClean="0"/>
              <a:t>MF</a:t>
            </a:r>
            <a:r>
              <a:rPr lang="pt-BR" sz="2400" i="1" dirty="0" err="1" smtClean="0"/>
              <a:t>s</a:t>
            </a:r>
            <a:r>
              <a:rPr lang="pt-BR" sz="2400" dirty="0" smtClean="0"/>
              <a:t>)</a:t>
            </a:r>
          </a:p>
          <a:p>
            <a:pPr marL="177800" indent="-177800" algn="ctr"/>
            <a:r>
              <a:rPr lang="pt-BR" sz="2400" dirty="0" smtClean="0"/>
              <a:t>conjunto de prescrições florestais </a:t>
            </a:r>
          </a:p>
          <a:p>
            <a:pPr marL="177800" indent="-177800" algn="ctr"/>
            <a:r>
              <a:rPr lang="pt-BR" sz="2400" dirty="0" smtClean="0"/>
              <a:t>que define uma agenda de intervenções </a:t>
            </a:r>
            <a:r>
              <a:rPr lang="pt-BR" sz="2400" dirty="0" err="1" smtClean="0"/>
              <a:t>silviculturais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707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7493333" cy="576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96548" y="3666271"/>
            <a:ext cx="4176464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7800" indent="-177800" algn="ctr"/>
            <a:r>
              <a:rPr lang="pt-BR" i="1" dirty="0" smtClean="0">
                <a:solidFill>
                  <a:schemeClr val="bg1"/>
                </a:solidFill>
              </a:rPr>
              <a:t>Agrupados os talhões em </a:t>
            </a:r>
            <a:r>
              <a:rPr lang="pt-BR" b="1" i="1" dirty="0" err="1" smtClean="0">
                <a:solidFill>
                  <a:schemeClr val="bg1"/>
                </a:solidFill>
              </a:rPr>
              <a:t>UGF</a:t>
            </a:r>
            <a:r>
              <a:rPr lang="pt-BR" i="1" dirty="0" err="1" smtClean="0">
                <a:solidFill>
                  <a:schemeClr val="bg1"/>
                </a:solidFill>
              </a:rPr>
              <a:t>s</a:t>
            </a:r>
            <a:r>
              <a:rPr lang="pt-BR" i="1" dirty="0" smtClean="0">
                <a:solidFill>
                  <a:schemeClr val="bg1"/>
                </a:solidFill>
              </a:rPr>
              <a:t>,</a:t>
            </a:r>
          </a:p>
          <a:p>
            <a:pPr marL="177800" indent="-177800" algn="ctr"/>
            <a:r>
              <a:rPr lang="pt-BR" i="1" dirty="0" smtClean="0">
                <a:solidFill>
                  <a:schemeClr val="bg1"/>
                </a:solidFill>
              </a:rPr>
              <a:t>A principal tarefa se resume a</a:t>
            </a:r>
          </a:p>
          <a:p>
            <a:pPr marL="177800" indent="-177800" algn="ctr"/>
            <a:r>
              <a:rPr lang="pt-BR" dirty="0" smtClean="0">
                <a:solidFill>
                  <a:schemeClr val="bg1"/>
                </a:solidFill>
              </a:rPr>
              <a:t>	definir a melhor </a:t>
            </a:r>
            <a:r>
              <a:rPr lang="pt-BR" b="1" i="1" dirty="0" err="1" smtClean="0">
                <a:solidFill>
                  <a:schemeClr val="bg1"/>
                </a:solidFill>
              </a:rPr>
              <a:t>PMF</a:t>
            </a:r>
            <a:r>
              <a:rPr lang="pt-BR" b="1" i="1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para cada </a:t>
            </a:r>
            <a:r>
              <a:rPr lang="pt-BR" b="1" i="1" dirty="0" smtClean="0">
                <a:solidFill>
                  <a:schemeClr val="bg1"/>
                </a:solidFill>
              </a:rPr>
              <a:t>UGF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029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 Fazenda Modelo como exemplo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137160"/>
            <a:ext cx="0" cy="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7493333" cy="576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1023" y="2349661"/>
            <a:ext cx="12812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b="1" dirty="0" err="1" smtClean="0"/>
              <a:t>UGFs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0802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aixaDeTexto 61"/>
              <p:cNvSpPr txBox="1"/>
              <p:nvPr/>
            </p:nvSpPr>
            <p:spPr>
              <a:xfrm>
                <a:off x="1129860" y="1632185"/>
                <a:ext cx="11062139" cy="5144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1.	Objetivo</a:t>
                </a:r>
                <a:r>
                  <a:rPr lang="pt-BR" dirty="0"/>
                  <a:t>: critério econômico ou volumétrico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/>
                  <a:t>2. </a:t>
                </a:r>
                <a:r>
                  <a:rPr lang="pt-BR" dirty="0" smtClean="0"/>
                  <a:t>	Alternativas</a:t>
                </a:r>
                <a:r>
                  <a:rPr lang="pt-BR" dirty="0"/>
                  <a:t>: para cada </a:t>
                </a:r>
                <a:r>
                  <a:rPr lang="pt-BR" dirty="0" err="1"/>
                  <a:t>UGF</a:t>
                </a:r>
                <a:r>
                  <a:rPr lang="pt-BR" dirty="0"/>
                  <a:t>, existem diferentes regimes de manejo possíveis, sendo que cada regime expressa uma agenda específica de prescrições ao longo do horizonte de tempo.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3.	Sendo o regime </a:t>
                </a:r>
                <a:r>
                  <a:rPr lang="pt-BR" dirty="0"/>
                  <a:t>j de prescrições P designado à unidade i de manejo </a:t>
                </a:r>
                <a:r>
                  <a:rPr lang="pt-BR" dirty="0" smtClean="0"/>
                  <a:t>florestal, temos as variáveis </a:t>
                </a:r>
                <a:r>
                  <a:rPr lang="pt-BR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20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sz="20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pt-BR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4.	As </a:t>
                </a:r>
                <a:r>
                  <a:rPr lang="pt-BR" dirty="0"/>
                  <a:t>variáveis associadas às alternativas expressam área (hectares) da unidade U com prescrição P.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5.	É </a:t>
                </a:r>
                <a:r>
                  <a:rPr lang="pt-BR" dirty="0"/>
                  <a:t>possível avaliar a contribuição (</a:t>
                </a:r>
                <a:r>
                  <a:rPr lang="pt-BR" i="1" dirty="0" err="1"/>
                  <a:t>c</a:t>
                </a:r>
                <a:r>
                  <a:rPr lang="pt-BR" i="1" baseline="-25000" dirty="0" err="1"/>
                  <a:t>ij</a:t>
                </a:r>
                <a:r>
                  <a:rPr lang="pt-BR" dirty="0"/>
                  <a:t>) de cada hectare da unidade </a:t>
                </a:r>
                <a:r>
                  <a:rPr lang="pt-BR" i="1" dirty="0" smtClean="0"/>
                  <a:t>i</a:t>
                </a:r>
                <a:r>
                  <a:rPr lang="pt-BR" dirty="0" smtClean="0"/>
                  <a:t> conduzido através da prescrição </a:t>
                </a:r>
                <a:r>
                  <a:rPr lang="pt-BR" i="1" dirty="0"/>
                  <a:t>j</a:t>
                </a:r>
                <a:r>
                  <a:rPr lang="pt-BR" dirty="0" smtClean="0"/>
                  <a:t>.</a:t>
                </a:r>
                <a:endParaRPr lang="pt-BR" dirty="0"/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6.	A </a:t>
                </a:r>
                <a:r>
                  <a:rPr lang="pt-BR" dirty="0"/>
                  <a:t>função objetivo maximiza 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t-BR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pt-BR" dirty="0"/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7.	Duas </a:t>
                </a:r>
                <a:r>
                  <a:rPr lang="pt-BR" dirty="0"/>
                  <a:t>condições são essenciais: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/>
                  <a:t>	</a:t>
                </a:r>
                <a:r>
                  <a:rPr lang="pt-BR" dirty="0" smtClean="0"/>
                  <a:t>	as </a:t>
                </a:r>
                <a:r>
                  <a:rPr lang="pt-BR" dirty="0"/>
                  <a:t>unidades </a:t>
                </a:r>
                <a:r>
                  <a:rPr lang="pt-BR" i="1" dirty="0" smtClean="0"/>
                  <a:t>i</a:t>
                </a:r>
                <a:r>
                  <a:rPr lang="pt-BR" dirty="0" smtClean="0"/>
                  <a:t> </a:t>
                </a:r>
                <a:r>
                  <a:rPr lang="pt-BR" dirty="0"/>
                  <a:t>de manejo florestal tem área máxima </a:t>
                </a:r>
                <a:r>
                  <a:rPr lang="pt-BR" dirty="0" smtClean="0"/>
                  <a:t>(teto </a:t>
                </a:r>
                <a:r>
                  <a:rPr lang="pt-BR" i="1" dirty="0" smtClean="0"/>
                  <a:t>A</a:t>
                </a:r>
                <a:r>
                  <a:rPr lang="pt-BR" i="1" baseline="-25000" dirty="0" smtClean="0"/>
                  <a:t>i</a:t>
                </a:r>
                <a:r>
                  <a:rPr lang="pt-BR" dirty="0" smtClean="0"/>
                  <a:t>)</a:t>
                </a:r>
                <a:endParaRPr lang="pt-BR" dirty="0"/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	</a:t>
                </a:r>
                <a:r>
                  <a:rPr lang="pt-BR" dirty="0"/>
                  <a:t>	anualmente, durante o horizonte de planejamento, </a:t>
                </a:r>
                <a:r>
                  <a:rPr lang="pt-BR" dirty="0" smtClean="0"/>
                  <a:t>uma </a:t>
                </a:r>
                <a:r>
                  <a:rPr lang="pt-BR" dirty="0" smtClean="0"/>
                  <a:t>produção mínima </a:t>
                </a:r>
                <a:r>
                  <a:rPr lang="pt-BR" dirty="0"/>
                  <a:t>(</a:t>
                </a:r>
                <a:r>
                  <a:rPr lang="pt-BR" dirty="0" smtClean="0"/>
                  <a:t>piso </a:t>
                </a:r>
                <a:r>
                  <a:rPr lang="pt-BR" i="1" dirty="0" err="1" smtClean="0"/>
                  <a:t>VMin</a:t>
                </a:r>
                <a:r>
                  <a:rPr lang="pt-BR" i="1" baseline="-25000" dirty="0" err="1" smtClean="0"/>
                  <a:t>t</a:t>
                </a:r>
                <a:r>
                  <a:rPr lang="pt-BR" dirty="0" smtClean="0"/>
                  <a:t>) </a:t>
                </a:r>
                <a:r>
                  <a:rPr lang="pt-BR" dirty="0"/>
                  <a:t>deve ser alcançada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8.	No </a:t>
                </a:r>
                <a:r>
                  <a:rPr lang="pt-BR" dirty="0" err="1"/>
                  <a:t>RHS</a:t>
                </a:r>
                <a:r>
                  <a:rPr lang="pt-BR" dirty="0"/>
                  <a:t>, dois grupos são evidentes: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/>
                  <a:t>	</a:t>
                </a:r>
                <a:r>
                  <a:rPr lang="pt-BR" dirty="0" smtClean="0"/>
                  <a:t>	tetos </a:t>
                </a:r>
                <a:r>
                  <a:rPr lang="pt-BR" i="1" dirty="0"/>
                  <a:t>A</a:t>
                </a:r>
                <a:r>
                  <a:rPr lang="pt-BR" i="1" baseline="-25000" dirty="0"/>
                  <a:t>i </a:t>
                </a:r>
                <a:r>
                  <a:rPr lang="pt-BR" i="1" dirty="0" smtClean="0"/>
                  <a:t> </a:t>
                </a:r>
                <a:r>
                  <a:rPr lang="pt-BR" dirty="0" smtClean="0"/>
                  <a:t>para </a:t>
                </a:r>
                <a:r>
                  <a:rPr lang="pt-BR" dirty="0"/>
                  <a:t>as áreas das unidades </a:t>
                </a:r>
                <a:r>
                  <a:rPr lang="pt-BR" i="1" dirty="0" smtClean="0"/>
                  <a:t>i</a:t>
                </a:r>
                <a:r>
                  <a:rPr lang="pt-BR" dirty="0" smtClean="0"/>
                  <a:t> </a:t>
                </a:r>
                <a:r>
                  <a:rPr lang="pt-BR" dirty="0"/>
                  <a:t>de manejo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	</a:t>
                </a:r>
                <a:r>
                  <a:rPr lang="pt-BR" dirty="0"/>
                  <a:t>	pisos </a:t>
                </a:r>
                <a:r>
                  <a:rPr lang="pt-BR" i="1" dirty="0" err="1" smtClean="0"/>
                  <a:t>VMin</a:t>
                </a:r>
                <a:r>
                  <a:rPr lang="pt-BR" i="1" baseline="-25000" dirty="0" err="1" smtClean="0"/>
                  <a:t>t</a:t>
                </a:r>
                <a:r>
                  <a:rPr lang="pt-BR" dirty="0" smtClean="0"/>
                  <a:t> </a:t>
                </a:r>
                <a:r>
                  <a:rPr lang="pt-BR" dirty="0" smtClean="0"/>
                  <a:t>de </a:t>
                </a:r>
                <a:r>
                  <a:rPr lang="pt-BR" dirty="0"/>
                  <a:t>produção anual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9.	No </a:t>
                </a:r>
                <a:r>
                  <a:rPr lang="pt-BR" dirty="0" err="1"/>
                  <a:t>LHS</a:t>
                </a:r>
                <a:r>
                  <a:rPr lang="pt-BR" dirty="0"/>
                  <a:t> somam-se os termos que contribuem para os tetos e pisos definidos</a:t>
                </a:r>
              </a:p>
              <a:p>
                <a:pPr marL="358775" indent="-358775">
                  <a:spcAft>
                    <a:spcPts val="500"/>
                  </a:spcAft>
                  <a:tabLst>
                    <a:tab pos="358775" algn="l"/>
                  </a:tabLst>
                </a:pPr>
                <a:r>
                  <a:rPr lang="pt-BR" dirty="0" smtClean="0"/>
                  <a:t>10.	E </a:t>
                </a:r>
                <a:r>
                  <a:rPr lang="pt-BR" dirty="0"/>
                  <a:t>assim, surge o modelo básico de gestão </a:t>
                </a:r>
                <a:r>
                  <a:rPr lang="pt-BR" dirty="0" smtClean="0"/>
                  <a:t>florestal usado para planejamento estratégico:</a:t>
                </a:r>
                <a:endParaRPr lang="pt-BR" dirty="0"/>
              </a:p>
            </p:txBody>
          </p:sp>
        </mc:Choice>
        <mc:Fallback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60" y="1632185"/>
                <a:ext cx="11062139" cy="5144485"/>
              </a:xfrm>
              <a:prstGeom prst="rect">
                <a:avLst/>
              </a:prstGeom>
              <a:blipFill rotWithShape="0">
                <a:blip r:embed="rId3"/>
                <a:stretch>
                  <a:fillRect l="-441" t="-711" b="-9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0" y="396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Aplicando o roteiro</a:t>
            </a:r>
            <a:endParaRPr lang="pt-B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362</Words>
  <Application>Microsoft Office PowerPoint</Application>
  <PresentationFormat>Widescreen</PresentationFormat>
  <Paragraphs>126</Paragraphs>
  <Slides>21</Slides>
  <Notes>20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Tema do Office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Estraviz Rodriguez</dc:creator>
  <cp:lastModifiedBy>Luiz Carlos Estraviz Rodriguez</cp:lastModifiedBy>
  <cp:revision>59</cp:revision>
  <dcterms:created xsi:type="dcterms:W3CDTF">2014-07-20T15:23:51Z</dcterms:created>
  <dcterms:modified xsi:type="dcterms:W3CDTF">2014-10-30T11:55:35Z</dcterms:modified>
</cp:coreProperties>
</file>