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AF9E9-B2B9-4797-A16D-5CF157794240}" type="datetimeFigureOut">
              <a:rPr lang="pt-BR" smtClean="0"/>
              <a:t>08/04/2025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3D1FD-E373-4C65-9FBB-9C1C97CE7F3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Membros do grupo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627534"/>
            <a:ext cx="67926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Motivo do atendimento</a:t>
            </a:r>
          </a:p>
          <a:p>
            <a:endParaRPr lang="pt-BR" dirty="0"/>
          </a:p>
          <a:p>
            <a:r>
              <a:rPr lang="pt-BR" dirty="0" smtClean="0"/>
              <a:t>Paciente do sexo XXX, idade XXX, procurou a clínica de cirurgia para XX.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627534"/>
            <a:ext cx="73096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Informações gerais sistêmicas</a:t>
            </a:r>
          </a:p>
          <a:p>
            <a:endParaRPr lang="pt-BR" dirty="0"/>
          </a:p>
          <a:p>
            <a:r>
              <a:rPr lang="pt-BR" dirty="0" smtClean="0"/>
              <a:t>Paciente possui alguma comorbidade? Utiliza medicamentos? Tem alergia?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547664" y="2859782"/>
            <a:ext cx="519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Inserir todas as informações relevantes do prontuário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9" y="62753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Planejamento cirúrgico</a:t>
            </a:r>
          </a:p>
          <a:p>
            <a:endParaRPr lang="pt-BR" dirty="0"/>
          </a:p>
          <a:p>
            <a:r>
              <a:rPr lang="pt-BR" dirty="0" smtClean="0"/>
              <a:t>Descrever o </a:t>
            </a:r>
            <a:r>
              <a:rPr lang="pt-BR" dirty="0" err="1" smtClean="0"/>
              <a:t>passo-a-passo</a:t>
            </a:r>
            <a:r>
              <a:rPr lang="pt-BR" dirty="0" smtClean="0"/>
              <a:t> do planejamento cirúrgico</a:t>
            </a:r>
          </a:p>
          <a:p>
            <a:endParaRPr lang="pt-BR" dirty="0"/>
          </a:p>
          <a:p>
            <a:r>
              <a:rPr lang="pt-BR" dirty="0" smtClean="0"/>
              <a:t>Quais tecidos estarão envolvidos no processo de reparo? Haverá algum fator local ou sistêmico que poderá alterar o reparo?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043608" y="3219822"/>
            <a:ext cx="7239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Inserir imagens do exames complementares (se houver, por ex. radiografias)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9" y="62753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Preparo do ambiente operatório</a:t>
            </a:r>
          </a:p>
          <a:p>
            <a:endParaRPr lang="pt-BR" dirty="0"/>
          </a:p>
          <a:p>
            <a:r>
              <a:rPr lang="pt-BR" dirty="0" smtClean="0"/>
              <a:t>Descrever o </a:t>
            </a:r>
            <a:r>
              <a:rPr lang="pt-BR" dirty="0" err="1" smtClean="0"/>
              <a:t>passo-a-passo</a:t>
            </a:r>
            <a:r>
              <a:rPr lang="pt-BR" dirty="0" smtClean="0"/>
              <a:t> dos cuidados para biossegurança, mesa cirúrgica etc.</a:t>
            </a:r>
          </a:p>
          <a:p>
            <a:endParaRPr lang="pt-BR" dirty="0"/>
          </a:p>
          <a:p>
            <a:r>
              <a:rPr lang="pt-BR" dirty="0" smtClean="0"/>
              <a:t>Inserir imagens do preparo do ambiente operatório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771550"/>
            <a:ext cx="75608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Transoperatório</a:t>
            </a:r>
          </a:p>
          <a:p>
            <a:endParaRPr lang="pt-BR" dirty="0"/>
          </a:p>
          <a:p>
            <a:r>
              <a:rPr lang="pt-BR" dirty="0" smtClean="0"/>
              <a:t>Descrever o </a:t>
            </a:r>
            <a:r>
              <a:rPr lang="pt-BR" dirty="0" err="1" smtClean="0"/>
              <a:t>passo-a-passo</a:t>
            </a:r>
            <a:r>
              <a:rPr lang="pt-BR" dirty="0" smtClean="0"/>
              <a:t> da cirurgia realizada</a:t>
            </a:r>
          </a:p>
          <a:p>
            <a:endParaRPr lang="pt-BR" dirty="0"/>
          </a:p>
          <a:p>
            <a:r>
              <a:rPr lang="pt-BR" dirty="0" smtClean="0"/>
              <a:t>Foi feita assepsia do local?</a:t>
            </a:r>
          </a:p>
          <a:p>
            <a:r>
              <a:rPr lang="pt-BR" dirty="0" smtClean="0"/>
              <a:t>Qual tipo de técnica anestésica foi realizada? Com qual anestésico? Houve alguma </a:t>
            </a:r>
            <a:r>
              <a:rPr lang="pt-BR" dirty="0" err="1" smtClean="0"/>
              <a:t>intercorrência</a:t>
            </a:r>
            <a:r>
              <a:rPr lang="pt-BR" dirty="0" smtClean="0"/>
              <a:t>? Foi necessária complementação anestésica?</a:t>
            </a:r>
          </a:p>
          <a:p>
            <a:r>
              <a:rPr lang="pt-BR" dirty="0" smtClean="0"/>
              <a:t>Quais manobras cirúrgicas foram feitas?</a:t>
            </a:r>
          </a:p>
          <a:p>
            <a:r>
              <a:rPr lang="pt-BR" dirty="0" smtClean="0"/>
              <a:t>Como foi realizada a síntese? Foi feita sutura?</a:t>
            </a:r>
          </a:p>
          <a:p>
            <a:endParaRPr lang="pt-BR" dirty="0"/>
          </a:p>
          <a:p>
            <a:r>
              <a:rPr lang="pt-BR" dirty="0" smtClean="0"/>
              <a:t>Inserir imagens de todo o processo operatório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771550"/>
            <a:ext cx="75608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Pós-operatório imediato</a:t>
            </a:r>
          </a:p>
          <a:p>
            <a:endParaRPr lang="pt-BR" dirty="0"/>
          </a:p>
          <a:p>
            <a:r>
              <a:rPr lang="pt-BR" dirty="0" smtClean="0"/>
              <a:t>Quais recomendações pós-operatórias foram dadas ao paciente? Foi prescrito algum medicamento?</a:t>
            </a:r>
          </a:p>
          <a:p>
            <a:endParaRPr lang="pt-BR" dirty="0"/>
          </a:p>
          <a:p>
            <a:r>
              <a:rPr lang="pt-BR" dirty="0" smtClean="0"/>
              <a:t>Analisando todo o processo cirúrgico, qual seu prognóstico em relação ao reparo tecidual?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771550"/>
            <a:ext cx="75608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Pós-operatório após 7 dias</a:t>
            </a:r>
          </a:p>
          <a:p>
            <a:endParaRPr lang="pt-BR" dirty="0"/>
          </a:p>
          <a:p>
            <a:r>
              <a:rPr lang="pt-BR" dirty="0" smtClean="0"/>
              <a:t>Foi retirada a sutura? Houve sangramento? Descrever o processo</a:t>
            </a:r>
          </a:p>
          <a:p>
            <a:endParaRPr lang="pt-BR" dirty="0" smtClean="0"/>
          </a:p>
          <a:p>
            <a:r>
              <a:rPr lang="pt-BR" dirty="0" smtClean="0"/>
              <a:t>Descreva as características do processo de reparo (há sinais inflamatórios? Há necrose? Há algum </a:t>
            </a:r>
            <a:r>
              <a:rPr lang="pt-BR" dirty="0" err="1" smtClean="0"/>
              <a:t>exsudato</a:t>
            </a:r>
            <a:r>
              <a:rPr lang="pt-BR" dirty="0" smtClean="0"/>
              <a:t>?</a:t>
            </a:r>
          </a:p>
          <a:p>
            <a:endParaRPr lang="pt-BR" dirty="0"/>
          </a:p>
          <a:p>
            <a:r>
              <a:rPr lang="pt-BR" dirty="0" smtClean="0"/>
              <a:t>Em qual fase do reparo você acha que estão os tecidos? Descrever individualmente para cada tecido envolvido. Apontar os mecanismos </a:t>
            </a:r>
            <a:r>
              <a:rPr lang="pt-BR" smtClean="0"/>
              <a:t>de reparo </a:t>
            </a:r>
            <a:r>
              <a:rPr lang="pt-BR" dirty="0" smtClean="0"/>
              <a:t>que você acha mais relevantes para descrever o caso</a:t>
            </a:r>
          </a:p>
          <a:p>
            <a:endParaRPr lang="pt-BR" dirty="0"/>
          </a:p>
          <a:p>
            <a:pPr algn="ctr"/>
            <a:r>
              <a:rPr lang="pt-BR" dirty="0" smtClean="0"/>
              <a:t>Inserir imagens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77155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FIM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267</Words>
  <Application>Microsoft Office PowerPoint</Application>
  <PresentationFormat>Apresentação na tela (16:9)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Título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FOUSP</dc:creator>
  <cp:lastModifiedBy>FOUSP</cp:lastModifiedBy>
  <cp:revision>5</cp:revision>
  <dcterms:created xsi:type="dcterms:W3CDTF">2025-04-08T17:04:37Z</dcterms:created>
  <dcterms:modified xsi:type="dcterms:W3CDTF">2025-04-08T17:45:57Z</dcterms:modified>
</cp:coreProperties>
</file>