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
  </p:handoutMasterIdLst>
  <p:sldIdLst>
    <p:sldId id="256" r:id="rId2"/>
    <p:sldId id="257" r:id="rId3"/>
  </p:sldIdLst>
  <p:sldSz cx="9144000" cy="6858000" type="screen4x3"/>
  <p:notesSz cx="6858000" cy="9947275"/>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64" y="-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97364"/>
          </a:xfrm>
          <a:prstGeom prst="rect">
            <a:avLst/>
          </a:prstGeom>
        </p:spPr>
        <p:txBody>
          <a:bodyPr vert="horz" lIns="91440" tIns="45720" rIns="91440" bIns="45720" rtlCol="0"/>
          <a:lstStyle>
            <a:lvl1pPr algn="r">
              <a:defRPr sz="1200"/>
            </a:lvl1pPr>
          </a:lstStyle>
          <a:p>
            <a:fld id="{9E9CECD6-0C6B-4DD2-8594-7497BBA40856}" type="datetimeFigureOut">
              <a:rPr lang="pt-BR" smtClean="0"/>
              <a:t>07/03/2013</a:t>
            </a:fld>
            <a:endParaRPr lang="pt-BR"/>
          </a:p>
        </p:txBody>
      </p:sp>
      <p:sp>
        <p:nvSpPr>
          <p:cNvPr id="4" name="Espaço Reservado para Rodapé 3"/>
          <p:cNvSpPr>
            <a:spLocks noGrp="1"/>
          </p:cNvSpPr>
          <p:nvPr>
            <p:ph type="ftr" sz="quarter" idx="2"/>
          </p:nvPr>
        </p:nvSpPr>
        <p:spPr>
          <a:xfrm>
            <a:off x="0" y="9448185"/>
            <a:ext cx="2971800" cy="497364"/>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9448185"/>
            <a:ext cx="2971800" cy="497364"/>
          </a:xfrm>
          <a:prstGeom prst="rect">
            <a:avLst/>
          </a:prstGeom>
        </p:spPr>
        <p:txBody>
          <a:bodyPr vert="horz" lIns="91440" tIns="45720" rIns="91440" bIns="45720" rtlCol="0" anchor="b"/>
          <a:lstStyle>
            <a:lvl1pPr algn="r">
              <a:defRPr sz="1200"/>
            </a:lvl1pPr>
          </a:lstStyle>
          <a:p>
            <a:fld id="{2E2D26A1-1A92-465B-9BCB-67F52AE58278}" type="slidenum">
              <a:rPr lang="pt-BR" smtClean="0"/>
              <a:t>‹nº›</a:t>
            </a:fld>
            <a:endParaRPr lang="pt-BR"/>
          </a:p>
        </p:txBody>
      </p:sp>
    </p:spTree>
    <p:extLst>
      <p:ext uri="{BB962C8B-B14F-4D97-AF65-F5344CB8AC3E}">
        <p14:creationId xmlns:p14="http://schemas.microsoft.com/office/powerpoint/2010/main" val="19371842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2A3AD0E8-D3FD-46A3-92A7-14D9DCD4F635}" type="datetimeFigureOut">
              <a:rPr lang="pt-BR" smtClean="0"/>
              <a:t>07/03/2013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F09B8C3-AB46-4BE4-B5E1-D2FEB3F96C35}"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A3AD0E8-D3FD-46A3-92A7-14D9DCD4F635}" type="datetimeFigureOut">
              <a:rPr lang="pt-BR" smtClean="0"/>
              <a:t>07/03/2013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F09B8C3-AB46-4BE4-B5E1-D2FEB3F96C35}"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A3AD0E8-D3FD-46A3-92A7-14D9DCD4F635}" type="datetimeFigureOut">
              <a:rPr lang="pt-BR" smtClean="0"/>
              <a:t>07/03/2013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F09B8C3-AB46-4BE4-B5E1-D2FEB3F96C35}"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A3AD0E8-D3FD-46A3-92A7-14D9DCD4F635}" type="datetimeFigureOut">
              <a:rPr lang="pt-BR" smtClean="0"/>
              <a:t>07/03/2013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F09B8C3-AB46-4BE4-B5E1-D2FEB3F96C35}"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2A3AD0E8-D3FD-46A3-92A7-14D9DCD4F635}" type="datetimeFigureOut">
              <a:rPr lang="pt-BR" smtClean="0"/>
              <a:t>07/03/2013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F09B8C3-AB46-4BE4-B5E1-D2FEB3F96C35}"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2A3AD0E8-D3FD-46A3-92A7-14D9DCD4F635}" type="datetimeFigureOut">
              <a:rPr lang="pt-BR" smtClean="0"/>
              <a:t>07/03/2013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F09B8C3-AB46-4BE4-B5E1-D2FEB3F96C35}"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2A3AD0E8-D3FD-46A3-92A7-14D9DCD4F635}" type="datetimeFigureOut">
              <a:rPr lang="pt-BR" smtClean="0"/>
              <a:t>07/03/2013</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5F09B8C3-AB46-4BE4-B5E1-D2FEB3F96C35}"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2A3AD0E8-D3FD-46A3-92A7-14D9DCD4F635}" type="datetimeFigureOut">
              <a:rPr lang="pt-BR" smtClean="0"/>
              <a:t>07/03/2013</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5F09B8C3-AB46-4BE4-B5E1-D2FEB3F96C35}"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A3AD0E8-D3FD-46A3-92A7-14D9DCD4F635}" type="datetimeFigureOut">
              <a:rPr lang="pt-BR" smtClean="0"/>
              <a:t>07/03/2013</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5F09B8C3-AB46-4BE4-B5E1-D2FEB3F96C35}"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A3AD0E8-D3FD-46A3-92A7-14D9DCD4F635}" type="datetimeFigureOut">
              <a:rPr lang="pt-BR" smtClean="0"/>
              <a:t>07/03/2013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F09B8C3-AB46-4BE4-B5E1-D2FEB3F96C35}"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A3AD0E8-D3FD-46A3-92A7-14D9DCD4F635}" type="datetimeFigureOut">
              <a:rPr lang="pt-BR" smtClean="0"/>
              <a:t>07/03/2013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F09B8C3-AB46-4BE4-B5E1-D2FEB3F96C35}" type="slidenum">
              <a:rPr lang="pt-BR" smtClean="0"/>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3AD0E8-D3FD-46A3-92A7-14D9DCD4F635}" type="datetimeFigureOut">
              <a:rPr lang="pt-BR" smtClean="0"/>
              <a:t>07/03/2013</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09B8C3-AB46-4BE4-B5E1-D2FEB3F96C35}"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899592" y="274638"/>
            <a:ext cx="7787208" cy="6226196"/>
          </a:xfrm>
        </p:spPr>
        <p:txBody>
          <a:bodyPr>
            <a:normAutofit/>
          </a:bodyPr>
          <a:lstStyle/>
          <a:p>
            <a:pPr algn="l"/>
            <a:r>
              <a:rPr lang="pt-BR" sz="2000" b="1" dirty="0"/>
              <a:t>Arte da crônica, por Antonio Candido</a:t>
            </a:r>
            <a:r>
              <a:rPr lang="pt-BR" sz="2000" dirty="0"/>
              <a:t/>
            </a:r>
            <a:br>
              <a:rPr lang="pt-BR" sz="2000" dirty="0"/>
            </a:br>
            <a:r>
              <a:rPr lang="pt-BR" sz="2000" b="1" dirty="0"/>
              <a:t>Texto: “A vida ao rés do chão”</a:t>
            </a:r>
            <a:r>
              <a:rPr lang="pt-BR" sz="2000" dirty="0"/>
              <a:t/>
            </a:r>
            <a:br>
              <a:rPr lang="pt-BR" sz="2000" dirty="0"/>
            </a:br>
            <a:r>
              <a:rPr lang="pt-BR" sz="2000" b="1" dirty="0"/>
              <a:t> </a:t>
            </a:r>
            <a:r>
              <a:rPr lang="pt-BR" sz="2000" dirty="0"/>
              <a:t/>
            </a:r>
            <a:br>
              <a:rPr lang="pt-BR" sz="2000" dirty="0"/>
            </a:br>
            <a:r>
              <a:rPr lang="pt-BR" sz="2000" b="1" dirty="0"/>
              <a:t>Breve definição</a:t>
            </a:r>
            <a:r>
              <a:rPr lang="pt-BR" sz="2000" dirty="0"/>
              <a:t/>
            </a:r>
            <a:br>
              <a:rPr lang="pt-BR" sz="2000" dirty="0"/>
            </a:br>
            <a:r>
              <a:rPr lang="pt-BR" sz="2000" b="1" dirty="0"/>
              <a:t> </a:t>
            </a:r>
            <a:r>
              <a:rPr lang="pt-BR" sz="2000" dirty="0"/>
              <a:t/>
            </a:r>
            <a:br>
              <a:rPr lang="pt-BR" sz="2000" dirty="0"/>
            </a:br>
            <a:r>
              <a:rPr lang="pt-BR" sz="2000" dirty="0"/>
              <a:t>A crônica “é amiga da poesia”, embora não seja propriamente um “gênero maior”. </a:t>
            </a:r>
            <a:r>
              <a:rPr lang="pt-BR" sz="2000" dirty="0" smtClean="0"/>
              <a:t/>
            </a:r>
            <a:br>
              <a:rPr lang="pt-BR" sz="2000" dirty="0" smtClean="0"/>
            </a:br>
            <a:r>
              <a:rPr lang="pt-BR" sz="2000" dirty="0"/>
              <a:t/>
            </a:r>
            <a:br>
              <a:rPr lang="pt-BR" sz="2000" dirty="0"/>
            </a:br>
            <a:r>
              <a:rPr lang="pt-BR" sz="2000" dirty="0"/>
              <a:t>“A crônica ajuda a estabelecer a dimensão das coisas e das pessoas.” Pequeno comentário, publicado em revista ou jornal, acerca de fatos reais ou imaginários. </a:t>
            </a:r>
            <a:r>
              <a:rPr lang="pt-BR" sz="2000" dirty="0" smtClean="0"/>
              <a:t/>
            </a:r>
            <a:br>
              <a:rPr lang="pt-BR" sz="2000" dirty="0" smtClean="0"/>
            </a:br>
            <a:r>
              <a:rPr lang="pt-BR" sz="2000" dirty="0"/>
              <a:t/>
            </a:r>
            <a:br>
              <a:rPr lang="pt-BR" sz="2000" dirty="0"/>
            </a:br>
            <a:r>
              <a:rPr lang="pt-BR" sz="2000" dirty="0"/>
              <a:t>Focaliza um tema restrito, em prosa amena, coloquial, onde aparece por vezes um toque de humor e sentimentalismo</a:t>
            </a:r>
            <a:r>
              <a:rPr lang="pt-BR" sz="2000" dirty="0" smtClean="0"/>
              <a:t>.</a:t>
            </a:r>
            <a:br>
              <a:rPr lang="pt-BR" sz="2000" dirty="0" smtClean="0"/>
            </a:br>
            <a:r>
              <a:rPr lang="pt-BR" sz="2000" dirty="0"/>
              <a:t/>
            </a:r>
            <a:br>
              <a:rPr lang="pt-BR" sz="2000" dirty="0"/>
            </a:br>
            <a:r>
              <a:rPr lang="pt-BR" sz="2000" dirty="0"/>
              <a:t>“Confissão” do cronista cria atmosfera de intimidade com o leitor.</a:t>
            </a:r>
            <a:br>
              <a:rPr lang="pt-BR" sz="2000" dirty="0"/>
            </a:br>
            <a:endParaRPr lang="pt-B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3568" y="274638"/>
            <a:ext cx="8003232" cy="6154758"/>
          </a:xfrm>
        </p:spPr>
        <p:txBody>
          <a:bodyPr>
            <a:normAutofit/>
          </a:bodyPr>
          <a:lstStyle/>
          <a:p>
            <a:pPr algn="l"/>
            <a:r>
              <a:rPr lang="pt-BR" sz="2000" b="1" dirty="0"/>
              <a:t>2. Perspectiva histórica</a:t>
            </a:r>
            <a:r>
              <a:rPr lang="pt-BR" sz="2000" dirty="0"/>
              <a:t/>
            </a:r>
            <a:br>
              <a:rPr lang="pt-BR" sz="2000" dirty="0"/>
            </a:br>
            <a:r>
              <a:rPr lang="pt-BR" sz="2000" dirty="0"/>
              <a:t> </a:t>
            </a:r>
            <a:br>
              <a:rPr lang="pt-BR" sz="2000" dirty="0"/>
            </a:br>
            <a:r>
              <a:rPr lang="pt-BR" sz="2000" dirty="0"/>
              <a:t>Aos poucos o folhetim do século XIX foi encurtando e ganhando certa gratuidade, certo ar de quem está escrevendo à toa</a:t>
            </a:r>
            <a:r>
              <a:rPr lang="pt-BR" sz="2000" dirty="0" smtClean="0"/>
              <a:t>.</a:t>
            </a:r>
            <a:br>
              <a:rPr lang="pt-BR" sz="2000" dirty="0" smtClean="0"/>
            </a:br>
            <a:r>
              <a:rPr lang="pt-BR" sz="2000" dirty="0"/>
              <a:t/>
            </a:r>
            <a:br>
              <a:rPr lang="pt-BR" sz="2000" dirty="0"/>
            </a:br>
            <a:r>
              <a:rPr lang="pt-BR" sz="2000" dirty="0"/>
              <a:t>A linguagem se tornou mais leve, mais descompromissada e se afastou da lógica argumentativa ou da crítica política, para penetrar poesia adentro</a:t>
            </a:r>
            <a:r>
              <a:rPr lang="pt-BR" sz="2000" dirty="0" smtClean="0"/>
              <a:t>.</a:t>
            </a:r>
            <a:br>
              <a:rPr lang="pt-BR" sz="2000" dirty="0" smtClean="0"/>
            </a:br>
            <a:r>
              <a:rPr lang="pt-BR" sz="2000" dirty="0"/>
              <a:t/>
            </a:r>
            <a:br>
              <a:rPr lang="pt-BR" sz="2000" dirty="0"/>
            </a:br>
            <a:r>
              <a:rPr lang="pt-BR" sz="2000" dirty="0"/>
              <a:t>O prestígio da crônica na atualidade é um sintoma do processo de busca de oralidade na escrita, isto é, de quebra do artifício e aproximação com o que há de mais </a:t>
            </a:r>
            <a:r>
              <a:rPr lang="pt-BR" sz="2000" dirty="0" err="1"/>
              <a:t>expontâneo</a:t>
            </a:r>
            <a:r>
              <a:rPr lang="pt-BR" sz="2000" dirty="0"/>
              <a:t> no modo de ser do nosso tempo.</a:t>
            </a:r>
            <a:br>
              <a:rPr lang="pt-BR" sz="2000" dirty="0"/>
            </a:br>
            <a:endParaRPr lang="pt-BR" sz="2000" dirty="0"/>
          </a:p>
        </p:txBody>
      </p:sp>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TotalTime>
  <Words>11</Words>
  <Application>Microsoft Office PowerPoint</Application>
  <PresentationFormat>Apresentação na tela (4:3)</PresentationFormat>
  <Paragraphs>2</Paragraphs>
  <Slides>2</Slides>
  <Notes>0</Notes>
  <HiddenSlides>0</HiddenSlides>
  <MMClips>0</MMClips>
  <ScaleCrop>false</ScaleCrop>
  <HeadingPairs>
    <vt:vector size="4" baseType="variant">
      <vt:variant>
        <vt:lpstr>Tema</vt:lpstr>
      </vt:variant>
      <vt:variant>
        <vt:i4>1</vt:i4>
      </vt:variant>
      <vt:variant>
        <vt:lpstr>Títulos de slides</vt:lpstr>
      </vt:variant>
      <vt:variant>
        <vt:i4>2</vt:i4>
      </vt:variant>
    </vt:vector>
  </HeadingPairs>
  <TitlesOfParts>
    <vt:vector size="3" baseType="lpstr">
      <vt:lpstr>Tema do Office</vt:lpstr>
      <vt:lpstr>Arte da crônica, por Antonio Candido Texto: “A vida ao rés do chão”   Breve definição   A crônica “é amiga da poesia”, embora não seja propriamente um “gênero maior”.   “A crônica ajuda a estabelecer a dimensão das coisas e das pessoas.” Pequeno comentário, publicado em revista ou jornal, acerca de fatos reais ou imaginários.   Focaliza um tema restrito, em prosa amena, coloquial, onde aparece por vezes um toque de humor e sentimentalismo.  “Confissão” do cronista cria atmosfera de intimidade com o leitor. </vt:lpstr>
      <vt:lpstr>2. Perspectiva histórica   Aos poucos o folhetim do século XIX foi encurtando e ganhando certa gratuidade, certo ar de quem está escrevendo à toa.  A linguagem se tornou mais leve, mais descompromissada e se afastou da lógica argumentativa ou da crítica política, para penetrar poesia adentro.  O prestígio da crônica na atualidade é um sintoma do processo de busca de oralidade na escrita, isto é, de quebra do artifício e aproximação com o que há de mais expontâneo no modo de ser do nosso tempo.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Arte da crônica, por Antonio Candido Texto: “A vida ao rés do chão”   Breve definição   A crônica “é amiga da poesia”, embora não seja propriamente um “gênero maior”.   “A crônica ajuda a estabelecer a dimensão das coisas e das pessoas.” Pequeno comentário, publicado em revista ou jornal, acerca de fatos reais ou imaginários.   Focaliza um tema restrito, em prosa amena, coloquial, onde aparece por vezes um toque de humor e sentimentalismo.  “Confissão” do cronista cria atmosfera de intimidade com o leitor. </dc:title>
  <dc:creator>Vaio</dc:creator>
  <cp:lastModifiedBy>Fernando Paixão</cp:lastModifiedBy>
  <cp:revision>3</cp:revision>
  <cp:lastPrinted>2013-03-07T19:46:09Z</cp:lastPrinted>
  <dcterms:created xsi:type="dcterms:W3CDTF">2010-03-02T20:23:30Z</dcterms:created>
  <dcterms:modified xsi:type="dcterms:W3CDTF">2013-03-08T00:16:41Z</dcterms:modified>
</cp:coreProperties>
</file>