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5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8" r:id="rId9"/>
    <p:sldId id="269" r:id="rId10"/>
    <p:sldId id="270" r:id="rId11"/>
    <p:sldId id="273" r:id="rId12"/>
    <p:sldId id="274" r:id="rId13"/>
    <p:sldId id="266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113E72-8B1E-8744-9578-43A9CD6FE360}" v="182" dt="2025-02-13T12:03:24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40"/>
    <p:restoredTop sz="93333"/>
  </p:normalViewPr>
  <p:slideViewPr>
    <p:cSldViewPr snapToGrid="0">
      <p:cViewPr varScale="1">
        <p:scale>
          <a:sx n="131" d="100"/>
          <a:sy n="131" d="100"/>
        </p:scale>
        <p:origin x="175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Antunes" userId="34fbe9bddfc604a6" providerId="Windows Live" clId="Web-{E3DD3614-89A7-452F-B9C2-319A29CE3A52}"/>
    <pc:docChg chg="addSld delSld modSld sldOrd addMainMaster delMainMaster modMainMaster">
      <pc:chgData name="Ian Antunes" userId="34fbe9bddfc604a6" providerId="Windows Live" clId="Web-{E3DD3614-89A7-452F-B9C2-319A29CE3A52}" dt="2025-02-12T12:56:23.428" v="86" actId="20577"/>
      <pc:docMkLst>
        <pc:docMk/>
      </pc:docMkLst>
      <pc:sldChg chg="addSp delSp modSp mod modClrScheme delDesignElem chgLayout">
        <pc:chgData name="Ian Antunes" userId="34fbe9bddfc604a6" providerId="Windows Live" clId="Web-{E3DD3614-89A7-452F-B9C2-319A29CE3A52}" dt="2025-02-12T12:39:26.025" v="2"/>
        <pc:sldMkLst>
          <pc:docMk/>
          <pc:sldMk cId="2210866551" sldId="256"/>
        </pc:sldMkLst>
        <pc:spChg chg="mod ord">
          <ac:chgData name="Ian Antunes" userId="34fbe9bddfc604a6" providerId="Windows Live" clId="Web-{E3DD3614-89A7-452F-B9C2-319A29CE3A52}" dt="2025-02-12T12:39:05.259" v="1"/>
          <ac:spMkLst>
            <pc:docMk/>
            <pc:sldMk cId="2210866551" sldId="256"/>
            <ac:spMk id="2" creationId="{00000000-0000-0000-0000-000000000000}"/>
          </ac:spMkLst>
        </pc:spChg>
        <pc:spChg chg="mod ord">
          <ac:chgData name="Ian Antunes" userId="34fbe9bddfc604a6" providerId="Windows Live" clId="Web-{E3DD3614-89A7-452F-B9C2-319A29CE3A52}" dt="2025-02-12T12:39:05.259" v="1"/>
          <ac:spMkLst>
            <pc:docMk/>
            <pc:sldMk cId="2210866551" sldId="256"/>
            <ac:spMk id="3" creationId="{00000000-0000-0000-0000-000000000000}"/>
          </ac:spMkLst>
        </pc:spChg>
        <pc:spChg chg="add del">
          <ac:chgData name="Ian Antunes" userId="34fbe9bddfc604a6" providerId="Windows Live" clId="Web-{E3DD3614-89A7-452F-B9C2-319A29CE3A52}" dt="2025-02-12T12:39:05.259" v="1"/>
          <ac:spMkLst>
            <pc:docMk/>
            <pc:sldMk cId="2210866551" sldId="256"/>
            <ac:spMk id="18" creationId="{BF9FFE17-DE95-4821-ACC1-B90C95449294}"/>
          </ac:spMkLst>
        </pc:spChg>
        <pc:spChg chg="add del">
          <ac:chgData name="Ian Antunes" userId="34fbe9bddfc604a6" providerId="Windows Live" clId="Web-{E3DD3614-89A7-452F-B9C2-319A29CE3A52}" dt="2025-02-12T12:39:05.259" v="1"/>
          <ac:spMkLst>
            <pc:docMk/>
            <pc:sldMk cId="2210866551" sldId="256"/>
            <ac:spMk id="20" creationId="{03CF76AF-FF72-4430-A772-05840329020B}"/>
          </ac:spMkLst>
        </pc:spChg>
        <pc:spChg chg="add del">
          <ac:chgData name="Ian Antunes" userId="34fbe9bddfc604a6" providerId="Windows Live" clId="Web-{E3DD3614-89A7-452F-B9C2-319A29CE3A52}" dt="2025-02-12T12:39:05.259" v="1"/>
          <ac:spMkLst>
            <pc:docMk/>
            <pc:sldMk cId="2210866551" sldId="256"/>
            <ac:spMk id="22" creationId="{0B1C8180-2FDD-4202-8C45-4057CB1AB26F}"/>
          </ac:spMkLst>
        </pc:spChg>
        <pc:cxnChg chg="add del">
          <ac:chgData name="Ian Antunes" userId="34fbe9bddfc604a6" providerId="Windows Live" clId="Web-{E3DD3614-89A7-452F-B9C2-319A29CE3A52}" dt="2025-02-12T12:39:05.259" v="1"/>
          <ac:cxnSpMkLst>
            <pc:docMk/>
            <pc:sldMk cId="2210866551" sldId="256"/>
            <ac:cxnSpMk id="24" creationId="{D6E86CC6-13EA-4A88-86AD-CF27BF52CC95}"/>
          </ac:cxnSpMkLst>
        </pc:cxnChg>
        <pc:cxnChg chg="add del">
          <ac:chgData name="Ian Antunes" userId="34fbe9bddfc604a6" providerId="Windows Live" clId="Web-{E3DD3614-89A7-452F-B9C2-319A29CE3A52}" dt="2025-02-12T12:39:05.259" v="1"/>
          <ac:cxnSpMkLst>
            <pc:docMk/>
            <pc:sldMk cId="2210866551" sldId="256"/>
            <ac:cxnSpMk id="26" creationId="{3F80B441-4F7D-4B40-8A13-FED03A1F3A16}"/>
          </ac:cxnSpMkLst>
        </pc:cxnChg>
        <pc:cxnChg chg="add del">
          <ac:chgData name="Ian Antunes" userId="34fbe9bddfc604a6" providerId="Windows Live" clId="Web-{E3DD3614-89A7-452F-B9C2-319A29CE3A52}" dt="2025-02-12T12:39:05.259" v="1"/>
          <ac:cxnSpMkLst>
            <pc:docMk/>
            <pc:sldMk cId="2210866551" sldId="256"/>
            <ac:cxnSpMk id="28" creationId="{70C7FD1A-44B1-4E4C-B0C9-A8103DCCDCC2}"/>
          </ac:cxnSpMkLst>
        </pc:cxnChg>
      </pc:sldChg>
      <pc:sldChg chg="addSp delSp modSp mod modClrScheme delDesignElem chgLayout">
        <pc:chgData name="Ian Antunes" userId="34fbe9bddfc604a6" providerId="Windows Live" clId="Web-{E3DD3614-89A7-452F-B9C2-319A29CE3A52}" dt="2025-02-12T12:55:03.846" v="28" actId="20577"/>
        <pc:sldMkLst>
          <pc:docMk/>
          <pc:sldMk cId="3638794321" sldId="257"/>
        </pc:sldMkLst>
        <pc:spChg chg="mod ord">
          <ac:chgData name="Ian Antunes" userId="34fbe9bddfc604a6" providerId="Windows Live" clId="Web-{E3DD3614-89A7-452F-B9C2-319A29CE3A52}" dt="2025-02-12T12:39:05.259" v="1"/>
          <ac:spMkLst>
            <pc:docMk/>
            <pc:sldMk cId="3638794321" sldId="257"/>
            <ac:spMk id="2" creationId="{DDA2DCE8-8EBA-1A82-E162-9D296D874178}"/>
          </ac:spMkLst>
        </pc:spChg>
        <pc:spChg chg="mod ord">
          <ac:chgData name="Ian Antunes" userId="34fbe9bddfc604a6" providerId="Windows Live" clId="Web-{E3DD3614-89A7-452F-B9C2-319A29CE3A52}" dt="2025-02-12T12:55:03.846" v="28" actId="20577"/>
          <ac:spMkLst>
            <pc:docMk/>
            <pc:sldMk cId="3638794321" sldId="257"/>
            <ac:spMk id="3" creationId="{41462243-EA2F-265D-87F5-07216786D286}"/>
          </ac:spMkLst>
        </pc:spChg>
        <pc:spChg chg="add del">
          <ac:chgData name="Ian Antunes" userId="34fbe9bddfc604a6" providerId="Windows Live" clId="Web-{E3DD3614-89A7-452F-B9C2-319A29CE3A52}" dt="2025-02-12T12:39:05.259" v="1"/>
          <ac:spMkLst>
            <pc:docMk/>
            <pc:sldMk cId="3638794321" sldId="257"/>
            <ac:spMk id="15" creationId="{3E25BDA2-3F4D-4B38-90E7-989465ECDDCF}"/>
          </ac:spMkLst>
        </pc:spChg>
        <pc:spChg chg="add del">
          <ac:chgData name="Ian Antunes" userId="34fbe9bddfc604a6" providerId="Windows Live" clId="Web-{E3DD3614-89A7-452F-B9C2-319A29CE3A52}" dt="2025-02-12T12:39:05.259" v="1"/>
          <ac:spMkLst>
            <pc:docMk/>
            <pc:sldMk cId="3638794321" sldId="257"/>
            <ac:spMk id="16" creationId="{BC96869A-A70D-42F7-876F-605CB1718F20}"/>
          </ac:spMkLst>
        </pc:spChg>
        <pc:spChg chg="add del">
          <ac:chgData name="Ian Antunes" userId="34fbe9bddfc604a6" providerId="Windows Live" clId="Web-{E3DD3614-89A7-452F-B9C2-319A29CE3A52}" dt="2025-02-12T12:39:05.259" v="1"/>
          <ac:spMkLst>
            <pc:docMk/>
            <pc:sldMk cId="3638794321" sldId="257"/>
            <ac:spMk id="17" creationId="{6CD407CC-EF5C-486F-9A14-7F681F986D17}"/>
          </ac:spMkLst>
        </pc:spChg>
        <pc:cxnChg chg="add del">
          <ac:chgData name="Ian Antunes" userId="34fbe9bddfc604a6" providerId="Windows Live" clId="Web-{E3DD3614-89A7-452F-B9C2-319A29CE3A52}" dt="2025-02-12T12:39:05.259" v="1"/>
          <ac:cxnSpMkLst>
            <pc:docMk/>
            <pc:sldMk cId="3638794321" sldId="257"/>
            <ac:cxnSpMk id="14" creationId="{0DD76B5F-5BAA-48C6-9065-9AEF15D30B4E}"/>
          </ac:cxnSpMkLst>
        </pc:cxnChg>
      </pc:sldChg>
      <pc:sldChg chg="addSp modSp mod setBg modClrScheme chgLayout">
        <pc:chgData name="Ian Antunes" userId="34fbe9bddfc604a6" providerId="Windows Live" clId="Web-{E3DD3614-89A7-452F-B9C2-319A29CE3A52}" dt="2025-02-12T12:55:16.566" v="40" actId="20577"/>
        <pc:sldMkLst>
          <pc:docMk/>
          <pc:sldMk cId="2931030550" sldId="258"/>
        </pc:sldMkLst>
        <pc:spChg chg="mod ord">
          <ac:chgData name="Ian Antunes" userId="34fbe9bddfc604a6" providerId="Windows Live" clId="Web-{E3DD3614-89A7-452F-B9C2-319A29CE3A52}" dt="2025-02-12T12:55:16.566" v="40" actId="20577"/>
          <ac:spMkLst>
            <pc:docMk/>
            <pc:sldMk cId="2931030550" sldId="258"/>
            <ac:spMk id="2" creationId="{1521E906-2FC7-131B-255F-06734F2A6DFC}"/>
          </ac:spMkLst>
        </pc:spChg>
        <pc:spChg chg="add mod ord">
          <ac:chgData name="Ian Antunes" userId="34fbe9bddfc604a6" providerId="Windows Live" clId="Web-{E3DD3614-89A7-452F-B9C2-319A29CE3A52}" dt="2025-02-12T12:40:38.857" v="8"/>
          <ac:spMkLst>
            <pc:docMk/>
            <pc:sldMk cId="2931030550" sldId="258"/>
            <ac:spMk id="3" creationId="{645509BA-8BF5-0F4A-1D70-D1F0C1B69ED2}"/>
          </ac:spMkLst>
        </pc:spChg>
        <pc:spChg chg="add mod">
          <ac:chgData name="Ian Antunes" userId="34fbe9bddfc604a6" providerId="Windows Live" clId="Web-{E3DD3614-89A7-452F-B9C2-319A29CE3A52}" dt="2025-02-12T12:40:46.107" v="9"/>
          <ac:spMkLst>
            <pc:docMk/>
            <pc:sldMk cId="2931030550" sldId="258"/>
            <ac:spMk id="5" creationId="{70120F84-A866-4D9F-8B1C-9120A013D654}"/>
          </ac:spMkLst>
        </pc:spChg>
        <pc:spChg chg="add">
          <ac:chgData name="Ian Antunes" userId="34fbe9bddfc604a6" providerId="Windows Live" clId="Web-{E3DD3614-89A7-452F-B9C2-319A29CE3A52}" dt="2025-02-12T12:40:38.857" v="8"/>
          <ac:spMkLst>
            <pc:docMk/>
            <pc:sldMk cId="2931030550" sldId="258"/>
            <ac:spMk id="6" creationId="{252FEFEF-6AC0-46B6-AC09-11FC56196FA4}"/>
          </ac:spMkLst>
        </pc:spChg>
      </pc:sldChg>
      <pc:sldChg chg="add del replId">
        <pc:chgData name="Ian Antunes" userId="34fbe9bddfc604a6" providerId="Windows Live" clId="Web-{E3DD3614-89A7-452F-B9C2-319A29CE3A52}" dt="2025-02-12T12:40:22.418" v="6"/>
        <pc:sldMkLst>
          <pc:docMk/>
          <pc:sldMk cId="2631392935" sldId="259"/>
        </pc:sldMkLst>
      </pc:sldChg>
      <pc:sldChg chg="modSp add replId">
        <pc:chgData name="Ian Antunes" userId="34fbe9bddfc604a6" providerId="Windows Live" clId="Web-{E3DD3614-89A7-452F-B9C2-319A29CE3A52}" dt="2025-02-12T12:55:25.378" v="50" actId="20577"/>
        <pc:sldMkLst>
          <pc:docMk/>
          <pc:sldMk cId="2867637780" sldId="259"/>
        </pc:sldMkLst>
        <pc:spChg chg="mod">
          <ac:chgData name="Ian Antunes" userId="34fbe9bddfc604a6" providerId="Windows Live" clId="Web-{E3DD3614-89A7-452F-B9C2-319A29CE3A52}" dt="2025-02-12T12:55:25.378" v="50" actId="20577"/>
          <ac:spMkLst>
            <pc:docMk/>
            <pc:sldMk cId="2867637780" sldId="259"/>
            <ac:spMk id="2" creationId="{5C61655C-603F-0F27-5270-CF8932890DD2}"/>
          </ac:spMkLst>
        </pc:spChg>
      </pc:sldChg>
      <pc:sldChg chg="modSp add replId">
        <pc:chgData name="Ian Antunes" userId="34fbe9bddfc604a6" providerId="Windows Live" clId="Web-{E3DD3614-89A7-452F-B9C2-319A29CE3A52}" dt="2025-02-12T12:55:36.941" v="73" actId="20577"/>
        <pc:sldMkLst>
          <pc:docMk/>
          <pc:sldMk cId="2440940282" sldId="260"/>
        </pc:sldMkLst>
        <pc:spChg chg="mod">
          <ac:chgData name="Ian Antunes" userId="34fbe9bddfc604a6" providerId="Windows Live" clId="Web-{E3DD3614-89A7-452F-B9C2-319A29CE3A52}" dt="2025-02-12T12:55:36.941" v="73" actId="20577"/>
          <ac:spMkLst>
            <pc:docMk/>
            <pc:sldMk cId="2440940282" sldId="260"/>
            <ac:spMk id="2" creationId="{362B9A0F-7A3D-E81A-4206-97482B90BF94}"/>
          </ac:spMkLst>
        </pc:spChg>
      </pc:sldChg>
      <pc:sldChg chg="modSp add replId">
        <pc:chgData name="Ian Antunes" userId="34fbe9bddfc604a6" providerId="Windows Live" clId="Web-{E3DD3614-89A7-452F-B9C2-319A29CE3A52}" dt="2025-02-12T12:55:44.567" v="76" actId="20577"/>
        <pc:sldMkLst>
          <pc:docMk/>
          <pc:sldMk cId="447913848" sldId="261"/>
        </pc:sldMkLst>
        <pc:spChg chg="mod">
          <ac:chgData name="Ian Antunes" userId="34fbe9bddfc604a6" providerId="Windows Live" clId="Web-{E3DD3614-89A7-452F-B9C2-319A29CE3A52}" dt="2025-02-12T12:55:44.567" v="76" actId="20577"/>
          <ac:spMkLst>
            <pc:docMk/>
            <pc:sldMk cId="447913848" sldId="261"/>
            <ac:spMk id="2" creationId="{63F0C6E9-0A51-4E00-459B-E4008D660039}"/>
          </ac:spMkLst>
        </pc:spChg>
      </pc:sldChg>
      <pc:sldChg chg="modSp add ord replId">
        <pc:chgData name="Ian Antunes" userId="34fbe9bddfc604a6" providerId="Windows Live" clId="Web-{E3DD3614-89A7-452F-B9C2-319A29CE3A52}" dt="2025-02-12T12:56:09.677" v="81" actId="20577"/>
        <pc:sldMkLst>
          <pc:docMk/>
          <pc:sldMk cId="707540875" sldId="262"/>
        </pc:sldMkLst>
        <pc:spChg chg="mod">
          <ac:chgData name="Ian Antunes" userId="34fbe9bddfc604a6" providerId="Windows Live" clId="Web-{E3DD3614-89A7-452F-B9C2-319A29CE3A52}" dt="2025-02-12T12:56:09.677" v="81" actId="20577"/>
          <ac:spMkLst>
            <pc:docMk/>
            <pc:sldMk cId="707540875" sldId="262"/>
            <ac:spMk id="2" creationId="{74942D3B-4CF7-937A-9156-9FBDEABF38E6}"/>
          </ac:spMkLst>
        </pc:spChg>
      </pc:sldChg>
      <pc:sldChg chg="modSp add replId">
        <pc:chgData name="Ian Antunes" userId="34fbe9bddfc604a6" providerId="Windows Live" clId="Web-{E3DD3614-89A7-452F-B9C2-319A29CE3A52}" dt="2025-02-12T12:56:23.428" v="86" actId="20577"/>
        <pc:sldMkLst>
          <pc:docMk/>
          <pc:sldMk cId="1226582308" sldId="263"/>
        </pc:sldMkLst>
        <pc:spChg chg="mod">
          <ac:chgData name="Ian Antunes" userId="34fbe9bddfc604a6" providerId="Windows Live" clId="Web-{E3DD3614-89A7-452F-B9C2-319A29CE3A52}" dt="2025-02-12T12:56:23.428" v="86" actId="20577"/>
          <ac:spMkLst>
            <pc:docMk/>
            <pc:sldMk cId="1226582308" sldId="263"/>
            <ac:spMk id="2" creationId="{661E515E-87E3-7B8E-F71C-C843AD74BA42}"/>
          </ac:spMkLst>
        </pc:spChg>
      </pc:sldChg>
      <pc:sldMasterChg chg="add del mod setBg addSldLayout delSldLayout modSldLayout">
        <pc:chgData name="Ian Antunes" userId="34fbe9bddfc604a6" providerId="Windows Live" clId="Web-{E3DD3614-89A7-452F-B9C2-319A29CE3A52}" dt="2025-02-12T12:39:26.025" v="2"/>
        <pc:sldMasterMkLst>
          <pc:docMk/>
          <pc:sldMasterMk cId="3616630308" sldId="2147483735"/>
        </pc:sldMasterMkLst>
        <pc:sldLayoutChg chg="add del mod">
          <pc:chgData name="Ian Antunes" userId="34fbe9bddfc604a6" providerId="Windows Live" clId="Web-{E3DD3614-89A7-452F-B9C2-319A29CE3A52}" dt="2025-02-12T12:39:26.025" v="2"/>
          <pc:sldLayoutMkLst>
            <pc:docMk/>
            <pc:sldMasterMk cId="3616630308" sldId="2147483735"/>
            <pc:sldLayoutMk cId="316661958" sldId="2147483724"/>
          </pc:sldLayoutMkLst>
        </pc:sldLayoutChg>
        <pc:sldLayoutChg chg="add del mod">
          <pc:chgData name="Ian Antunes" userId="34fbe9bddfc604a6" providerId="Windows Live" clId="Web-{E3DD3614-89A7-452F-B9C2-319A29CE3A52}" dt="2025-02-12T12:39:26.025" v="2"/>
          <pc:sldLayoutMkLst>
            <pc:docMk/>
            <pc:sldMasterMk cId="3616630308" sldId="2147483735"/>
            <pc:sldLayoutMk cId="1059031501" sldId="2147483725"/>
          </pc:sldLayoutMkLst>
        </pc:sldLayoutChg>
        <pc:sldLayoutChg chg="add del mod setFolMasterObjs">
          <pc:chgData name="Ian Antunes" userId="34fbe9bddfc604a6" providerId="Windows Live" clId="Web-{E3DD3614-89A7-452F-B9C2-319A29CE3A52}" dt="2025-02-12T12:39:26.025" v="2"/>
          <pc:sldLayoutMkLst>
            <pc:docMk/>
            <pc:sldMasterMk cId="3616630308" sldId="2147483735"/>
            <pc:sldLayoutMk cId="2278094039" sldId="2147483726"/>
          </pc:sldLayoutMkLst>
        </pc:sldLayoutChg>
        <pc:sldLayoutChg chg="add del mod setFolMasterObjs">
          <pc:chgData name="Ian Antunes" userId="34fbe9bddfc604a6" providerId="Windows Live" clId="Web-{E3DD3614-89A7-452F-B9C2-319A29CE3A52}" dt="2025-02-12T12:39:26.025" v="2"/>
          <pc:sldLayoutMkLst>
            <pc:docMk/>
            <pc:sldMasterMk cId="3616630308" sldId="2147483735"/>
            <pc:sldLayoutMk cId="2106306749" sldId="2147483727"/>
          </pc:sldLayoutMkLst>
        </pc:sldLayoutChg>
        <pc:sldLayoutChg chg="add del mod">
          <pc:chgData name="Ian Antunes" userId="34fbe9bddfc604a6" providerId="Windows Live" clId="Web-{E3DD3614-89A7-452F-B9C2-319A29CE3A52}" dt="2025-02-12T12:39:26.025" v="2"/>
          <pc:sldLayoutMkLst>
            <pc:docMk/>
            <pc:sldMasterMk cId="3616630308" sldId="2147483735"/>
            <pc:sldLayoutMk cId="950251577" sldId="2147483728"/>
          </pc:sldLayoutMkLst>
        </pc:sldLayoutChg>
        <pc:sldLayoutChg chg="add del mod">
          <pc:chgData name="Ian Antunes" userId="34fbe9bddfc604a6" providerId="Windows Live" clId="Web-{E3DD3614-89A7-452F-B9C2-319A29CE3A52}" dt="2025-02-12T12:39:26.025" v="2"/>
          <pc:sldLayoutMkLst>
            <pc:docMk/>
            <pc:sldMasterMk cId="3616630308" sldId="2147483735"/>
            <pc:sldLayoutMk cId="877363227" sldId="2147483729"/>
          </pc:sldLayoutMkLst>
        </pc:sldLayoutChg>
        <pc:sldLayoutChg chg="add del mod">
          <pc:chgData name="Ian Antunes" userId="34fbe9bddfc604a6" providerId="Windows Live" clId="Web-{E3DD3614-89A7-452F-B9C2-319A29CE3A52}" dt="2025-02-12T12:39:26.025" v="2"/>
          <pc:sldLayoutMkLst>
            <pc:docMk/>
            <pc:sldMasterMk cId="3616630308" sldId="2147483735"/>
            <pc:sldLayoutMk cId="3430195198" sldId="2147483730"/>
          </pc:sldLayoutMkLst>
        </pc:sldLayoutChg>
        <pc:sldLayoutChg chg="add del mod setFolMasterObjs">
          <pc:chgData name="Ian Antunes" userId="34fbe9bddfc604a6" providerId="Windows Live" clId="Web-{E3DD3614-89A7-452F-B9C2-319A29CE3A52}" dt="2025-02-12T12:39:26.025" v="2"/>
          <pc:sldLayoutMkLst>
            <pc:docMk/>
            <pc:sldMasterMk cId="3616630308" sldId="2147483735"/>
            <pc:sldLayoutMk cId="214688328" sldId="2147483731"/>
          </pc:sldLayoutMkLst>
        </pc:sldLayoutChg>
        <pc:sldLayoutChg chg="add del mod">
          <pc:chgData name="Ian Antunes" userId="34fbe9bddfc604a6" providerId="Windows Live" clId="Web-{E3DD3614-89A7-452F-B9C2-319A29CE3A52}" dt="2025-02-12T12:39:26.025" v="2"/>
          <pc:sldLayoutMkLst>
            <pc:docMk/>
            <pc:sldMasterMk cId="3616630308" sldId="2147483735"/>
            <pc:sldLayoutMk cId="3668488584" sldId="2147483732"/>
          </pc:sldLayoutMkLst>
        </pc:sldLayoutChg>
        <pc:sldLayoutChg chg="add del mod setFolMasterObjs">
          <pc:chgData name="Ian Antunes" userId="34fbe9bddfc604a6" providerId="Windows Live" clId="Web-{E3DD3614-89A7-452F-B9C2-319A29CE3A52}" dt="2025-02-12T12:39:26.025" v="2"/>
          <pc:sldLayoutMkLst>
            <pc:docMk/>
            <pc:sldMasterMk cId="3616630308" sldId="2147483735"/>
            <pc:sldLayoutMk cId="1691410302" sldId="2147483733"/>
          </pc:sldLayoutMkLst>
        </pc:sldLayoutChg>
        <pc:sldLayoutChg chg="add del mod">
          <pc:chgData name="Ian Antunes" userId="34fbe9bddfc604a6" providerId="Windows Live" clId="Web-{E3DD3614-89A7-452F-B9C2-319A29CE3A52}" dt="2025-02-12T12:39:26.025" v="2"/>
          <pc:sldLayoutMkLst>
            <pc:docMk/>
            <pc:sldMasterMk cId="3616630308" sldId="2147483735"/>
            <pc:sldLayoutMk cId="1814087107" sldId="2147483734"/>
          </pc:sldLayoutMkLst>
        </pc:sldLayoutChg>
      </pc:sldMasterChg>
      <pc:sldMasterChg chg="add del addSldLayout delSldLayout modSldLayout">
        <pc:chgData name="Ian Antunes" userId="34fbe9bddfc604a6" providerId="Windows Live" clId="Web-{E3DD3614-89A7-452F-B9C2-319A29CE3A52}" dt="2025-02-12T12:39:05.259" v="1"/>
        <pc:sldMasterMkLst>
          <pc:docMk/>
          <pc:sldMasterMk cId="2006366907" sldId="2147483736"/>
        </pc:sldMasterMkLst>
        <pc:sldLayoutChg chg="add del mod replId">
          <pc:chgData name="Ian Antunes" userId="34fbe9bddfc604a6" providerId="Windows Live" clId="Web-{E3DD3614-89A7-452F-B9C2-319A29CE3A52}" dt="2025-02-12T12:39:05.259" v="1"/>
          <pc:sldLayoutMkLst>
            <pc:docMk/>
            <pc:sldMasterMk cId="2006366907" sldId="2147483736"/>
            <pc:sldLayoutMk cId="740621521" sldId="2147483737"/>
          </pc:sldLayoutMkLst>
        </pc:sldLayoutChg>
        <pc:sldLayoutChg chg="add del mod replId">
          <pc:chgData name="Ian Antunes" userId="34fbe9bddfc604a6" providerId="Windows Live" clId="Web-{E3DD3614-89A7-452F-B9C2-319A29CE3A52}" dt="2025-02-12T12:39:05.259" v="1"/>
          <pc:sldLayoutMkLst>
            <pc:docMk/>
            <pc:sldMasterMk cId="2006366907" sldId="2147483736"/>
            <pc:sldLayoutMk cId="2201690214" sldId="2147483738"/>
          </pc:sldLayoutMkLst>
        </pc:sldLayoutChg>
        <pc:sldLayoutChg chg="add del mod replId">
          <pc:chgData name="Ian Antunes" userId="34fbe9bddfc604a6" providerId="Windows Live" clId="Web-{E3DD3614-89A7-452F-B9C2-319A29CE3A52}" dt="2025-02-12T12:39:05.259" v="1"/>
          <pc:sldLayoutMkLst>
            <pc:docMk/>
            <pc:sldMasterMk cId="2006366907" sldId="2147483736"/>
            <pc:sldLayoutMk cId="770473815" sldId="2147483739"/>
          </pc:sldLayoutMkLst>
        </pc:sldLayoutChg>
        <pc:sldLayoutChg chg="add del mod replId">
          <pc:chgData name="Ian Antunes" userId="34fbe9bddfc604a6" providerId="Windows Live" clId="Web-{E3DD3614-89A7-452F-B9C2-319A29CE3A52}" dt="2025-02-12T12:39:05.259" v="1"/>
          <pc:sldLayoutMkLst>
            <pc:docMk/>
            <pc:sldMasterMk cId="2006366907" sldId="2147483736"/>
            <pc:sldLayoutMk cId="1653231751" sldId="2147483740"/>
          </pc:sldLayoutMkLst>
        </pc:sldLayoutChg>
        <pc:sldLayoutChg chg="add del mod replId">
          <pc:chgData name="Ian Antunes" userId="34fbe9bddfc604a6" providerId="Windows Live" clId="Web-{E3DD3614-89A7-452F-B9C2-319A29CE3A52}" dt="2025-02-12T12:39:05.259" v="1"/>
          <pc:sldLayoutMkLst>
            <pc:docMk/>
            <pc:sldMasterMk cId="2006366907" sldId="2147483736"/>
            <pc:sldLayoutMk cId="1907825380" sldId="2147483741"/>
          </pc:sldLayoutMkLst>
        </pc:sldLayoutChg>
        <pc:sldLayoutChg chg="add del mod replId">
          <pc:chgData name="Ian Antunes" userId="34fbe9bddfc604a6" providerId="Windows Live" clId="Web-{E3DD3614-89A7-452F-B9C2-319A29CE3A52}" dt="2025-02-12T12:39:05.259" v="1"/>
          <pc:sldLayoutMkLst>
            <pc:docMk/>
            <pc:sldMasterMk cId="2006366907" sldId="2147483736"/>
            <pc:sldLayoutMk cId="842479047" sldId="2147483742"/>
          </pc:sldLayoutMkLst>
        </pc:sldLayoutChg>
        <pc:sldLayoutChg chg="add del mod replId">
          <pc:chgData name="Ian Antunes" userId="34fbe9bddfc604a6" providerId="Windows Live" clId="Web-{E3DD3614-89A7-452F-B9C2-319A29CE3A52}" dt="2025-02-12T12:39:05.259" v="1"/>
          <pc:sldLayoutMkLst>
            <pc:docMk/>
            <pc:sldMasterMk cId="2006366907" sldId="2147483736"/>
            <pc:sldLayoutMk cId="3636083433" sldId="2147483743"/>
          </pc:sldLayoutMkLst>
        </pc:sldLayoutChg>
        <pc:sldLayoutChg chg="add del mod replId">
          <pc:chgData name="Ian Antunes" userId="34fbe9bddfc604a6" providerId="Windows Live" clId="Web-{E3DD3614-89A7-452F-B9C2-319A29CE3A52}" dt="2025-02-12T12:39:05.259" v="1"/>
          <pc:sldLayoutMkLst>
            <pc:docMk/>
            <pc:sldMasterMk cId="2006366907" sldId="2147483736"/>
            <pc:sldLayoutMk cId="64143734" sldId="2147483744"/>
          </pc:sldLayoutMkLst>
        </pc:sldLayoutChg>
        <pc:sldLayoutChg chg="add del mod replId">
          <pc:chgData name="Ian Antunes" userId="34fbe9bddfc604a6" providerId="Windows Live" clId="Web-{E3DD3614-89A7-452F-B9C2-319A29CE3A52}" dt="2025-02-12T12:39:05.259" v="1"/>
          <pc:sldLayoutMkLst>
            <pc:docMk/>
            <pc:sldMasterMk cId="2006366907" sldId="2147483736"/>
            <pc:sldLayoutMk cId="3957129644" sldId="2147483745"/>
          </pc:sldLayoutMkLst>
        </pc:sldLayoutChg>
        <pc:sldLayoutChg chg="add del mod replId">
          <pc:chgData name="Ian Antunes" userId="34fbe9bddfc604a6" providerId="Windows Live" clId="Web-{E3DD3614-89A7-452F-B9C2-319A29CE3A52}" dt="2025-02-12T12:39:05.259" v="1"/>
          <pc:sldLayoutMkLst>
            <pc:docMk/>
            <pc:sldMasterMk cId="2006366907" sldId="2147483736"/>
            <pc:sldLayoutMk cId="1186293402" sldId="2147483746"/>
          </pc:sldLayoutMkLst>
        </pc:sldLayoutChg>
        <pc:sldLayoutChg chg="add del mod replId">
          <pc:chgData name="Ian Antunes" userId="34fbe9bddfc604a6" providerId="Windows Live" clId="Web-{E3DD3614-89A7-452F-B9C2-319A29CE3A52}" dt="2025-02-12T12:39:05.259" v="1"/>
          <pc:sldLayoutMkLst>
            <pc:docMk/>
            <pc:sldMasterMk cId="2006366907" sldId="2147483736"/>
            <pc:sldLayoutMk cId="2711223764" sldId="2147483747"/>
          </pc:sldLayoutMkLst>
        </pc:sldLayoutChg>
      </pc:sldMasterChg>
    </pc:docChg>
  </pc:docChgLst>
  <pc:docChgLst>
    <pc:chgData name="Ian Antunes" userId="34fbe9bddfc604a6" providerId="Windows Live" clId="Web-{51EAB3B4-B544-4D00-93BA-1735213053F2}"/>
    <pc:docChg chg="addSld modSld addMainMaster delMainMaster">
      <pc:chgData name="Ian Antunes" userId="34fbe9bddfc604a6" providerId="Windows Live" clId="Web-{51EAB3B4-B544-4D00-93BA-1735213053F2}" dt="2025-02-12T12:38:12.032" v="104"/>
      <pc:docMkLst>
        <pc:docMk/>
      </pc:docMkLst>
      <pc:sldChg chg="addSp delSp modSp mod setBg modClrScheme setClrOvrMap chgLayout modNotes">
        <pc:chgData name="Ian Antunes" userId="34fbe9bddfc604a6" providerId="Windows Live" clId="Web-{51EAB3B4-B544-4D00-93BA-1735213053F2}" dt="2025-02-12T12:37:25.093" v="101"/>
        <pc:sldMkLst>
          <pc:docMk/>
          <pc:sldMk cId="2210866551" sldId="256"/>
        </pc:sldMkLst>
        <pc:spChg chg="mod">
          <ac:chgData name="Ian Antunes" userId="34fbe9bddfc604a6" providerId="Windows Live" clId="Web-{51EAB3B4-B544-4D00-93BA-1735213053F2}" dt="2025-02-11T11:57:18.622" v="15"/>
          <ac:spMkLst>
            <pc:docMk/>
            <pc:sldMk cId="2210866551" sldId="256"/>
            <ac:spMk id="2" creationId="{00000000-0000-0000-0000-000000000000}"/>
          </ac:spMkLst>
        </pc:spChg>
        <pc:spChg chg="mod">
          <ac:chgData name="Ian Antunes" userId="34fbe9bddfc604a6" providerId="Windows Live" clId="Web-{51EAB3B4-B544-4D00-93BA-1735213053F2}" dt="2025-02-11T11:57:18.622" v="15"/>
          <ac:spMkLst>
            <pc:docMk/>
            <pc:sldMk cId="2210866551" sldId="256"/>
            <ac:spMk id="3" creationId="{00000000-0000-0000-0000-000000000000}"/>
          </ac:spMkLst>
        </pc:spChg>
        <pc:spChg chg="add">
          <ac:chgData name="Ian Antunes" userId="34fbe9bddfc604a6" providerId="Windows Live" clId="Web-{51EAB3B4-B544-4D00-93BA-1735213053F2}" dt="2025-02-11T11:57:18.622" v="15"/>
          <ac:spMkLst>
            <pc:docMk/>
            <pc:sldMk cId="2210866551" sldId="256"/>
            <ac:spMk id="18" creationId="{BF9FFE17-DE95-4821-ACC1-B90C95449294}"/>
          </ac:spMkLst>
        </pc:spChg>
        <pc:spChg chg="add">
          <ac:chgData name="Ian Antunes" userId="34fbe9bddfc604a6" providerId="Windows Live" clId="Web-{51EAB3B4-B544-4D00-93BA-1735213053F2}" dt="2025-02-11T11:57:18.622" v="15"/>
          <ac:spMkLst>
            <pc:docMk/>
            <pc:sldMk cId="2210866551" sldId="256"/>
            <ac:spMk id="20" creationId="{03CF76AF-FF72-4430-A772-05840329020B}"/>
          </ac:spMkLst>
        </pc:spChg>
        <pc:spChg chg="add">
          <ac:chgData name="Ian Antunes" userId="34fbe9bddfc604a6" providerId="Windows Live" clId="Web-{51EAB3B4-B544-4D00-93BA-1735213053F2}" dt="2025-02-11T11:57:18.622" v="15"/>
          <ac:spMkLst>
            <pc:docMk/>
            <pc:sldMk cId="2210866551" sldId="256"/>
            <ac:spMk id="22" creationId="{0B1C8180-2FDD-4202-8C45-4057CB1AB26F}"/>
          </ac:spMkLst>
        </pc:spChg>
        <pc:picChg chg="add mod">
          <ac:chgData name="Ian Antunes" userId="34fbe9bddfc604a6" providerId="Windows Live" clId="Web-{51EAB3B4-B544-4D00-93BA-1735213053F2}" dt="2025-02-11T11:57:18.622" v="15"/>
          <ac:picMkLst>
            <pc:docMk/>
            <pc:sldMk cId="2210866551" sldId="256"/>
            <ac:picMk id="4" creationId="{9A5BD37C-1D2D-3C5A-4785-13C0176D2FB2}"/>
          </ac:picMkLst>
        </pc:picChg>
        <pc:cxnChg chg="add">
          <ac:chgData name="Ian Antunes" userId="34fbe9bddfc604a6" providerId="Windows Live" clId="Web-{51EAB3B4-B544-4D00-93BA-1735213053F2}" dt="2025-02-11T11:57:18.622" v="15"/>
          <ac:cxnSpMkLst>
            <pc:docMk/>
            <pc:sldMk cId="2210866551" sldId="256"/>
            <ac:cxnSpMk id="26" creationId="{3F80B441-4F7D-4B40-8A13-FED03A1F3A16}"/>
          </ac:cxnSpMkLst>
        </pc:cxnChg>
      </pc:sldChg>
      <pc:sldChg chg="addSp delSp modSp new mod setBg modNotes">
        <pc:chgData name="Ian Antunes" userId="34fbe9bddfc604a6" providerId="Windows Live" clId="Web-{51EAB3B4-B544-4D00-93BA-1735213053F2}" dt="2025-02-11T13:18:54.493" v="99"/>
        <pc:sldMkLst>
          <pc:docMk/>
          <pc:sldMk cId="3638794321" sldId="257"/>
        </pc:sldMkLst>
        <pc:spChg chg="mod">
          <ac:chgData name="Ian Antunes" userId="34fbe9bddfc604a6" providerId="Windows Live" clId="Web-{51EAB3B4-B544-4D00-93BA-1735213053F2}" dt="2025-02-11T13:17:47.051" v="81" actId="20577"/>
          <ac:spMkLst>
            <pc:docMk/>
            <pc:sldMk cId="3638794321" sldId="257"/>
            <ac:spMk id="2" creationId="{DDA2DCE8-8EBA-1A82-E162-9D296D874178}"/>
          </ac:spMkLst>
        </pc:spChg>
        <pc:spChg chg="mod">
          <ac:chgData name="Ian Antunes" userId="34fbe9bddfc604a6" providerId="Windows Live" clId="Web-{51EAB3B4-B544-4D00-93BA-1735213053F2}" dt="2025-02-11T13:18:33.898" v="86" actId="20577"/>
          <ac:spMkLst>
            <pc:docMk/>
            <pc:sldMk cId="3638794321" sldId="257"/>
            <ac:spMk id="3" creationId="{41462243-EA2F-265D-87F5-07216786D286}"/>
          </ac:spMkLst>
        </pc:spChg>
        <pc:spChg chg="add mod">
          <ac:chgData name="Ian Antunes" userId="34fbe9bddfc604a6" providerId="Windows Live" clId="Web-{51EAB3B4-B544-4D00-93BA-1735213053F2}" dt="2025-02-11T11:58:08.138" v="23"/>
          <ac:spMkLst>
            <pc:docMk/>
            <pc:sldMk cId="3638794321" sldId="257"/>
            <ac:spMk id="15" creationId="{3E25BDA2-3F4D-4B38-90E7-989465ECDDCF}"/>
          </ac:spMkLst>
        </pc:spChg>
        <pc:spChg chg="add">
          <ac:chgData name="Ian Antunes" userId="34fbe9bddfc604a6" providerId="Windows Live" clId="Web-{51EAB3B4-B544-4D00-93BA-1735213053F2}" dt="2025-02-11T11:57:34.856" v="20"/>
          <ac:spMkLst>
            <pc:docMk/>
            <pc:sldMk cId="3638794321" sldId="257"/>
            <ac:spMk id="16" creationId="{BC96869A-A70D-42F7-876F-605CB1718F20}"/>
          </ac:spMkLst>
        </pc:spChg>
        <pc:spChg chg="add">
          <ac:chgData name="Ian Antunes" userId="34fbe9bddfc604a6" providerId="Windows Live" clId="Web-{51EAB3B4-B544-4D00-93BA-1735213053F2}" dt="2025-02-11T11:57:34.856" v="20"/>
          <ac:spMkLst>
            <pc:docMk/>
            <pc:sldMk cId="3638794321" sldId="257"/>
            <ac:spMk id="17" creationId="{6CD407CC-EF5C-486F-9A14-7F681F986D17}"/>
          </ac:spMkLst>
        </pc:spChg>
        <pc:cxnChg chg="add">
          <ac:chgData name="Ian Antunes" userId="34fbe9bddfc604a6" providerId="Windows Live" clId="Web-{51EAB3B4-B544-4D00-93BA-1735213053F2}" dt="2025-02-11T11:57:34.856" v="20"/>
          <ac:cxnSpMkLst>
            <pc:docMk/>
            <pc:sldMk cId="3638794321" sldId="257"/>
            <ac:cxnSpMk id="14" creationId="{0DD76B5F-5BAA-48C6-9065-9AEF15D30B4E}"/>
          </ac:cxnSpMkLst>
        </pc:cxnChg>
      </pc:sldChg>
      <pc:sldChg chg="addSp delSp modSp new mod setBg modClrScheme delDesignElem chgLayout">
        <pc:chgData name="Ian Antunes" userId="34fbe9bddfc604a6" providerId="Windows Live" clId="Web-{51EAB3B4-B544-4D00-93BA-1735213053F2}" dt="2025-02-12T12:38:12.032" v="104"/>
        <pc:sldMkLst>
          <pc:docMk/>
          <pc:sldMk cId="2931030550" sldId="258"/>
        </pc:sldMkLst>
        <pc:spChg chg="mod ord">
          <ac:chgData name="Ian Antunes" userId="34fbe9bddfc604a6" providerId="Windows Live" clId="Web-{51EAB3B4-B544-4D00-93BA-1735213053F2}" dt="2025-02-12T12:37:46.344" v="102"/>
          <ac:spMkLst>
            <pc:docMk/>
            <pc:sldMk cId="2931030550" sldId="258"/>
            <ac:spMk id="2" creationId="{1521E906-2FC7-131B-255F-06734F2A6DFC}"/>
          </ac:spMkLst>
        </pc:spChg>
        <pc:spChg chg="del mod">
          <ac:chgData name="Ian Antunes" userId="34fbe9bddfc604a6" providerId="Windows Live" clId="Web-{51EAB3B4-B544-4D00-93BA-1735213053F2}" dt="2025-02-12T12:37:46.344" v="102"/>
          <ac:spMkLst>
            <pc:docMk/>
            <pc:sldMk cId="2931030550" sldId="258"/>
            <ac:spMk id="3" creationId="{A255FC31-067D-617E-EDAA-A15AE86F497D}"/>
          </ac:spMkLst>
        </pc:spChg>
        <pc:spChg chg="add del mod">
          <ac:chgData name="Ian Antunes" userId="34fbe9bddfc604a6" providerId="Windows Live" clId="Web-{51EAB3B4-B544-4D00-93BA-1735213053F2}" dt="2025-02-12T12:37:46.344" v="102"/>
          <ac:spMkLst>
            <pc:docMk/>
            <pc:sldMk cId="2931030550" sldId="258"/>
            <ac:spMk id="8" creationId="{3E25BDA2-3F4D-4B38-90E7-989465ECDDCF}"/>
          </ac:spMkLst>
        </pc:spChg>
        <pc:spChg chg="add del">
          <ac:chgData name="Ian Antunes" userId="34fbe9bddfc604a6" providerId="Windows Live" clId="Web-{51EAB3B4-B544-4D00-93BA-1735213053F2}" dt="2025-02-12T12:37:46.344" v="102"/>
          <ac:spMkLst>
            <pc:docMk/>
            <pc:sldMk cId="2931030550" sldId="258"/>
            <ac:spMk id="10" creationId="{BC96869A-A70D-42F7-876F-605CB1718F20}"/>
          </ac:spMkLst>
        </pc:spChg>
        <pc:spChg chg="add del">
          <ac:chgData name="Ian Antunes" userId="34fbe9bddfc604a6" providerId="Windows Live" clId="Web-{51EAB3B4-B544-4D00-93BA-1735213053F2}" dt="2025-02-12T12:37:46.344" v="102"/>
          <ac:spMkLst>
            <pc:docMk/>
            <pc:sldMk cId="2931030550" sldId="258"/>
            <ac:spMk id="12" creationId="{6CD407CC-EF5C-486F-9A14-7F681F986D17}"/>
          </ac:spMkLst>
        </pc:spChg>
        <pc:cxnChg chg="add del">
          <ac:chgData name="Ian Antunes" userId="34fbe9bddfc604a6" providerId="Windows Live" clId="Web-{51EAB3B4-B544-4D00-93BA-1735213053F2}" dt="2025-02-12T12:37:46.344" v="102"/>
          <ac:cxnSpMkLst>
            <pc:docMk/>
            <pc:sldMk cId="2931030550" sldId="258"/>
            <ac:cxnSpMk id="14" creationId="{0DD76B5F-5BAA-48C6-9065-9AEF15D30B4E}"/>
          </ac:cxnSpMkLst>
        </pc:cxnChg>
      </pc:sldChg>
      <pc:sldMasterChg chg="del delSldLayout">
        <pc:chgData name="Ian Antunes" userId="34fbe9bddfc604a6" providerId="Windows Live" clId="Web-{51EAB3B4-B544-4D00-93BA-1735213053F2}" dt="2025-02-11T11:57:03.106" v="12"/>
        <pc:sldMasterMkLst>
          <pc:docMk/>
          <pc:sldMasterMk cId="2675746937" sldId="2147483648"/>
        </pc:sldMasterMkLst>
        <pc:sldLayoutChg chg="del">
          <pc:chgData name="Ian Antunes" userId="34fbe9bddfc604a6" providerId="Windows Live" clId="Web-{51EAB3B4-B544-4D00-93BA-1735213053F2}" dt="2025-02-11T11:57:03.106" v="12"/>
          <pc:sldLayoutMkLst>
            <pc:docMk/>
            <pc:sldMasterMk cId="2675746937" sldId="2147483648"/>
            <pc:sldLayoutMk cId="877683876" sldId="2147483649"/>
          </pc:sldLayoutMkLst>
        </pc:sldLayoutChg>
        <pc:sldLayoutChg chg="del">
          <pc:chgData name="Ian Antunes" userId="34fbe9bddfc604a6" providerId="Windows Live" clId="Web-{51EAB3B4-B544-4D00-93BA-1735213053F2}" dt="2025-02-11T11:57:03.106" v="12"/>
          <pc:sldLayoutMkLst>
            <pc:docMk/>
            <pc:sldMasterMk cId="2675746937" sldId="2147483648"/>
            <pc:sldLayoutMk cId="314005268" sldId="2147483650"/>
          </pc:sldLayoutMkLst>
        </pc:sldLayoutChg>
        <pc:sldLayoutChg chg="del">
          <pc:chgData name="Ian Antunes" userId="34fbe9bddfc604a6" providerId="Windows Live" clId="Web-{51EAB3B4-B544-4D00-93BA-1735213053F2}" dt="2025-02-11T11:57:03.106" v="12"/>
          <pc:sldLayoutMkLst>
            <pc:docMk/>
            <pc:sldMasterMk cId="2675746937" sldId="2147483648"/>
            <pc:sldLayoutMk cId="3781375764" sldId="2147483651"/>
          </pc:sldLayoutMkLst>
        </pc:sldLayoutChg>
        <pc:sldLayoutChg chg="del">
          <pc:chgData name="Ian Antunes" userId="34fbe9bddfc604a6" providerId="Windows Live" clId="Web-{51EAB3B4-B544-4D00-93BA-1735213053F2}" dt="2025-02-11T11:57:03.106" v="12"/>
          <pc:sldLayoutMkLst>
            <pc:docMk/>
            <pc:sldMasterMk cId="2675746937" sldId="2147483648"/>
            <pc:sldLayoutMk cId="2124613824" sldId="2147483652"/>
          </pc:sldLayoutMkLst>
        </pc:sldLayoutChg>
        <pc:sldLayoutChg chg="del">
          <pc:chgData name="Ian Antunes" userId="34fbe9bddfc604a6" providerId="Windows Live" clId="Web-{51EAB3B4-B544-4D00-93BA-1735213053F2}" dt="2025-02-11T11:57:03.106" v="12"/>
          <pc:sldLayoutMkLst>
            <pc:docMk/>
            <pc:sldMasterMk cId="2675746937" sldId="2147483648"/>
            <pc:sldLayoutMk cId="3694421058" sldId="2147483653"/>
          </pc:sldLayoutMkLst>
        </pc:sldLayoutChg>
        <pc:sldLayoutChg chg="del">
          <pc:chgData name="Ian Antunes" userId="34fbe9bddfc604a6" providerId="Windows Live" clId="Web-{51EAB3B4-B544-4D00-93BA-1735213053F2}" dt="2025-02-11T11:57:03.106" v="12"/>
          <pc:sldLayoutMkLst>
            <pc:docMk/>
            <pc:sldMasterMk cId="2675746937" sldId="2147483648"/>
            <pc:sldLayoutMk cId="3108533492" sldId="2147483654"/>
          </pc:sldLayoutMkLst>
        </pc:sldLayoutChg>
        <pc:sldLayoutChg chg="del">
          <pc:chgData name="Ian Antunes" userId="34fbe9bddfc604a6" providerId="Windows Live" clId="Web-{51EAB3B4-B544-4D00-93BA-1735213053F2}" dt="2025-02-11T11:57:03.106" v="12"/>
          <pc:sldLayoutMkLst>
            <pc:docMk/>
            <pc:sldMasterMk cId="2675746937" sldId="2147483648"/>
            <pc:sldLayoutMk cId="578281579" sldId="2147483655"/>
          </pc:sldLayoutMkLst>
        </pc:sldLayoutChg>
        <pc:sldLayoutChg chg="del">
          <pc:chgData name="Ian Antunes" userId="34fbe9bddfc604a6" providerId="Windows Live" clId="Web-{51EAB3B4-B544-4D00-93BA-1735213053F2}" dt="2025-02-11T11:57:03.106" v="12"/>
          <pc:sldLayoutMkLst>
            <pc:docMk/>
            <pc:sldMasterMk cId="2675746937" sldId="2147483648"/>
            <pc:sldLayoutMk cId="2217836567" sldId="2147483656"/>
          </pc:sldLayoutMkLst>
        </pc:sldLayoutChg>
        <pc:sldLayoutChg chg="del">
          <pc:chgData name="Ian Antunes" userId="34fbe9bddfc604a6" providerId="Windows Live" clId="Web-{51EAB3B4-B544-4D00-93BA-1735213053F2}" dt="2025-02-11T11:57:03.106" v="12"/>
          <pc:sldLayoutMkLst>
            <pc:docMk/>
            <pc:sldMasterMk cId="2675746937" sldId="2147483648"/>
            <pc:sldLayoutMk cId="2245566346" sldId="2147483657"/>
          </pc:sldLayoutMkLst>
        </pc:sldLayoutChg>
        <pc:sldLayoutChg chg="del">
          <pc:chgData name="Ian Antunes" userId="34fbe9bddfc604a6" providerId="Windows Live" clId="Web-{51EAB3B4-B544-4D00-93BA-1735213053F2}" dt="2025-02-11T11:57:03.106" v="12"/>
          <pc:sldLayoutMkLst>
            <pc:docMk/>
            <pc:sldMasterMk cId="2675746937" sldId="2147483648"/>
            <pc:sldLayoutMk cId="746588027" sldId="2147483658"/>
          </pc:sldLayoutMkLst>
        </pc:sldLayoutChg>
        <pc:sldLayoutChg chg="del">
          <pc:chgData name="Ian Antunes" userId="34fbe9bddfc604a6" providerId="Windows Live" clId="Web-{51EAB3B4-B544-4D00-93BA-1735213053F2}" dt="2025-02-11T11:57:03.106" v="12"/>
          <pc:sldLayoutMkLst>
            <pc:docMk/>
            <pc:sldMasterMk cId="2675746937" sldId="2147483648"/>
            <pc:sldLayoutMk cId="1306397509" sldId="2147483659"/>
          </pc:sldLayoutMkLst>
        </pc:sldLayoutChg>
      </pc:sldMasterChg>
      <pc:sldMasterChg chg="add addSldLayout">
        <pc:chgData name="Ian Antunes" userId="34fbe9bddfc604a6" providerId="Windows Live" clId="Web-{51EAB3B4-B544-4D00-93BA-1735213053F2}" dt="2025-02-11T11:57:03.106" v="12"/>
        <pc:sldMasterMkLst>
          <pc:docMk/>
          <pc:sldMasterMk cId="3616630308" sldId="2147483735"/>
        </pc:sldMasterMkLst>
        <pc:sldLayoutChg chg="add">
          <pc:chgData name="Ian Antunes" userId="34fbe9bddfc604a6" providerId="Windows Live" clId="Web-{51EAB3B4-B544-4D00-93BA-1735213053F2}" dt="2025-02-11T11:57:03.106" v="12"/>
          <pc:sldLayoutMkLst>
            <pc:docMk/>
            <pc:sldMasterMk cId="3616630308" sldId="2147483735"/>
            <pc:sldLayoutMk cId="316661958" sldId="2147483724"/>
          </pc:sldLayoutMkLst>
        </pc:sldLayoutChg>
        <pc:sldLayoutChg chg="add">
          <pc:chgData name="Ian Antunes" userId="34fbe9bddfc604a6" providerId="Windows Live" clId="Web-{51EAB3B4-B544-4D00-93BA-1735213053F2}" dt="2025-02-11T11:57:03.106" v="12"/>
          <pc:sldLayoutMkLst>
            <pc:docMk/>
            <pc:sldMasterMk cId="3616630308" sldId="2147483735"/>
            <pc:sldLayoutMk cId="1059031501" sldId="2147483725"/>
          </pc:sldLayoutMkLst>
        </pc:sldLayoutChg>
        <pc:sldLayoutChg chg="add">
          <pc:chgData name="Ian Antunes" userId="34fbe9bddfc604a6" providerId="Windows Live" clId="Web-{51EAB3B4-B544-4D00-93BA-1735213053F2}" dt="2025-02-11T11:57:03.106" v="12"/>
          <pc:sldLayoutMkLst>
            <pc:docMk/>
            <pc:sldMasterMk cId="3616630308" sldId="2147483735"/>
            <pc:sldLayoutMk cId="2278094039" sldId="2147483726"/>
          </pc:sldLayoutMkLst>
        </pc:sldLayoutChg>
        <pc:sldLayoutChg chg="add">
          <pc:chgData name="Ian Antunes" userId="34fbe9bddfc604a6" providerId="Windows Live" clId="Web-{51EAB3B4-B544-4D00-93BA-1735213053F2}" dt="2025-02-11T11:57:03.106" v="12"/>
          <pc:sldLayoutMkLst>
            <pc:docMk/>
            <pc:sldMasterMk cId="3616630308" sldId="2147483735"/>
            <pc:sldLayoutMk cId="2106306749" sldId="2147483727"/>
          </pc:sldLayoutMkLst>
        </pc:sldLayoutChg>
        <pc:sldLayoutChg chg="add">
          <pc:chgData name="Ian Antunes" userId="34fbe9bddfc604a6" providerId="Windows Live" clId="Web-{51EAB3B4-B544-4D00-93BA-1735213053F2}" dt="2025-02-11T11:57:03.106" v="12"/>
          <pc:sldLayoutMkLst>
            <pc:docMk/>
            <pc:sldMasterMk cId="3616630308" sldId="2147483735"/>
            <pc:sldLayoutMk cId="950251577" sldId="2147483728"/>
          </pc:sldLayoutMkLst>
        </pc:sldLayoutChg>
        <pc:sldLayoutChg chg="add">
          <pc:chgData name="Ian Antunes" userId="34fbe9bddfc604a6" providerId="Windows Live" clId="Web-{51EAB3B4-B544-4D00-93BA-1735213053F2}" dt="2025-02-11T11:57:03.106" v="12"/>
          <pc:sldLayoutMkLst>
            <pc:docMk/>
            <pc:sldMasterMk cId="3616630308" sldId="2147483735"/>
            <pc:sldLayoutMk cId="877363227" sldId="2147483729"/>
          </pc:sldLayoutMkLst>
        </pc:sldLayoutChg>
        <pc:sldLayoutChg chg="add">
          <pc:chgData name="Ian Antunes" userId="34fbe9bddfc604a6" providerId="Windows Live" clId="Web-{51EAB3B4-B544-4D00-93BA-1735213053F2}" dt="2025-02-11T11:57:03.106" v="12"/>
          <pc:sldLayoutMkLst>
            <pc:docMk/>
            <pc:sldMasterMk cId="3616630308" sldId="2147483735"/>
            <pc:sldLayoutMk cId="3430195198" sldId="2147483730"/>
          </pc:sldLayoutMkLst>
        </pc:sldLayoutChg>
        <pc:sldLayoutChg chg="add">
          <pc:chgData name="Ian Antunes" userId="34fbe9bddfc604a6" providerId="Windows Live" clId="Web-{51EAB3B4-B544-4D00-93BA-1735213053F2}" dt="2025-02-11T11:57:03.106" v="12"/>
          <pc:sldLayoutMkLst>
            <pc:docMk/>
            <pc:sldMasterMk cId="3616630308" sldId="2147483735"/>
            <pc:sldLayoutMk cId="214688328" sldId="2147483731"/>
          </pc:sldLayoutMkLst>
        </pc:sldLayoutChg>
        <pc:sldLayoutChg chg="add">
          <pc:chgData name="Ian Antunes" userId="34fbe9bddfc604a6" providerId="Windows Live" clId="Web-{51EAB3B4-B544-4D00-93BA-1735213053F2}" dt="2025-02-11T11:57:03.106" v="12"/>
          <pc:sldLayoutMkLst>
            <pc:docMk/>
            <pc:sldMasterMk cId="3616630308" sldId="2147483735"/>
            <pc:sldLayoutMk cId="3668488584" sldId="2147483732"/>
          </pc:sldLayoutMkLst>
        </pc:sldLayoutChg>
        <pc:sldLayoutChg chg="add">
          <pc:chgData name="Ian Antunes" userId="34fbe9bddfc604a6" providerId="Windows Live" clId="Web-{51EAB3B4-B544-4D00-93BA-1735213053F2}" dt="2025-02-11T11:57:03.106" v="12"/>
          <pc:sldLayoutMkLst>
            <pc:docMk/>
            <pc:sldMasterMk cId="3616630308" sldId="2147483735"/>
            <pc:sldLayoutMk cId="1691410302" sldId="2147483733"/>
          </pc:sldLayoutMkLst>
        </pc:sldLayoutChg>
        <pc:sldLayoutChg chg="add">
          <pc:chgData name="Ian Antunes" userId="34fbe9bddfc604a6" providerId="Windows Live" clId="Web-{51EAB3B4-B544-4D00-93BA-1735213053F2}" dt="2025-02-11T11:57:03.106" v="12"/>
          <pc:sldLayoutMkLst>
            <pc:docMk/>
            <pc:sldMasterMk cId="3616630308" sldId="2147483735"/>
            <pc:sldLayoutMk cId="1814087107" sldId="2147483734"/>
          </pc:sldLayoutMkLst>
        </pc:sldLayoutChg>
      </pc:sldMasterChg>
    </pc:docChg>
  </pc:docChgLst>
  <pc:docChgLst>
    <pc:chgData name="Ian Antunes" userId="34fbe9bddfc604a6" providerId="LiveId" clId="{E5113E72-8B1E-8744-9578-43A9CD6FE360}"/>
    <pc:docChg chg="undo redo custSel addSld delSld modSld sldOrd">
      <pc:chgData name="Ian Antunes" userId="34fbe9bddfc604a6" providerId="LiveId" clId="{E5113E72-8B1E-8744-9578-43A9CD6FE360}" dt="2025-02-13T14:04:38.804" v="1538"/>
      <pc:docMkLst>
        <pc:docMk/>
      </pc:docMkLst>
      <pc:sldChg chg="modSp mod">
        <pc:chgData name="Ian Antunes" userId="34fbe9bddfc604a6" providerId="LiveId" clId="{E5113E72-8B1E-8744-9578-43A9CD6FE360}" dt="2025-02-12T23:57:33.320" v="273" actId="1076"/>
        <pc:sldMkLst>
          <pc:docMk/>
          <pc:sldMk cId="3638794321" sldId="257"/>
        </pc:sldMkLst>
        <pc:spChg chg="mod">
          <ac:chgData name="Ian Antunes" userId="34fbe9bddfc604a6" providerId="LiveId" clId="{E5113E72-8B1E-8744-9578-43A9CD6FE360}" dt="2025-02-12T23:57:33.320" v="273" actId="1076"/>
          <ac:spMkLst>
            <pc:docMk/>
            <pc:sldMk cId="3638794321" sldId="257"/>
            <ac:spMk id="3" creationId="{41462243-EA2F-265D-87F5-07216786D286}"/>
          </ac:spMkLst>
        </pc:spChg>
      </pc:sldChg>
      <pc:sldChg chg="addSp delSp modSp mod">
        <pc:chgData name="Ian Antunes" userId="34fbe9bddfc604a6" providerId="LiveId" clId="{E5113E72-8B1E-8744-9578-43A9CD6FE360}" dt="2025-02-13T14:04:38.804" v="1538"/>
        <pc:sldMkLst>
          <pc:docMk/>
          <pc:sldMk cId="2931030550" sldId="258"/>
        </pc:sldMkLst>
        <pc:spChg chg="mod">
          <ac:chgData name="Ian Antunes" userId="34fbe9bddfc604a6" providerId="LiveId" clId="{E5113E72-8B1E-8744-9578-43A9CD6FE360}" dt="2025-02-12T23:55:28.531" v="218" actId="1076"/>
          <ac:spMkLst>
            <pc:docMk/>
            <pc:sldMk cId="2931030550" sldId="258"/>
            <ac:spMk id="2" creationId="{1521E906-2FC7-131B-255F-06734F2A6DFC}"/>
          </ac:spMkLst>
        </pc:spChg>
        <pc:spChg chg="mod">
          <ac:chgData name="Ian Antunes" userId="34fbe9bddfc604a6" providerId="LiveId" clId="{E5113E72-8B1E-8744-9578-43A9CD6FE360}" dt="2025-02-13T14:04:38.804" v="1538"/>
          <ac:spMkLst>
            <pc:docMk/>
            <pc:sldMk cId="2931030550" sldId="258"/>
            <ac:spMk id="3" creationId="{645509BA-8BF5-0F4A-1D70-D1F0C1B69ED2}"/>
          </ac:spMkLst>
        </pc:spChg>
        <pc:spChg chg="add mod">
          <ac:chgData name="Ian Antunes" userId="34fbe9bddfc604a6" providerId="LiveId" clId="{E5113E72-8B1E-8744-9578-43A9CD6FE360}" dt="2025-02-13T11:41:43.485" v="1018" actId="20577"/>
          <ac:spMkLst>
            <pc:docMk/>
            <pc:sldMk cId="2931030550" sldId="258"/>
            <ac:spMk id="4" creationId="{ED2533C6-C065-17DC-F6C2-27E14D2349DC}"/>
          </ac:spMkLst>
        </pc:spChg>
        <pc:spChg chg="add del mod">
          <ac:chgData name="Ian Antunes" userId="34fbe9bddfc604a6" providerId="LiveId" clId="{E5113E72-8B1E-8744-9578-43A9CD6FE360}" dt="2025-02-13T11:02:08.827" v="728"/>
          <ac:spMkLst>
            <pc:docMk/>
            <pc:sldMk cId="2931030550" sldId="258"/>
            <ac:spMk id="7" creationId="{EE9CDE10-7840-9617-D3F8-9BB91A83649F}"/>
          </ac:spMkLst>
        </pc:spChg>
        <pc:spChg chg="add del mod">
          <ac:chgData name="Ian Antunes" userId="34fbe9bddfc604a6" providerId="LiveId" clId="{E5113E72-8B1E-8744-9578-43A9CD6FE360}" dt="2025-02-13T11:02:08.353" v="726"/>
          <ac:spMkLst>
            <pc:docMk/>
            <pc:sldMk cId="2931030550" sldId="258"/>
            <ac:spMk id="8" creationId="{06635998-A56D-5B49-97D3-896B064DFACB}"/>
          </ac:spMkLst>
        </pc:spChg>
        <pc:spChg chg="add mod">
          <ac:chgData name="Ian Antunes" userId="34fbe9bddfc604a6" providerId="LiveId" clId="{E5113E72-8B1E-8744-9578-43A9CD6FE360}" dt="2025-02-13T11:45:43.688" v="1179" actId="20577"/>
          <ac:spMkLst>
            <pc:docMk/>
            <pc:sldMk cId="2931030550" sldId="258"/>
            <ac:spMk id="9" creationId="{50DA5B14-4295-61B0-CC94-372BDB6851C1}"/>
          </ac:spMkLst>
        </pc:spChg>
        <pc:picChg chg="add mod">
          <ac:chgData name="Ian Antunes" userId="34fbe9bddfc604a6" providerId="LiveId" clId="{E5113E72-8B1E-8744-9578-43A9CD6FE360}" dt="2025-02-13T02:16:42.773" v="650" actId="1076"/>
          <ac:picMkLst>
            <pc:docMk/>
            <pc:sldMk cId="2931030550" sldId="258"/>
            <ac:picMk id="6146" creationId="{DF8EC23A-56EF-C66A-E667-47E98E5FFDCD}"/>
          </ac:picMkLst>
        </pc:picChg>
      </pc:sldChg>
      <pc:sldChg chg="addSp delSp modSp mod">
        <pc:chgData name="Ian Antunes" userId="34fbe9bddfc604a6" providerId="LiveId" clId="{E5113E72-8B1E-8744-9578-43A9CD6FE360}" dt="2025-02-13T11:22:34.582" v="902" actId="1037"/>
        <pc:sldMkLst>
          <pc:docMk/>
          <pc:sldMk cId="2867637780" sldId="259"/>
        </pc:sldMkLst>
        <pc:spChg chg="mod">
          <ac:chgData name="Ian Antunes" userId="34fbe9bddfc604a6" providerId="LiveId" clId="{E5113E72-8B1E-8744-9578-43A9CD6FE360}" dt="2025-02-12T23:55:08.210" v="211" actId="1076"/>
          <ac:spMkLst>
            <pc:docMk/>
            <pc:sldMk cId="2867637780" sldId="259"/>
            <ac:spMk id="2" creationId="{5C61655C-603F-0F27-5270-CF8932890DD2}"/>
          </ac:spMkLst>
        </pc:spChg>
        <pc:spChg chg="mod">
          <ac:chgData name="Ian Antunes" userId="34fbe9bddfc604a6" providerId="LiveId" clId="{E5113E72-8B1E-8744-9578-43A9CD6FE360}" dt="2025-02-13T11:20:41.753" v="858" actId="14100"/>
          <ac:spMkLst>
            <pc:docMk/>
            <pc:sldMk cId="2867637780" sldId="259"/>
            <ac:spMk id="3" creationId="{BDFE270D-8185-0F31-6CD1-93B69137502B}"/>
          </ac:spMkLst>
        </pc:spChg>
        <pc:spChg chg="add del mod">
          <ac:chgData name="Ian Antunes" userId="34fbe9bddfc604a6" providerId="LiveId" clId="{E5113E72-8B1E-8744-9578-43A9CD6FE360}" dt="2025-02-13T11:07:37.967" v="753" actId="478"/>
          <ac:spMkLst>
            <pc:docMk/>
            <pc:sldMk cId="2867637780" sldId="259"/>
            <ac:spMk id="7" creationId="{469D46AF-F104-1ECF-5865-FD5CEC6BA424}"/>
          </ac:spMkLst>
        </pc:spChg>
        <pc:spChg chg="add del">
          <ac:chgData name="Ian Antunes" userId="34fbe9bddfc604a6" providerId="LiveId" clId="{E5113E72-8B1E-8744-9578-43A9CD6FE360}" dt="2025-02-13T11:07:48.095" v="757" actId="478"/>
          <ac:spMkLst>
            <pc:docMk/>
            <pc:sldMk cId="2867637780" sldId="259"/>
            <ac:spMk id="9" creationId="{366A589D-0A67-F330-4FDB-95C759074DBA}"/>
          </ac:spMkLst>
        </pc:spChg>
        <pc:spChg chg="add del mod">
          <ac:chgData name="Ian Antunes" userId="34fbe9bddfc604a6" providerId="LiveId" clId="{E5113E72-8B1E-8744-9578-43A9CD6FE360}" dt="2025-02-13T11:22:34.582" v="902" actId="1037"/>
          <ac:spMkLst>
            <pc:docMk/>
            <pc:sldMk cId="2867637780" sldId="259"/>
            <ac:spMk id="10" creationId="{64FD64E4-52C9-3A8F-4E8F-27772E60479D}"/>
          </ac:spMkLst>
        </pc:spChg>
        <pc:picChg chg="add mod">
          <ac:chgData name="Ian Antunes" userId="34fbe9bddfc604a6" providerId="LiveId" clId="{E5113E72-8B1E-8744-9578-43A9CD6FE360}" dt="2025-02-13T11:22:27.924" v="898" actId="1076"/>
          <ac:picMkLst>
            <pc:docMk/>
            <pc:sldMk cId="2867637780" sldId="259"/>
            <ac:picMk id="7170" creationId="{F0961B6D-435D-A675-8048-1F98C03F1240}"/>
          </ac:picMkLst>
        </pc:picChg>
        <pc:picChg chg="add del">
          <ac:chgData name="Ian Antunes" userId="34fbe9bddfc604a6" providerId="LiveId" clId="{E5113E72-8B1E-8744-9578-43A9CD6FE360}" dt="2025-02-13T11:21:12.778" v="862" actId="478"/>
          <ac:picMkLst>
            <pc:docMk/>
            <pc:sldMk cId="2867637780" sldId="259"/>
            <ac:picMk id="7172" creationId="{F6CB8C7C-A8CF-1395-DC29-726EE6D2CF47}"/>
          </ac:picMkLst>
        </pc:picChg>
      </pc:sldChg>
      <pc:sldChg chg="addSp modSp mod">
        <pc:chgData name="Ian Antunes" userId="34fbe9bddfc604a6" providerId="LiveId" clId="{E5113E72-8B1E-8744-9578-43A9CD6FE360}" dt="2025-02-13T11:54:55.059" v="1392" actId="1076"/>
        <pc:sldMkLst>
          <pc:docMk/>
          <pc:sldMk cId="2440940282" sldId="260"/>
        </pc:sldMkLst>
        <pc:spChg chg="mod">
          <ac:chgData name="Ian Antunes" userId="34fbe9bddfc604a6" providerId="LiveId" clId="{E5113E72-8B1E-8744-9578-43A9CD6FE360}" dt="2025-02-12T23:54:37.399" v="203" actId="14100"/>
          <ac:spMkLst>
            <pc:docMk/>
            <pc:sldMk cId="2440940282" sldId="260"/>
            <ac:spMk id="2" creationId="{362B9A0F-7A3D-E81A-4206-97482B90BF94}"/>
          </ac:spMkLst>
        </pc:spChg>
        <pc:spChg chg="mod">
          <ac:chgData name="Ian Antunes" userId="34fbe9bddfc604a6" providerId="LiveId" clId="{E5113E72-8B1E-8744-9578-43A9CD6FE360}" dt="2025-02-13T11:31:51.995" v="958" actId="20577"/>
          <ac:spMkLst>
            <pc:docMk/>
            <pc:sldMk cId="2440940282" sldId="260"/>
            <ac:spMk id="3" creationId="{7D207838-9761-0443-F1C0-5E7F75B6F695}"/>
          </ac:spMkLst>
        </pc:spChg>
        <pc:spChg chg="add mod">
          <ac:chgData name="Ian Antunes" userId="34fbe9bddfc604a6" providerId="LiveId" clId="{E5113E72-8B1E-8744-9578-43A9CD6FE360}" dt="2025-02-13T11:26:54.621" v="951" actId="20577"/>
          <ac:spMkLst>
            <pc:docMk/>
            <pc:sldMk cId="2440940282" sldId="260"/>
            <ac:spMk id="4" creationId="{7B95D033-B676-5B0C-A2CD-E756F88CFFB0}"/>
          </ac:spMkLst>
        </pc:spChg>
        <pc:spChg chg="add mod">
          <ac:chgData name="Ian Antunes" userId="34fbe9bddfc604a6" providerId="LiveId" clId="{E5113E72-8B1E-8744-9578-43A9CD6FE360}" dt="2025-02-13T11:54:55.059" v="1392" actId="1076"/>
          <ac:spMkLst>
            <pc:docMk/>
            <pc:sldMk cId="2440940282" sldId="260"/>
            <ac:spMk id="7" creationId="{261178B6-0AC4-E14F-5AE6-D709864E5CD2}"/>
          </ac:spMkLst>
        </pc:spChg>
        <pc:picChg chg="add mod">
          <ac:chgData name="Ian Antunes" userId="34fbe9bddfc604a6" providerId="LiveId" clId="{E5113E72-8B1E-8744-9578-43A9CD6FE360}" dt="2025-02-13T11:26:30.947" v="906" actId="1076"/>
          <ac:picMkLst>
            <pc:docMk/>
            <pc:sldMk cId="2440940282" sldId="260"/>
            <ac:picMk id="8194" creationId="{AB9515BF-2C57-AF56-2CC9-2663417BCCA1}"/>
          </ac:picMkLst>
        </pc:picChg>
      </pc:sldChg>
      <pc:sldChg chg="addSp delSp modSp mod modNotesTx">
        <pc:chgData name="Ian Antunes" userId="34fbe9bddfc604a6" providerId="LiveId" clId="{E5113E72-8B1E-8744-9578-43A9CD6FE360}" dt="2025-02-13T00:09:34.732" v="347"/>
        <pc:sldMkLst>
          <pc:docMk/>
          <pc:sldMk cId="447913848" sldId="261"/>
        </pc:sldMkLst>
        <pc:spChg chg="mod">
          <ac:chgData name="Ian Antunes" userId="34fbe9bddfc604a6" providerId="LiveId" clId="{E5113E72-8B1E-8744-9578-43A9CD6FE360}" dt="2025-02-12T23:57:07.722" v="263" actId="1038"/>
          <ac:spMkLst>
            <pc:docMk/>
            <pc:sldMk cId="447913848" sldId="261"/>
            <ac:spMk id="2" creationId="{63F0C6E9-0A51-4E00-459B-E4008D660039}"/>
          </ac:spMkLst>
        </pc:spChg>
        <pc:spChg chg="del mod">
          <ac:chgData name="Ian Antunes" userId="34fbe9bddfc604a6" providerId="LiveId" clId="{E5113E72-8B1E-8744-9578-43A9CD6FE360}" dt="2025-02-13T00:01:06.644" v="280"/>
          <ac:spMkLst>
            <pc:docMk/>
            <pc:sldMk cId="447913848" sldId="261"/>
            <ac:spMk id="3" creationId="{14487FE1-8E4A-6FED-8141-72CDE4552A57}"/>
          </ac:spMkLst>
        </pc:spChg>
        <pc:spChg chg="add del mod">
          <ac:chgData name="Ian Antunes" userId="34fbe9bddfc604a6" providerId="LiveId" clId="{E5113E72-8B1E-8744-9578-43A9CD6FE360}" dt="2025-02-13T00:05:23.339" v="318" actId="478"/>
          <ac:spMkLst>
            <pc:docMk/>
            <pc:sldMk cId="447913848" sldId="261"/>
            <ac:spMk id="11" creationId="{4709C91D-B32C-4D23-AA11-526726F294EF}"/>
          </ac:spMkLst>
        </pc:spChg>
        <pc:picChg chg="add del mod">
          <ac:chgData name="Ian Antunes" userId="34fbe9bddfc604a6" providerId="LiveId" clId="{E5113E72-8B1E-8744-9578-43A9CD6FE360}" dt="2025-02-13T00:05:18.357" v="316" actId="478"/>
          <ac:picMkLst>
            <pc:docMk/>
            <pc:sldMk cId="447913848" sldId="261"/>
            <ac:picMk id="7" creationId="{7C4EAF29-E710-6C2D-DE25-844EDEAC4016}"/>
          </ac:picMkLst>
        </pc:picChg>
        <pc:picChg chg="add del mod">
          <ac:chgData name="Ian Antunes" userId="34fbe9bddfc604a6" providerId="LiveId" clId="{E5113E72-8B1E-8744-9578-43A9CD6FE360}" dt="2025-02-13T00:05:36.413" v="325" actId="478"/>
          <ac:picMkLst>
            <pc:docMk/>
            <pc:sldMk cId="447913848" sldId="261"/>
            <ac:picMk id="9" creationId="{72BF42E5-B444-CD56-7715-79D5E0B54F8B}"/>
          </ac:picMkLst>
        </pc:picChg>
        <pc:picChg chg="add mod">
          <ac:chgData name="Ian Antunes" userId="34fbe9bddfc604a6" providerId="LiveId" clId="{E5113E72-8B1E-8744-9578-43A9CD6FE360}" dt="2025-02-13T00:07:53.573" v="341" actId="14100"/>
          <ac:picMkLst>
            <pc:docMk/>
            <pc:sldMk cId="447913848" sldId="261"/>
            <ac:picMk id="12" creationId="{720A1E13-8972-88EA-F9A4-1CEB23599242}"/>
          </ac:picMkLst>
        </pc:picChg>
        <pc:picChg chg="add mod">
          <ac:chgData name="Ian Antunes" userId="34fbe9bddfc604a6" providerId="LiveId" clId="{E5113E72-8B1E-8744-9578-43A9CD6FE360}" dt="2025-02-13T00:07:57.042" v="344" actId="1076"/>
          <ac:picMkLst>
            <pc:docMk/>
            <pc:sldMk cId="447913848" sldId="261"/>
            <ac:picMk id="13" creationId="{60787715-FB3D-208E-C040-6038360E8847}"/>
          </ac:picMkLst>
        </pc:picChg>
        <pc:picChg chg="add del mod">
          <ac:chgData name="Ian Antunes" userId="34fbe9bddfc604a6" providerId="LiveId" clId="{E5113E72-8B1E-8744-9578-43A9CD6FE360}" dt="2025-02-13T00:05:36.731" v="326" actId="478"/>
          <ac:picMkLst>
            <pc:docMk/>
            <pc:sldMk cId="447913848" sldId="261"/>
            <ac:picMk id="1026" creationId="{30C4B340-DE68-8407-9176-8676734CCA2E}"/>
          </ac:picMkLst>
        </pc:picChg>
      </pc:sldChg>
      <pc:sldChg chg="addSp delSp modSp del mod">
        <pc:chgData name="Ian Antunes" userId="34fbe9bddfc604a6" providerId="LiveId" clId="{E5113E72-8B1E-8744-9578-43A9CD6FE360}" dt="2025-02-12T23:56:57.138" v="258" actId="2696"/>
        <pc:sldMkLst>
          <pc:docMk/>
          <pc:sldMk cId="707540875" sldId="262"/>
        </pc:sldMkLst>
        <pc:spChg chg="mod">
          <ac:chgData name="Ian Antunes" userId="34fbe9bddfc604a6" providerId="LiveId" clId="{E5113E72-8B1E-8744-9578-43A9CD6FE360}" dt="2025-02-12T23:56:19.188" v="239" actId="1076"/>
          <ac:spMkLst>
            <pc:docMk/>
            <pc:sldMk cId="707540875" sldId="262"/>
            <ac:spMk id="2" creationId="{74942D3B-4CF7-937A-9156-9FBDEABF38E6}"/>
          </ac:spMkLst>
        </pc:spChg>
        <pc:spChg chg="mod">
          <ac:chgData name="Ian Antunes" userId="34fbe9bddfc604a6" providerId="LiveId" clId="{E5113E72-8B1E-8744-9578-43A9CD6FE360}" dt="2025-02-12T23:56:37.584" v="246" actId="21"/>
          <ac:spMkLst>
            <pc:docMk/>
            <pc:sldMk cId="707540875" sldId="262"/>
            <ac:spMk id="3" creationId="{E8D45042-D466-B3AB-C0F7-B74D0A7BA48C}"/>
          </ac:spMkLst>
        </pc:spChg>
        <pc:picChg chg="add del mod">
          <ac:chgData name="Ian Antunes" userId="34fbe9bddfc604a6" providerId="LiveId" clId="{E5113E72-8B1E-8744-9578-43A9CD6FE360}" dt="2025-02-12T12:59:45.166" v="35" actId="478"/>
          <ac:picMkLst>
            <pc:docMk/>
            <pc:sldMk cId="707540875" sldId="262"/>
            <ac:picMk id="4" creationId="{FE39A17E-35B9-1B60-339F-8B413EAB9D77}"/>
          </ac:picMkLst>
        </pc:picChg>
        <pc:picChg chg="add mod">
          <ac:chgData name="Ian Antunes" userId="34fbe9bddfc604a6" providerId="LiveId" clId="{E5113E72-8B1E-8744-9578-43A9CD6FE360}" dt="2025-02-12T12:59:47.543" v="37" actId="1076"/>
          <ac:picMkLst>
            <pc:docMk/>
            <pc:sldMk cId="707540875" sldId="262"/>
            <ac:picMk id="7" creationId="{15688909-87DD-591D-B0C6-E71477A54ED9}"/>
          </ac:picMkLst>
        </pc:picChg>
      </pc:sldChg>
      <pc:sldChg chg="addSp delSp modSp mod modNotesTx">
        <pc:chgData name="Ian Antunes" userId="34fbe9bddfc604a6" providerId="LiveId" clId="{E5113E72-8B1E-8744-9578-43A9CD6FE360}" dt="2025-02-13T12:02:49.511" v="1504" actId="1035"/>
        <pc:sldMkLst>
          <pc:docMk/>
          <pc:sldMk cId="1226582308" sldId="263"/>
        </pc:sldMkLst>
        <pc:spChg chg="mod">
          <ac:chgData name="Ian Antunes" userId="34fbe9bddfc604a6" providerId="LiveId" clId="{E5113E72-8B1E-8744-9578-43A9CD6FE360}" dt="2025-02-12T23:55:48.198" v="226" actId="1076"/>
          <ac:spMkLst>
            <pc:docMk/>
            <pc:sldMk cId="1226582308" sldId="263"/>
            <ac:spMk id="2" creationId="{661E515E-87E3-7B8E-F71C-C843AD74BA42}"/>
          </ac:spMkLst>
        </pc:spChg>
        <pc:spChg chg="mod">
          <ac:chgData name="Ian Antunes" userId="34fbe9bddfc604a6" providerId="LiveId" clId="{E5113E72-8B1E-8744-9578-43A9CD6FE360}" dt="2025-02-13T02:13:49.091" v="617" actId="20577"/>
          <ac:spMkLst>
            <pc:docMk/>
            <pc:sldMk cId="1226582308" sldId="263"/>
            <ac:spMk id="3" creationId="{3313B997-89B9-241D-165A-0147419BE621}"/>
          </ac:spMkLst>
        </pc:spChg>
        <pc:spChg chg="add mod">
          <ac:chgData name="Ian Antunes" userId="34fbe9bddfc604a6" providerId="LiveId" clId="{E5113E72-8B1E-8744-9578-43A9CD6FE360}" dt="2025-02-13T02:12:50.558" v="604" actId="1076"/>
          <ac:spMkLst>
            <pc:docMk/>
            <pc:sldMk cId="1226582308" sldId="263"/>
            <ac:spMk id="8" creationId="{A9DCB2B5-E904-94A8-46FE-76FCB5BCA011}"/>
          </ac:spMkLst>
        </pc:spChg>
        <pc:spChg chg="add mod">
          <ac:chgData name="Ian Antunes" userId="34fbe9bddfc604a6" providerId="LiveId" clId="{E5113E72-8B1E-8744-9578-43A9CD6FE360}" dt="2025-02-13T12:02:38.481" v="1494" actId="1076"/>
          <ac:spMkLst>
            <pc:docMk/>
            <pc:sldMk cId="1226582308" sldId="263"/>
            <ac:spMk id="9" creationId="{971D2DB3-1F59-FC8B-9579-27B787721206}"/>
          </ac:spMkLst>
        </pc:spChg>
        <pc:spChg chg="add mod">
          <ac:chgData name="Ian Antunes" userId="34fbe9bddfc604a6" providerId="LiveId" clId="{E5113E72-8B1E-8744-9578-43A9CD6FE360}" dt="2025-02-13T02:14:01.219" v="619" actId="1076"/>
          <ac:spMkLst>
            <pc:docMk/>
            <pc:sldMk cId="1226582308" sldId="263"/>
            <ac:spMk id="10" creationId="{D73F9F5C-A1B0-ECA6-6B6C-C4D602E9161B}"/>
          </ac:spMkLst>
        </pc:spChg>
        <pc:spChg chg="add mod">
          <ac:chgData name="Ian Antunes" userId="34fbe9bddfc604a6" providerId="LiveId" clId="{E5113E72-8B1E-8744-9578-43A9CD6FE360}" dt="2025-02-13T11:08:08.271" v="763" actId="20577"/>
          <ac:spMkLst>
            <pc:docMk/>
            <pc:sldMk cId="1226582308" sldId="263"/>
            <ac:spMk id="11" creationId="{ECA6A33B-4EC5-F6E2-197F-603CC889C8D2}"/>
          </ac:spMkLst>
        </pc:spChg>
        <pc:spChg chg="add mod">
          <ac:chgData name="Ian Antunes" userId="34fbe9bddfc604a6" providerId="LiveId" clId="{E5113E72-8B1E-8744-9578-43A9CD6FE360}" dt="2025-02-13T11:09:58.625" v="796" actId="1076"/>
          <ac:spMkLst>
            <pc:docMk/>
            <pc:sldMk cId="1226582308" sldId="263"/>
            <ac:spMk id="12" creationId="{C2990E3F-3C47-5B2C-ABDE-F996280BCFEF}"/>
          </ac:spMkLst>
        </pc:spChg>
        <pc:spChg chg="add mod">
          <ac:chgData name="Ian Antunes" userId="34fbe9bddfc604a6" providerId="LiveId" clId="{E5113E72-8B1E-8744-9578-43A9CD6FE360}" dt="2025-02-13T11:12:55.484" v="798" actId="1076"/>
          <ac:spMkLst>
            <pc:docMk/>
            <pc:sldMk cId="1226582308" sldId="263"/>
            <ac:spMk id="13" creationId="{09A1EB2D-1CDF-57D3-A780-783ABF1E9D39}"/>
          </ac:spMkLst>
        </pc:spChg>
        <pc:spChg chg="add mod">
          <ac:chgData name="Ian Antunes" userId="34fbe9bddfc604a6" providerId="LiveId" clId="{E5113E72-8B1E-8744-9578-43A9CD6FE360}" dt="2025-02-13T12:02:45.249" v="1500" actId="1037"/>
          <ac:spMkLst>
            <pc:docMk/>
            <pc:sldMk cId="1226582308" sldId="263"/>
            <ac:spMk id="14" creationId="{BC1E239D-0E0E-5175-235D-C51F44A52859}"/>
          </ac:spMkLst>
        </pc:spChg>
        <pc:picChg chg="add mod">
          <ac:chgData name="Ian Antunes" userId="34fbe9bddfc604a6" providerId="LiveId" clId="{E5113E72-8B1E-8744-9578-43A9CD6FE360}" dt="2025-02-13T12:02:49.511" v="1504" actId="1035"/>
          <ac:picMkLst>
            <pc:docMk/>
            <pc:sldMk cId="1226582308" sldId="263"/>
            <ac:picMk id="4" creationId="{9F80739B-763B-CAE4-5A79-952BBF4EC7BC}"/>
          </ac:picMkLst>
        </pc:picChg>
        <pc:picChg chg="add del mod modCrop">
          <ac:chgData name="Ian Antunes" userId="34fbe9bddfc604a6" providerId="LiveId" clId="{E5113E72-8B1E-8744-9578-43A9CD6FE360}" dt="2025-02-13T02:09:31.722" v="560" actId="478"/>
          <ac:picMkLst>
            <pc:docMk/>
            <pc:sldMk cId="1226582308" sldId="263"/>
            <ac:picMk id="7" creationId="{C4B34F51-4828-381A-5C89-D337A3CC9218}"/>
          </ac:picMkLst>
        </pc:picChg>
        <pc:picChg chg="add mod">
          <ac:chgData name="Ian Antunes" userId="34fbe9bddfc604a6" providerId="LiveId" clId="{E5113E72-8B1E-8744-9578-43A9CD6FE360}" dt="2025-02-13T11:13:40.836" v="844" actId="1076"/>
          <ac:picMkLst>
            <pc:docMk/>
            <pc:sldMk cId="1226582308" sldId="263"/>
            <ac:picMk id="5122" creationId="{FEDED633-31A7-6D48-BF3F-CCE296465688}"/>
          </ac:picMkLst>
        </pc:picChg>
        <pc:picChg chg="add mod">
          <ac:chgData name="Ian Antunes" userId="34fbe9bddfc604a6" providerId="LiveId" clId="{E5113E72-8B1E-8744-9578-43A9CD6FE360}" dt="2025-02-13T02:14:05.034" v="620" actId="1076"/>
          <ac:picMkLst>
            <pc:docMk/>
            <pc:sldMk cId="1226582308" sldId="263"/>
            <ac:picMk id="5124" creationId="{DC16646F-DEB8-72C0-D4B0-447168651875}"/>
          </ac:picMkLst>
        </pc:picChg>
        <pc:picChg chg="add mod">
          <ac:chgData name="Ian Antunes" userId="34fbe9bddfc604a6" providerId="LiveId" clId="{E5113E72-8B1E-8744-9578-43A9CD6FE360}" dt="2025-02-13T02:14:01.219" v="619" actId="1076"/>
          <ac:picMkLst>
            <pc:docMk/>
            <pc:sldMk cId="1226582308" sldId="263"/>
            <ac:picMk id="5126" creationId="{D57D7B88-55F1-AB2F-B5B0-68E1704586E3}"/>
          </ac:picMkLst>
        </pc:picChg>
      </pc:sldChg>
      <pc:sldChg chg="addSp delSp modSp add del mod setBg delDesignElem">
        <pc:chgData name="Ian Antunes" userId="34fbe9bddfc604a6" providerId="LiveId" clId="{E5113E72-8B1E-8744-9578-43A9CD6FE360}" dt="2025-02-12T12:58:51.923" v="14" actId="2696"/>
        <pc:sldMkLst>
          <pc:docMk/>
          <pc:sldMk cId="1440022876" sldId="264"/>
        </pc:sldMkLst>
        <pc:spChg chg="add del mod">
          <ac:chgData name="Ian Antunes" userId="34fbe9bddfc604a6" providerId="LiveId" clId="{E5113E72-8B1E-8744-9578-43A9CD6FE360}" dt="2025-02-12T12:58:49.791" v="13"/>
          <ac:spMkLst>
            <pc:docMk/>
            <pc:sldMk cId="1440022876" sldId="264"/>
            <ac:spMk id="4" creationId="{26E67984-D71D-95EE-4241-AE77D1899499}"/>
          </ac:spMkLst>
        </pc:spChg>
        <pc:spChg chg="del">
          <ac:chgData name="Ian Antunes" userId="34fbe9bddfc604a6" providerId="LiveId" clId="{E5113E72-8B1E-8744-9578-43A9CD6FE360}" dt="2025-02-12T12:58:44.338" v="8"/>
          <ac:spMkLst>
            <pc:docMk/>
            <pc:sldMk cId="1440022876" sldId="264"/>
            <ac:spMk id="5" creationId="{004CB1C4-9CD8-412A-0B1C-83354CFB1D3B}"/>
          </ac:spMkLst>
        </pc:spChg>
        <pc:spChg chg="del">
          <ac:chgData name="Ian Antunes" userId="34fbe9bddfc604a6" providerId="LiveId" clId="{E5113E72-8B1E-8744-9578-43A9CD6FE360}" dt="2025-02-12T12:58:44.338" v="8"/>
          <ac:spMkLst>
            <pc:docMk/>
            <pc:sldMk cId="1440022876" sldId="264"/>
            <ac:spMk id="6" creationId="{E04A5ABE-E8D2-E914-9B8A-EABD5BAA8A7E}"/>
          </ac:spMkLst>
        </pc:spChg>
      </pc:sldChg>
      <pc:sldChg chg="addSp delSp modSp add del mod setBg delDesignElem">
        <pc:chgData name="Ian Antunes" userId="34fbe9bddfc604a6" providerId="LiveId" clId="{E5113E72-8B1E-8744-9578-43A9CD6FE360}" dt="2025-02-12T12:59:06.446" v="22" actId="2696"/>
        <pc:sldMkLst>
          <pc:docMk/>
          <pc:sldMk cId="1241679150" sldId="265"/>
        </pc:sldMkLst>
        <pc:spChg chg="add del mod">
          <ac:chgData name="Ian Antunes" userId="34fbe9bddfc604a6" providerId="LiveId" clId="{E5113E72-8B1E-8744-9578-43A9CD6FE360}" dt="2025-02-12T12:59:02.136" v="19"/>
          <ac:spMkLst>
            <pc:docMk/>
            <pc:sldMk cId="1241679150" sldId="265"/>
            <ac:spMk id="4" creationId="{4B27C123-FAB7-39C9-42A3-7CA659EC0BED}"/>
          </ac:spMkLst>
        </pc:spChg>
        <pc:spChg chg="del">
          <ac:chgData name="Ian Antunes" userId="34fbe9bddfc604a6" providerId="LiveId" clId="{E5113E72-8B1E-8744-9578-43A9CD6FE360}" dt="2025-02-12T12:58:48.791" v="11"/>
          <ac:spMkLst>
            <pc:docMk/>
            <pc:sldMk cId="1241679150" sldId="265"/>
            <ac:spMk id="5" creationId="{AA501BF7-9195-CB69-1D50-F981EE534EB6}"/>
          </ac:spMkLst>
        </pc:spChg>
        <pc:spChg chg="del">
          <ac:chgData name="Ian Antunes" userId="34fbe9bddfc604a6" providerId="LiveId" clId="{E5113E72-8B1E-8744-9578-43A9CD6FE360}" dt="2025-02-12T12:58:48.791" v="11"/>
          <ac:spMkLst>
            <pc:docMk/>
            <pc:sldMk cId="1241679150" sldId="265"/>
            <ac:spMk id="6" creationId="{B062229B-26A5-D66D-6E2F-EE45245CE8D7}"/>
          </ac:spMkLst>
        </pc:spChg>
      </pc:sldChg>
      <pc:sldChg chg="delSp add del setBg delDesignElem">
        <pc:chgData name="Ian Antunes" userId="34fbe9bddfc604a6" providerId="LiveId" clId="{E5113E72-8B1E-8744-9578-43A9CD6FE360}" dt="2025-02-12T12:59:02.251" v="20" actId="2696"/>
        <pc:sldMkLst>
          <pc:docMk/>
          <pc:sldMk cId="629273208" sldId="266"/>
        </pc:sldMkLst>
        <pc:spChg chg="del">
          <ac:chgData name="Ian Antunes" userId="34fbe9bddfc604a6" providerId="LiveId" clId="{E5113E72-8B1E-8744-9578-43A9CD6FE360}" dt="2025-02-12T12:59:00.878" v="17"/>
          <ac:spMkLst>
            <pc:docMk/>
            <pc:sldMk cId="629273208" sldId="266"/>
            <ac:spMk id="5" creationId="{249CFAAF-1D48-29D8-D00D-8BBD248570FB}"/>
          </ac:spMkLst>
        </pc:spChg>
        <pc:spChg chg="del">
          <ac:chgData name="Ian Antunes" userId="34fbe9bddfc604a6" providerId="LiveId" clId="{E5113E72-8B1E-8744-9578-43A9CD6FE360}" dt="2025-02-12T12:59:00.878" v="17"/>
          <ac:spMkLst>
            <pc:docMk/>
            <pc:sldMk cId="629273208" sldId="266"/>
            <ac:spMk id="6" creationId="{B57C12D4-D064-92B4-55B8-83021CBF6587}"/>
          </ac:spMkLst>
        </pc:spChg>
      </pc:sldChg>
      <pc:sldChg chg="addSp delSp modSp add mod">
        <pc:chgData name="Ian Antunes" userId="34fbe9bddfc604a6" providerId="LiveId" clId="{E5113E72-8B1E-8744-9578-43A9CD6FE360}" dt="2025-02-13T12:04:13.197" v="1537" actId="1076"/>
        <pc:sldMkLst>
          <pc:docMk/>
          <pc:sldMk cId="2077235404" sldId="266"/>
        </pc:sldMkLst>
        <pc:spChg chg="mod">
          <ac:chgData name="Ian Antunes" userId="34fbe9bddfc604a6" providerId="LiveId" clId="{E5113E72-8B1E-8744-9578-43A9CD6FE360}" dt="2025-02-13T12:03:58.120" v="1534" actId="1036"/>
          <ac:spMkLst>
            <pc:docMk/>
            <pc:sldMk cId="2077235404" sldId="266"/>
            <ac:spMk id="2" creationId="{F9D4960C-215A-A33D-1A3D-309355CDF036}"/>
          </ac:spMkLst>
        </pc:spChg>
        <pc:spChg chg="mod">
          <ac:chgData name="Ian Antunes" userId="34fbe9bddfc604a6" providerId="LiveId" clId="{E5113E72-8B1E-8744-9578-43A9CD6FE360}" dt="2025-02-13T12:04:13.197" v="1537" actId="1076"/>
          <ac:spMkLst>
            <pc:docMk/>
            <pc:sldMk cId="2077235404" sldId="266"/>
            <ac:spMk id="3" creationId="{533C580E-8D4C-29B7-8F68-9EE48343AC03}"/>
          </ac:spMkLst>
        </pc:spChg>
        <pc:spChg chg="add del mod">
          <ac:chgData name="Ian Antunes" userId="34fbe9bddfc604a6" providerId="LiveId" clId="{E5113E72-8B1E-8744-9578-43A9CD6FE360}" dt="2025-02-13T12:00:05.718" v="1413"/>
          <ac:spMkLst>
            <pc:docMk/>
            <pc:sldMk cId="2077235404" sldId="266"/>
            <ac:spMk id="4" creationId="{C113B232-7438-CFF1-EA20-39EED5862F87}"/>
          </ac:spMkLst>
        </pc:spChg>
      </pc:sldChg>
      <pc:sldChg chg="delSp add del setBg delDesignElem">
        <pc:chgData name="Ian Antunes" userId="34fbe9bddfc604a6" providerId="LiveId" clId="{E5113E72-8B1E-8744-9578-43A9CD6FE360}" dt="2025-02-13T00:05:33.032" v="324" actId="2696"/>
        <pc:sldMkLst>
          <pc:docMk/>
          <pc:sldMk cId="2685159648" sldId="267"/>
        </pc:sldMkLst>
        <pc:spChg chg="del">
          <ac:chgData name="Ian Antunes" userId="34fbe9bddfc604a6" providerId="LiveId" clId="{E5113E72-8B1E-8744-9578-43A9CD6FE360}" dt="2025-02-13T00:05:27.378" v="322"/>
          <ac:spMkLst>
            <pc:docMk/>
            <pc:sldMk cId="2685159648" sldId="267"/>
            <ac:spMk id="5" creationId="{7AF66121-570F-FE29-E302-86D75975F4E3}"/>
          </ac:spMkLst>
        </pc:spChg>
        <pc:spChg chg="del">
          <ac:chgData name="Ian Antunes" userId="34fbe9bddfc604a6" providerId="LiveId" clId="{E5113E72-8B1E-8744-9578-43A9CD6FE360}" dt="2025-02-13T00:05:27.378" v="322"/>
          <ac:spMkLst>
            <pc:docMk/>
            <pc:sldMk cId="2685159648" sldId="267"/>
            <ac:spMk id="6" creationId="{5399DCF0-FBDA-0726-C58C-012B66ADA348}"/>
          </ac:spMkLst>
        </pc:spChg>
      </pc:sldChg>
      <pc:sldChg chg="addSp modSp add mod ord">
        <pc:chgData name="Ian Antunes" userId="34fbe9bddfc604a6" providerId="LiveId" clId="{E5113E72-8B1E-8744-9578-43A9CD6FE360}" dt="2025-02-13T11:40:16.403" v="1010" actId="20577"/>
        <pc:sldMkLst>
          <pc:docMk/>
          <pc:sldMk cId="1922461545" sldId="268"/>
        </pc:sldMkLst>
        <pc:spChg chg="add mod">
          <ac:chgData name="Ian Antunes" userId="34fbe9bddfc604a6" providerId="LiveId" clId="{E5113E72-8B1E-8744-9578-43A9CD6FE360}" dt="2025-02-13T11:40:16.403" v="1010" actId="20577"/>
          <ac:spMkLst>
            <pc:docMk/>
            <pc:sldMk cId="1922461545" sldId="268"/>
            <ac:spMk id="4" creationId="{B8F1AE90-7D38-9284-FB15-EA72217E7487}"/>
          </ac:spMkLst>
        </pc:spChg>
        <pc:picChg chg="add mod">
          <ac:chgData name="Ian Antunes" userId="34fbe9bddfc604a6" providerId="LiveId" clId="{E5113E72-8B1E-8744-9578-43A9CD6FE360}" dt="2025-02-13T01:13:43.107" v="528" actId="1076"/>
          <ac:picMkLst>
            <pc:docMk/>
            <pc:sldMk cId="1922461545" sldId="268"/>
            <ac:picMk id="3" creationId="{094A7DCE-A051-589A-8797-31F97C8F43B9}"/>
          </ac:picMkLst>
        </pc:picChg>
        <pc:picChg chg="mod">
          <ac:chgData name="Ian Antunes" userId="34fbe9bddfc604a6" providerId="LiveId" clId="{E5113E72-8B1E-8744-9578-43A9CD6FE360}" dt="2025-02-13T01:13:41.743" v="527" actId="1076"/>
          <ac:picMkLst>
            <pc:docMk/>
            <pc:sldMk cId="1922461545" sldId="268"/>
            <ac:picMk id="9" creationId="{831B1C5A-64DE-4BD1-1D3E-04309BAA4599}"/>
          </ac:picMkLst>
        </pc:picChg>
      </pc:sldChg>
      <pc:sldChg chg="addSp delSp modSp add mod">
        <pc:chgData name="Ian Antunes" userId="34fbe9bddfc604a6" providerId="LiveId" clId="{E5113E72-8B1E-8744-9578-43A9CD6FE360}" dt="2025-02-13T00:13:31.069" v="388" actId="1076"/>
        <pc:sldMkLst>
          <pc:docMk/>
          <pc:sldMk cId="743633312" sldId="269"/>
        </pc:sldMkLst>
        <pc:spChg chg="mod">
          <ac:chgData name="Ian Antunes" userId="34fbe9bddfc604a6" providerId="LiveId" clId="{E5113E72-8B1E-8744-9578-43A9CD6FE360}" dt="2025-02-13T00:13:27.542" v="386" actId="20577"/>
          <ac:spMkLst>
            <pc:docMk/>
            <pc:sldMk cId="743633312" sldId="269"/>
            <ac:spMk id="2" creationId="{18BD7051-9E64-D702-300D-12FE3F714053}"/>
          </ac:spMkLst>
        </pc:spChg>
        <pc:picChg chg="add mod">
          <ac:chgData name="Ian Antunes" userId="34fbe9bddfc604a6" providerId="LiveId" clId="{E5113E72-8B1E-8744-9578-43A9CD6FE360}" dt="2025-02-13T00:13:31.069" v="388" actId="1076"/>
          <ac:picMkLst>
            <pc:docMk/>
            <pc:sldMk cId="743633312" sldId="269"/>
            <ac:picMk id="3" creationId="{C1EA39A2-850D-7D0F-D9FF-EE76692C63E3}"/>
          </ac:picMkLst>
        </pc:picChg>
        <pc:picChg chg="del">
          <ac:chgData name="Ian Antunes" userId="34fbe9bddfc604a6" providerId="LiveId" clId="{E5113E72-8B1E-8744-9578-43A9CD6FE360}" dt="2025-02-13T00:11:01.952" v="357" actId="478"/>
          <ac:picMkLst>
            <pc:docMk/>
            <pc:sldMk cId="743633312" sldId="269"/>
            <ac:picMk id="12" creationId="{A6C5B2FE-E9C5-0890-0F10-4E4E795EF689}"/>
          </ac:picMkLst>
        </pc:picChg>
        <pc:picChg chg="del">
          <ac:chgData name="Ian Antunes" userId="34fbe9bddfc604a6" providerId="LiveId" clId="{E5113E72-8B1E-8744-9578-43A9CD6FE360}" dt="2025-02-13T00:11:01.435" v="356" actId="478"/>
          <ac:picMkLst>
            <pc:docMk/>
            <pc:sldMk cId="743633312" sldId="269"/>
            <ac:picMk id="13" creationId="{C745CBA4-BC52-520F-0A82-7526DF6830F2}"/>
          </ac:picMkLst>
        </pc:picChg>
      </pc:sldChg>
      <pc:sldChg chg="addSp delSp modSp add mod">
        <pc:chgData name="Ian Antunes" userId="34fbe9bddfc604a6" providerId="LiveId" clId="{E5113E72-8B1E-8744-9578-43A9CD6FE360}" dt="2025-02-13T01:13:16.251" v="522" actId="1076"/>
        <pc:sldMkLst>
          <pc:docMk/>
          <pc:sldMk cId="2373681635" sldId="270"/>
        </pc:sldMkLst>
        <pc:spChg chg="mod">
          <ac:chgData name="Ian Antunes" userId="34fbe9bddfc604a6" providerId="LiveId" clId="{E5113E72-8B1E-8744-9578-43A9CD6FE360}" dt="2025-02-13T00:13:35.589" v="390"/>
          <ac:spMkLst>
            <pc:docMk/>
            <pc:sldMk cId="2373681635" sldId="270"/>
            <ac:spMk id="2" creationId="{3E10CF34-0B99-E245-0635-07E4BEEF94C0}"/>
          </ac:spMkLst>
        </pc:spChg>
        <pc:spChg chg="add del mod">
          <ac:chgData name="Ian Antunes" userId="34fbe9bddfc604a6" providerId="LiveId" clId="{E5113E72-8B1E-8744-9578-43A9CD6FE360}" dt="2025-02-13T00:13:37.922" v="392"/>
          <ac:spMkLst>
            <pc:docMk/>
            <pc:sldMk cId="2373681635" sldId="270"/>
            <ac:spMk id="3" creationId="{1EB43971-BCBB-3211-249F-65BF0E722F84}"/>
          </ac:spMkLst>
        </pc:spChg>
        <pc:picChg chg="add del mod">
          <ac:chgData name="Ian Antunes" userId="34fbe9bddfc604a6" providerId="LiveId" clId="{E5113E72-8B1E-8744-9578-43A9CD6FE360}" dt="2025-02-13T00:14:11.974" v="398" actId="478"/>
          <ac:picMkLst>
            <pc:docMk/>
            <pc:sldMk cId="2373681635" sldId="270"/>
            <ac:picMk id="4" creationId="{17D696D3-A028-3AF8-511A-5DA3A6E89C34}"/>
          </ac:picMkLst>
        </pc:picChg>
        <pc:picChg chg="add mod modCrop">
          <ac:chgData name="Ian Antunes" userId="34fbe9bddfc604a6" providerId="LiveId" clId="{E5113E72-8B1E-8744-9578-43A9CD6FE360}" dt="2025-02-13T01:13:16.251" v="522" actId="1076"/>
          <ac:picMkLst>
            <pc:docMk/>
            <pc:sldMk cId="2373681635" sldId="270"/>
            <ac:picMk id="7" creationId="{25F9EE0E-64E2-7462-7356-0F806E1DD9A6}"/>
          </ac:picMkLst>
        </pc:picChg>
        <pc:picChg chg="add mod">
          <ac:chgData name="Ian Antunes" userId="34fbe9bddfc604a6" providerId="LiveId" clId="{E5113E72-8B1E-8744-9578-43A9CD6FE360}" dt="2025-02-13T01:12:15.024" v="508" actId="1076"/>
          <ac:picMkLst>
            <pc:docMk/>
            <pc:sldMk cId="2373681635" sldId="270"/>
            <ac:picMk id="8" creationId="{F57908A1-C0FE-2E17-67E0-73E93A52540A}"/>
          </ac:picMkLst>
        </pc:picChg>
        <pc:picChg chg="add mod">
          <ac:chgData name="Ian Antunes" userId="34fbe9bddfc604a6" providerId="LiveId" clId="{E5113E72-8B1E-8744-9578-43A9CD6FE360}" dt="2025-02-13T01:13:13.707" v="520" actId="1076"/>
          <ac:picMkLst>
            <pc:docMk/>
            <pc:sldMk cId="2373681635" sldId="270"/>
            <ac:picMk id="9" creationId="{E6EC8054-8401-DA50-63BE-EF1A135370F2}"/>
          </ac:picMkLst>
        </pc:picChg>
      </pc:sldChg>
      <pc:sldChg chg="addSp delSp modSp add del mod">
        <pc:chgData name="Ian Antunes" userId="34fbe9bddfc604a6" providerId="LiveId" clId="{E5113E72-8B1E-8744-9578-43A9CD6FE360}" dt="2025-02-13T01:13:18.381" v="523" actId="2696"/>
        <pc:sldMkLst>
          <pc:docMk/>
          <pc:sldMk cId="3555089848" sldId="271"/>
        </pc:sldMkLst>
        <pc:picChg chg="add del mod modCrop">
          <ac:chgData name="Ian Antunes" userId="34fbe9bddfc604a6" providerId="LiveId" clId="{E5113E72-8B1E-8744-9578-43A9CD6FE360}" dt="2025-02-13T01:13:04.737" v="513" actId="21"/>
          <ac:picMkLst>
            <pc:docMk/>
            <pc:sldMk cId="3555089848" sldId="271"/>
            <ac:picMk id="4" creationId="{FBEC768B-F89C-825D-FAEE-026D8A817CB6}"/>
          </ac:picMkLst>
        </pc:picChg>
      </pc:sldChg>
      <pc:sldChg chg="addSp delSp modSp add del mod">
        <pc:chgData name="Ian Antunes" userId="34fbe9bddfc604a6" providerId="LiveId" clId="{E5113E72-8B1E-8744-9578-43A9CD6FE360}" dt="2025-02-13T11:32:07.619" v="959" actId="2696"/>
        <pc:sldMkLst>
          <pc:docMk/>
          <pc:sldMk cId="250325597" sldId="272"/>
        </pc:sldMkLst>
        <pc:spChg chg="add mod">
          <ac:chgData name="Ian Antunes" userId="34fbe9bddfc604a6" providerId="LiveId" clId="{E5113E72-8B1E-8744-9578-43A9CD6FE360}" dt="2025-02-13T00:17:58.645" v="492" actId="20577"/>
          <ac:spMkLst>
            <pc:docMk/>
            <pc:sldMk cId="250325597" sldId="272"/>
            <ac:spMk id="7" creationId="{A71FC74E-4D85-0878-8DD3-0CA0ACCC512F}"/>
          </ac:spMkLst>
        </pc:spChg>
        <pc:picChg chg="add mod">
          <ac:chgData name="Ian Antunes" userId="34fbe9bddfc604a6" providerId="LiveId" clId="{E5113E72-8B1E-8744-9578-43A9CD6FE360}" dt="2025-02-13T00:17:17.685" v="419" actId="1076"/>
          <ac:picMkLst>
            <pc:docMk/>
            <pc:sldMk cId="250325597" sldId="272"/>
            <ac:picMk id="3" creationId="{842C5423-D9BB-D043-A202-161CF95316E0}"/>
          </ac:picMkLst>
        </pc:picChg>
        <pc:picChg chg="del">
          <ac:chgData name="Ian Antunes" userId="34fbe9bddfc604a6" providerId="LiveId" clId="{E5113E72-8B1E-8744-9578-43A9CD6FE360}" dt="2025-02-13T00:15:32.888" v="405" actId="478"/>
          <ac:picMkLst>
            <pc:docMk/>
            <pc:sldMk cId="250325597" sldId="272"/>
            <ac:picMk id="4" creationId="{8EE690D2-83FB-57EC-238C-66E5C00DA850}"/>
          </ac:picMkLst>
        </pc:picChg>
      </pc:sldChg>
      <pc:sldChg chg="addSp delSp modSp add mod">
        <pc:chgData name="Ian Antunes" userId="34fbe9bddfc604a6" providerId="LiveId" clId="{E5113E72-8B1E-8744-9578-43A9CD6FE360}" dt="2025-02-13T00:16:57.858" v="418" actId="1076"/>
        <pc:sldMkLst>
          <pc:docMk/>
          <pc:sldMk cId="4260906870" sldId="273"/>
        </pc:sldMkLst>
        <pc:picChg chg="del">
          <ac:chgData name="Ian Antunes" userId="34fbe9bddfc604a6" providerId="LiveId" clId="{E5113E72-8B1E-8744-9578-43A9CD6FE360}" dt="2025-02-13T00:16:50.756" v="412" actId="478"/>
          <ac:picMkLst>
            <pc:docMk/>
            <pc:sldMk cId="4260906870" sldId="273"/>
            <ac:picMk id="3" creationId="{471541B6-6B41-C158-40DE-4FA985D6C986}"/>
          </ac:picMkLst>
        </pc:picChg>
        <pc:picChg chg="add mod">
          <ac:chgData name="Ian Antunes" userId="34fbe9bddfc604a6" providerId="LiveId" clId="{E5113E72-8B1E-8744-9578-43A9CD6FE360}" dt="2025-02-13T00:16:57.858" v="418" actId="1076"/>
          <ac:picMkLst>
            <pc:docMk/>
            <pc:sldMk cId="4260906870" sldId="273"/>
            <ac:picMk id="4" creationId="{20E180F0-6A60-828D-9A24-DBD9AA3AC25B}"/>
          </ac:picMkLst>
        </pc:picChg>
      </pc:sldChg>
      <pc:sldChg chg="addSp delSp modSp add mod">
        <pc:chgData name="Ian Antunes" userId="34fbe9bddfc604a6" providerId="LiveId" clId="{E5113E72-8B1E-8744-9578-43A9CD6FE360}" dt="2025-02-13T00:18:46.083" v="500" actId="1076"/>
        <pc:sldMkLst>
          <pc:docMk/>
          <pc:sldMk cId="3955941483" sldId="274"/>
        </pc:sldMkLst>
        <pc:picChg chg="add mod">
          <ac:chgData name="Ian Antunes" userId="34fbe9bddfc604a6" providerId="LiveId" clId="{E5113E72-8B1E-8744-9578-43A9CD6FE360}" dt="2025-02-13T00:18:46.083" v="500" actId="1076"/>
          <ac:picMkLst>
            <pc:docMk/>
            <pc:sldMk cId="3955941483" sldId="274"/>
            <ac:picMk id="3" creationId="{159DB078-AF64-86AC-6701-294518C47E45}"/>
          </ac:picMkLst>
        </pc:picChg>
        <pc:picChg chg="del">
          <ac:chgData name="Ian Antunes" userId="34fbe9bddfc604a6" providerId="LiveId" clId="{E5113E72-8B1E-8744-9578-43A9CD6FE360}" dt="2025-02-13T00:18:41.116" v="495" actId="478"/>
          <ac:picMkLst>
            <pc:docMk/>
            <pc:sldMk cId="3955941483" sldId="274"/>
            <ac:picMk id="4" creationId="{2C452397-5C3F-AAB3-04B0-1D09D8067A4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4CF0B-1A6E-4D24-A9E9-0BAB5C3C48FC}" type="datetimeFigureOut">
              <a:t>12/02/25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A5462-6262-4F1F-9A76-AE771AAD75EC}" type="slidenum"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89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 </a:t>
            </a:r>
            <a:r>
              <a:rPr lang="en-US"/>
              <a:t>toll like receptor 5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A5462-6262-4F1F-9A76-AE771AAD75EC}" type="slidenum">
              <a:rPr lang="pt-BR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45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A5462-6262-4F1F-9A76-AE771AAD75EC}" type="slidenum">
              <a:rPr lang="en-BR" smtClean="0"/>
              <a:t>13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030253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Alepontillo@usp.br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A5462-6262-4F1F-9A76-AE771AAD75EC}" type="slidenum"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746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www.rcsb.org</a:t>
            </a:r>
            <a:r>
              <a:rPr lang="en-US" dirty="0"/>
              <a:t>/structure/3J0A</a:t>
            </a:r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A5462-6262-4F1F-9A76-AE771AAD75EC}" type="slidenum">
              <a:rPr lang="en-BR" smtClean="0"/>
              <a:t>3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42707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www.frontiersin.org</a:t>
            </a:r>
            <a:r>
              <a:rPr lang="en-US" dirty="0"/>
              <a:t>/journals/genetics/articles/10.3389/fgene.2022.1083578/full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platform.opentargets.org</a:t>
            </a:r>
            <a:r>
              <a:rPr lang="en-US" dirty="0"/>
              <a:t>/target/ENSG00000187554</a:t>
            </a:r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A5462-6262-4F1F-9A76-AE771AAD75EC}" type="slidenum">
              <a:rPr lang="en-BR" smtClean="0"/>
              <a:t>7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655370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63E07-B424-EE71-14F6-892AE852E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CEC55B-36F0-76AF-A457-DA3455617A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6FEC8A-6A0C-EE3F-4D6C-A819CE1D3A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www.frontiersin.org</a:t>
            </a:r>
            <a:r>
              <a:rPr lang="en-US" dirty="0"/>
              <a:t>/journals/genetics/articles/10.3389/fgene.2022.1083578/full</a:t>
            </a:r>
            <a:endParaRPr lang="en-B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40DBF-EC2A-D793-9F89-4A23728A2D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A5462-6262-4F1F-9A76-AE771AAD75EC}" type="slidenum">
              <a:rPr lang="en-BR" smtClean="0"/>
              <a:t>8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160245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FA0F3-D5A4-9456-94D3-270464FA5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598428-22B3-3C87-EFA4-2515BA994D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3655C4-0023-4AC5-715E-C5DA752E0A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www.frontiersin.org</a:t>
            </a:r>
            <a:r>
              <a:rPr lang="en-US" dirty="0"/>
              <a:t>/journals/genetics/articles/10.3389/fgene.2022.1083578/full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platform.opentargets.org</a:t>
            </a:r>
            <a:r>
              <a:rPr lang="en-US" dirty="0"/>
              <a:t>/target/ENSG00000187554</a:t>
            </a:r>
            <a:endParaRPr lang="en-B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7ED44-D99F-9D82-2D36-CDDC5557A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A5462-6262-4F1F-9A76-AE771AAD75EC}" type="slidenum">
              <a:rPr lang="en-BR" smtClean="0"/>
              <a:t>9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564899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E1E6B-AED9-64CF-A37C-C4F5FC685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C80CFD-AE2F-70C4-4538-D6F035793D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B02A9D-F3D1-1E7C-6A92-41EE80C66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www.frontiersin.org</a:t>
            </a:r>
            <a:r>
              <a:rPr lang="en-US" dirty="0"/>
              <a:t>/journals/genetics/articles/10.3389/fgene.2022.1083578/full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platform.opentargets.org</a:t>
            </a:r>
            <a:r>
              <a:rPr lang="en-US" dirty="0"/>
              <a:t>/target/ENSG00000187554</a:t>
            </a:r>
            <a:endParaRPr lang="en-B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DD8B3-5D19-0102-B766-D3196DB63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A5462-6262-4F1F-9A76-AE771AAD75EC}" type="slidenum">
              <a:rPr lang="en-BR" smtClean="0"/>
              <a:t>10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147529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0DBDE-7A2D-89A0-86A3-1291CDEBE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C889DF-1AE3-B4E0-252C-4B7D5B6093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89B51B-526F-3785-848F-7B8D3BBD7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www.frontiersin.org</a:t>
            </a:r>
            <a:r>
              <a:rPr lang="en-US" dirty="0"/>
              <a:t>/journals/genetics/articles/10.3389/fgene.2022.1083578/full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platform.opentargets.org</a:t>
            </a:r>
            <a:r>
              <a:rPr lang="en-US" dirty="0"/>
              <a:t>/target/ENSG00000187554</a:t>
            </a:r>
            <a:endParaRPr lang="en-B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47C34-7FE4-E48A-FA08-8C8FE1CF10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A5462-6262-4F1F-9A76-AE771AAD75EC}" type="slidenum">
              <a:rPr lang="en-BR" smtClean="0"/>
              <a:t>11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061749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90D13-8582-9D91-A9FD-1C895F28E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426E37-3CE3-26CD-B5F4-9C17407B46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1227B5-A61C-F9B4-3AC2-25E968C5D0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www.frontiersin.org</a:t>
            </a:r>
            <a:r>
              <a:rPr lang="en-US" dirty="0"/>
              <a:t>/journals/genetics/articles/10.3389/fgene.2022.1083578/full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platform.opentargets.org</a:t>
            </a:r>
            <a:r>
              <a:rPr lang="en-US" dirty="0"/>
              <a:t>/target/ENSG00000187554</a:t>
            </a:r>
            <a:endParaRPr lang="en-B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0C2E2-5046-541A-797F-494878AFA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A5462-6262-4F1F-9A76-AE771AAD75EC}" type="slidenum">
              <a:rPr lang="en-BR" smtClean="0"/>
              <a:t>12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59410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2/12/25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5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9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8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1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8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6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3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2/12/25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9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630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3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29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18209032/" TargetMode="External"/><Relationship Id="rId13" Type="http://schemas.openxmlformats.org/officeDocument/2006/relationships/hyperlink" Target="https://pubmed.ncbi.nlm.nih.gov/37485340/" TargetMode="External"/><Relationship Id="rId18" Type="http://schemas.openxmlformats.org/officeDocument/2006/relationships/hyperlink" Target="https://pubmed.ncbi.nlm.nih.gov/?term=TLR5" TargetMode="External"/><Relationship Id="rId3" Type="http://schemas.openxmlformats.org/officeDocument/2006/relationships/hyperlink" Target="https://pubmed.ncbi.nlm.nih.gov/22344443/" TargetMode="External"/><Relationship Id="rId7" Type="http://schemas.openxmlformats.org/officeDocument/2006/relationships/hyperlink" Target="https://pubmed.ncbi.nlm.nih.gov/16439472/" TargetMode="External"/><Relationship Id="rId12" Type="http://schemas.openxmlformats.org/officeDocument/2006/relationships/hyperlink" Target="https://pubmed.ncbi.nlm.nih.gov/15196211/" TargetMode="External"/><Relationship Id="rId17" Type="http://schemas.openxmlformats.org/officeDocument/2006/relationships/hyperlink" Target="https://genetics.opentargets.org/gene/ENSG00000187554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s://www.genecards.org/cgi-bin/carddisp.pl?gene=TLR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20404851/" TargetMode="External"/><Relationship Id="rId11" Type="http://schemas.openxmlformats.org/officeDocument/2006/relationships/hyperlink" Target="https://www.frontiersin.org/articles/10.3389/fgene.2022.1083578/full" TargetMode="External"/><Relationship Id="rId5" Type="http://schemas.openxmlformats.org/officeDocument/2006/relationships/hyperlink" Target="https://pubmed.ncbi.nlm.nih.gov/16157882/" TargetMode="External"/><Relationship Id="rId15" Type="http://schemas.openxmlformats.org/officeDocument/2006/relationships/hyperlink" Target="https://www.ebi.ac.uk/gwas/genes/TLR5" TargetMode="External"/><Relationship Id="rId10" Type="http://schemas.openxmlformats.org/officeDocument/2006/relationships/hyperlink" Target="https://pubmed.ncbi.nlm.nih.gov/31862929/" TargetMode="External"/><Relationship Id="rId4" Type="http://schemas.openxmlformats.org/officeDocument/2006/relationships/hyperlink" Target="https://pubmed.ncbi.nlm.nih.gov/11323673/" TargetMode="External"/><Relationship Id="rId9" Type="http://schemas.openxmlformats.org/officeDocument/2006/relationships/hyperlink" Target="https://pubmed.ncbi.nlm.nih.gov/27988432/" TargetMode="External"/><Relationship Id="rId14" Type="http://schemas.openxmlformats.org/officeDocument/2006/relationships/hyperlink" Target="https://pubmed.ncbi.nlm.nih.gov/28798686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5BD37C-1D2D-3C5A-4785-13C0176D2F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24" b="2640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B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de-DE"/>
              <a:t>TLR5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Ian Antunes Ferreira Bahia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R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E99543-2FC9-4FA4-6DE4-F586C30DE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2B5D2A2-6FAF-109A-27F8-CB2147B9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448B77BB-5DF6-EAC1-EF74-C947FCBF7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10CF34-0B99-E245-0635-07E4BEEF9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68" y="285399"/>
            <a:ext cx="9792208" cy="903804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262626"/>
                </a:solidFill>
                <a:latin typeface="Avenir Next LT Pro Light"/>
              </a:rPr>
              <a:t>GWAS / Open Targets </a:t>
            </a:r>
            <a:r>
              <a:rPr lang="pt-BR" dirty="0" err="1">
                <a:solidFill>
                  <a:srgbClr val="262626"/>
                </a:solidFill>
                <a:latin typeface="Avenir Next LT Pro Light"/>
              </a:rPr>
              <a:t>Genetics</a:t>
            </a:r>
            <a:endParaRPr lang="pt-B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F9EE0E-64E2-7462-7356-0F806E1DD9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3331"/>
          <a:stretch/>
        </p:blipFill>
        <p:spPr>
          <a:xfrm>
            <a:off x="479845" y="1054115"/>
            <a:ext cx="4720541" cy="5690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EC8054-8401-DA50-63BE-EF1A135370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4234"/>
          <a:stretch/>
        </p:blipFill>
        <p:spPr>
          <a:xfrm>
            <a:off x="5842902" y="1512572"/>
            <a:ext cx="5855796" cy="452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81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361ABB-0034-0C42-F790-7F358F93A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CBADE8E-F890-753C-7274-93689788C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3F4E8F09-78B8-A6BD-0112-3B31CDB1A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A9F2ADE-7878-E5AA-DCEF-9FA13DE6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68" y="285399"/>
            <a:ext cx="9792208" cy="903804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262626"/>
                </a:solidFill>
                <a:latin typeface="Avenir Next LT Pro Light"/>
              </a:rPr>
              <a:t>GWAS / Open Targets </a:t>
            </a:r>
            <a:r>
              <a:rPr lang="pt-BR" dirty="0" err="1">
                <a:solidFill>
                  <a:srgbClr val="262626"/>
                </a:solidFill>
                <a:latin typeface="Avenir Next LT Pro Light"/>
              </a:rPr>
              <a:t>Genetics</a:t>
            </a:r>
            <a:endParaRPr lang="pt-B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E180F0-6A60-828D-9A24-DBD9AA3AC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61" y="1799916"/>
            <a:ext cx="11139909" cy="419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06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4E4D43-9BD4-F12B-333C-F8670CFCB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3328BFA-59B9-A030-2C13-7091D04D3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74C85300-EAC7-1A7A-37E3-C878E948A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2B60A7-8B56-D4E5-F11B-B4F5E847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68" y="285399"/>
            <a:ext cx="9792208" cy="903804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262626"/>
                </a:solidFill>
                <a:latin typeface="Avenir Next LT Pro Light"/>
              </a:rPr>
              <a:t>GWAS / Open Targets </a:t>
            </a:r>
            <a:r>
              <a:rPr lang="pt-BR" dirty="0" err="1">
                <a:solidFill>
                  <a:srgbClr val="262626"/>
                </a:solidFill>
                <a:latin typeface="Avenir Next LT Pro Light"/>
              </a:rPr>
              <a:t>Genetics</a:t>
            </a:r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9DB078-AF64-86AC-6701-294518C47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70" y="1692510"/>
            <a:ext cx="10727059" cy="408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41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8406FB-4FAD-17BC-F337-4561EB21E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5048678-A928-132C-02B5-A46DB514A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8B064E59-3D86-8877-A847-8569FEDB3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D4960C-215A-A33D-1A3D-309355CDF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1" y="182689"/>
            <a:ext cx="9792208" cy="702636"/>
          </a:xfrm>
        </p:spPr>
        <p:txBody>
          <a:bodyPr>
            <a:normAutofit/>
          </a:bodyPr>
          <a:lstStyle/>
          <a:p>
            <a:r>
              <a:rPr lang="pt-BR" dirty="0" err="1">
                <a:solidFill>
                  <a:srgbClr val="262626"/>
                </a:solidFill>
                <a:latin typeface="Avenir Next LT Pro Light"/>
              </a:rPr>
              <a:t>References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3C580E-8D4C-29B7-8F68-9EE48343A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862230"/>
            <a:ext cx="11771375" cy="5927734"/>
          </a:xfrm>
        </p:spPr>
        <p:txBody>
          <a:bodyPr>
            <a:noAutofit/>
          </a:bodyPr>
          <a:lstStyle/>
          <a:p>
            <a:pPr algn="l">
              <a:buFont typeface="+mj-lt"/>
              <a:buAutoNum type="arabicPeriod"/>
            </a:pP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Yoon, S. I., </a:t>
            </a:r>
            <a:r>
              <a:rPr lang="en-US" sz="750" i="0" u="none" strike="noStrike" dirty="0" err="1">
                <a:solidFill>
                  <a:srgbClr val="000000"/>
                </a:solidFill>
                <a:effectLst/>
              </a:rPr>
              <a:t>Kurnasov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, O., Natarajan, V., Hong, M., Gudkov, A. V., Osterman, A. L., &amp; Wilson, I. A. (2012). </a:t>
            </a:r>
            <a:r>
              <a:rPr lang="en-US" sz="750" i="1" u="none" strike="noStrike" dirty="0">
                <a:solidFill>
                  <a:srgbClr val="000000"/>
                </a:solidFill>
                <a:effectLst/>
              </a:rPr>
              <a:t>Structural basis of TLR5-flagellin recognition and signaling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. Science, 335(6070), 859-864. 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  <a:hlinkClick r:id="rId3"/>
              </a:rPr>
              <a:t>DOI: 10.1126/science.1215584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>
              <a:buFont typeface="+mj-lt"/>
              <a:buAutoNum type="arabicPeriod"/>
            </a:pP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Hayashi, F., Smith, K. D., </a:t>
            </a:r>
            <a:r>
              <a:rPr lang="en-US" sz="750" i="0" u="none" strike="noStrike" dirty="0" err="1">
                <a:solidFill>
                  <a:srgbClr val="000000"/>
                </a:solidFill>
                <a:effectLst/>
              </a:rPr>
              <a:t>Ozinsky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, A., Hawn, T. R., Yi, E. C., Goodlett, D. R., &amp; </a:t>
            </a:r>
            <a:r>
              <a:rPr lang="en-US" sz="750" i="0" u="none" strike="noStrike" dirty="0" err="1">
                <a:solidFill>
                  <a:srgbClr val="000000"/>
                </a:solidFill>
                <a:effectLst/>
              </a:rPr>
              <a:t>Aderem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, A. (2001). </a:t>
            </a:r>
            <a:r>
              <a:rPr lang="en-US" sz="750" i="1" u="none" strike="noStrike" dirty="0">
                <a:solidFill>
                  <a:srgbClr val="000000"/>
                </a:solidFill>
                <a:effectLst/>
              </a:rPr>
              <a:t>The innate immune response to bacterial flagellin is mediated by Toll-like receptor 5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. Nature, 410(6832), 1099-1103. 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  <a:hlinkClick r:id="rId4"/>
              </a:rPr>
              <a:t>DOI: 10.1038/35074106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>
              <a:buFont typeface="+mj-lt"/>
              <a:buAutoNum type="arabicPeriod"/>
            </a:pP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Rhee, S. H., </a:t>
            </a:r>
            <a:r>
              <a:rPr lang="en-US" sz="750" i="0" u="none" strike="noStrike" dirty="0" err="1">
                <a:solidFill>
                  <a:srgbClr val="000000"/>
                </a:solidFill>
                <a:effectLst/>
              </a:rPr>
              <a:t>Im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, E., Riegler, M., </a:t>
            </a:r>
            <a:r>
              <a:rPr lang="en-US" sz="750" i="0" u="none" strike="noStrike" dirty="0" err="1">
                <a:solidFill>
                  <a:srgbClr val="000000"/>
                </a:solidFill>
                <a:effectLst/>
              </a:rPr>
              <a:t>Kokkotou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, E., O'Brien, M., &amp; </a:t>
            </a:r>
            <a:r>
              <a:rPr lang="en-US" sz="750" i="0" u="none" strike="noStrike" dirty="0" err="1">
                <a:solidFill>
                  <a:srgbClr val="000000"/>
                </a:solidFill>
                <a:effectLst/>
              </a:rPr>
              <a:t>Pothoulakis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, C. (2005). </a:t>
            </a:r>
            <a:r>
              <a:rPr lang="en-US" sz="750" i="1" u="none" strike="noStrike" dirty="0">
                <a:solidFill>
                  <a:srgbClr val="000000"/>
                </a:solidFill>
                <a:effectLst/>
              </a:rPr>
              <a:t>Pathophysiological role of Toll-like receptor 5 engagement by bacterial flagellin in colonic inflammation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. Proceedings of the National Academy of Sciences, 102(38), 13610-13615. 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  <a:hlinkClick r:id="rId5"/>
              </a:rPr>
              <a:t>DOI: 10.1073/pnas.0502274102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>
              <a:buFont typeface="+mj-lt"/>
              <a:buAutoNum type="arabicPeriod"/>
            </a:pP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Kawai, T., &amp; Akira, S. (2010). </a:t>
            </a:r>
            <a:r>
              <a:rPr lang="en-US" sz="750" i="1" u="none" strike="noStrike" dirty="0">
                <a:solidFill>
                  <a:srgbClr val="000000"/>
                </a:solidFill>
                <a:effectLst/>
              </a:rPr>
              <a:t>The role of pattern-recognition receptors in innate immunity: update on Toll-like receptors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. Nature Immunology, 11(5), 373-384. 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  <a:hlinkClick r:id="rId6"/>
              </a:rPr>
              <a:t>DOI: 10.1038/ni.1863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>
              <a:buFont typeface="+mj-lt"/>
              <a:buAutoNum type="arabicPeriod"/>
            </a:pP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Gewirtz, A. T., Vijay-Kumar, M., Brant, S. R., Duerr, R. H., Nicolae, D. L., &amp; Cho, J. H. (2006). </a:t>
            </a:r>
            <a:r>
              <a:rPr lang="en-US" sz="750" i="1" u="none" strike="noStrike" dirty="0">
                <a:solidFill>
                  <a:srgbClr val="000000"/>
                </a:solidFill>
                <a:effectLst/>
              </a:rPr>
              <a:t>Dominant-negative TLR5 polymorphism reduces adaptive immune response to flagellin and negatively associates with Crohn's disease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. The American Journal of Physiology-Gastrointestinal and Liver Physiology, 290(6), G1157-G1163. 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  <a:hlinkClick r:id="rId7"/>
              </a:rPr>
              <a:t>DOI: 10.1152/ajpgi.00471.2005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>
              <a:buFont typeface="+mj-lt"/>
              <a:buAutoNum type="arabicPeriod"/>
            </a:pP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Ha, H., Lee, J. H., Kim, H. N., Kwak, H. B., Kim, H. M., Lee, S. E., Rhee, J. H., Kim, H. H., &amp; Lee, Z. H.(2008). </a:t>
            </a:r>
            <a:r>
              <a:rPr lang="en-US" sz="750" i="1" u="none" strike="noStrike" dirty="0">
                <a:solidFill>
                  <a:srgbClr val="000000"/>
                </a:solidFill>
                <a:effectLst/>
              </a:rPr>
              <a:t>Stimulation by TLR5 modulates osteoclast differentiation through STAT1/IFN-</a:t>
            </a:r>
            <a:r>
              <a:rPr lang="el-GR" sz="750" i="1" u="none" strike="noStrike" dirty="0">
                <a:solidFill>
                  <a:srgbClr val="000000"/>
                </a:solidFill>
                <a:effectLst/>
              </a:rPr>
              <a:t>β1</a:t>
            </a:r>
            <a:r>
              <a:rPr lang="el-GR" sz="750" i="0" u="none" strike="noStrike" dirty="0">
                <a:solidFill>
                  <a:srgbClr val="000000"/>
                </a:solidFill>
                <a:effectLst/>
              </a:rPr>
              <a:t>. 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The Journal of Immunology, 180(3), 1382-1389. 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  <a:hlinkClick r:id="rId8"/>
              </a:rPr>
              <a:t>DOI: 10.4049/jimmunol.180.3.1382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>
              <a:buFont typeface="+mj-lt"/>
              <a:buAutoNum type="arabicPeriod"/>
            </a:pPr>
            <a:r>
              <a:rPr lang="en-US" sz="750" i="0" u="none" strike="noStrike" dirty="0" err="1">
                <a:solidFill>
                  <a:srgbClr val="000000"/>
                </a:solidFill>
                <a:effectLst/>
              </a:rPr>
              <a:t>Elshabrawy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, H. A., </a:t>
            </a:r>
            <a:r>
              <a:rPr lang="en-US" sz="750" i="0" u="none" strike="noStrike" dirty="0" err="1">
                <a:solidFill>
                  <a:srgbClr val="000000"/>
                </a:solidFill>
                <a:effectLst/>
              </a:rPr>
              <a:t>Essani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, A. E., </a:t>
            </a:r>
            <a:r>
              <a:rPr lang="en-US" sz="750" i="0" u="none" strike="noStrike" dirty="0" err="1">
                <a:solidFill>
                  <a:srgbClr val="000000"/>
                </a:solidFill>
                <a:effectLst/>
              </a:rPr>
              <a:t>Szekanecz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, Z., Fox, D. A., &amp; </a:t>
            </a:r>
            <a:r>
              <a:rPr lang="en-US" sz="750" i="0" u="none" strike="noStrike" dirty="0" err="1">
                <a:solidFill>
                  <a:srgbClr val="000000"/>
                </a:solidFill>
                <a:effectLst/>
              </a:rPr>
              <a:t>Shahrara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, S. (2017). </a:t>
            </a:r>
            <a:r>
              <a:rPr lang="en-US" sz="750" i="1" u="none" strike="noStrike" dirty="0">
                <a:solidFill>
                  <a:srgbClr val="000000"/>
                </a:solidFill>
                <a:effectLst/>
              </a:rPr>
              <a:t>TLRs, future potential therapeutic targets for RA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. Autoimmunity Reviews, 16(2), 103-113. 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  <a:hlinkClick r:id="rId9"/>
              </a:rPr>
              <a:t>DOI: 10.1016/j.autrev.2016.12.003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>
              <a:buFont typeface="+mj-lt"/>
              <a:buAutoNum type="arabicPeriod"/>
            </a:pPr>
            <a:r>
              <a:rPr lang="en-US" sz="750" i="0" u="none" strike="noStrike" dirty="0" err="1">
                <a:solidFill>
                  <a:srgbClr val="000000"/>
                </a:solidFill>
                <a:effectLst/>
              </a:rPr>
              <a:t>Pachathundikandi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, S. K., </a:t>
            </a:r>
            <a:r>
              <a:rPr lang="en-US" sz="750" i="0" u="none" strike="noStrike" dirty="0" err="1">
                <a:solidFill>
                  <a:srgbClr val="000000"/>
                </a:solidFill>
                <a:effectLst/>
              </a:rPr>
              <a:t>Tegtmeyer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, N., Arnold, I. C., Lind, J., </a:t>
            </a:r>
            <a:r>
              <a:rPr lang="en-US" sz="750" i="0" u="none" strike="noStrike" dirty="0" err="1">
                <a:solidFill>
                  <a:srgbClr val="000000"/>
                </a:solidFill>
                <a:effectLst/>
              </a:rPr>
              <a:t>Neddermann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, M., </a:t>
            </a:r>
            <a:r>
              <a:rPr lang="en-US" sz="750" i="0" u="none" strike="noStrike" dirty="0" err="1">
                <a:solidFill>
                  <a:srgbClr val="000000"/>
                </a:solidFill>
                <a:effectLst/>
              </a:rPr>
              <a:t>Falkeis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-Veits, C., Chattopadhyay, S., </a:t>
            </a:r>
            <a:r>
              <a:rPr lang="en-US" sz="750" i="0" u="none" strike="noStrike" dirty="0" err="1">
                <a:solidFill>
                  <a:srgbClr val="000000"/>
                </a:solidFill>
                <a:effectLst/>
              </a:rPr>
              <a:t>Brönstrup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, M., </a:t>
            </a:r>
            <a:r>
              <a:rPr lang="en-US" sz="750" i="0" u="none" strike="noStrike" dirty="0" err="1">
                <a:solidFill>
                  <a:srgbClr val="000000"/>
                </a:solidFill>
                <a:effectLst/>
              </a:rPr>
              <a:t>Tegge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, W., Hong, M., </a:t>
            </a:r>
            <a:r>
              <a:rPr lang="en-US" sz="750" i="0" u="none" strike="noStrike" dirty="0" err="1">
                <a:solidFill>
                  <a:srgbClr val="000000"/>
                </a:solidFill>
                <a:effectLst/>
              </a:rPr>
              <a:t>Sticht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, H., Vieth, M., Müller, A., &amp; </a:t>
            </a:r>
            <a:r>
              <a:rPr lang="en-US" sz="750" i="0" u="none" strike="noStrike" dirty="0" err="1">
                <a:solidFill>
                  <a:srgbClr val="000000"/>
                </a:solidFill>
                <a:effectLst/>
              </a:rPr>
              <a:t>Backert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, S.(2019). </a:t>
            </a:r>
            <a:r>
              <a:rPr lang="en-US" sz="750" i="1" u="none" strike="noStrike" dirty="0">
                <a:solidFill>
                  <a:srgbClr val="000000"/>
                </a:solidFill>
                <a:effectLst/>
              </a:rPr>
              <a:t>T4SS-dependent TLR5 activation by Helicobacter pylori infection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. Nature Communications, 10(1), 5717. 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  <a:hlinkClick r:id="rId10"/>
              </a:rPr>
              <a:t>DOI: 10.1038/s41467-019-13506-6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>
              <a:buFont typeface="+mj-lt"/>
              <a:buAutoNum type="arabicPeriod"/>
            </a:pP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Zhang, K., Chen, M., He, H., Kou, H., Lin, L., &amp; Liang, R. (2023). </a:t>
            </a:r>
            <a:r>
              <a:rPr lang="en-US" sz="750" i="1" u="none" strike="noStrike" dirty="0">
                <a:solidFill>
                  <a:srgbClr val="000000"/>
                </a:solidFill>
                <a:effectLst/>
              </a:rPr>
              <a:t>Genome-wide identification and characterization of Toll-like receptor 5 (TLR5) in fishes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. Frontiers in Genetics, 13, 1083578. 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  <a:hlinkClick r:id="rId11"/>
              </a:rPr>
              <a:t>DOI: 10.3389/fgene.2022.1083578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>
              <a:buFont typeface="+mj-lt"/>
              <a:buAutoNum type="arabicPeriod"/>
            </a:pP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Schäfer, T. M., DeSouza, K., Fahey, J. V., </a:t>
            </a:r>
            <a:r>
              <a:rPr lang="en-US" sz="750" i="0" u="none" strike="noStrike" dirty="0" err="1">
                <a:solidFill>
                  <a:srgbClr val="000000"/>
                </a:solidFill>
                <a:effectLst/>
              </a:rPr>
              <a:t>Beagley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, K. W., &amp; </a:t>
            </a:r>
            <a:r>
              <a:rPr lang="en-US" sz="750" i="0" u="none" strike="noStrike" dirty="0" err="1">
                <a:solidFill>
                  <a:srgbClr val="000000"/>
                </a:solidFill>
                <a:effectLst/>
              </a:rPr>
              <a:t>Wira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, C. R. (2004). </a:t>
            </a:r>
            <a:r>
              <a:rPr lang="en-US" sz="750" i="1" u="none" strike="noStrike" dirty="0">
                <a:solidFill>
                  <a:srgbClr val="000000"/>
                </a:solidFill>
                <a:effectLst/>
              </a:rPr>
              <a:t>Toll-like receptor (TLR) expression and TLR-mediated cytokine/chemokine production by human uterine epithelial cells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. Immunology, 112(4), 428-436. 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  <a:hlinkClick r:id="rId12"/>
              </a:rPr>
              <a:t>DOI: 10.1046/j.1365-2567.2004.01898.x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>
              <a:buFont typeface="+mj-lt"/>
              <a:buAutoNum type="arabicPeriod"/>
            </a:pPr>
            <a:r>
              <a:rPr lang="en-US" sz="750" i="0" u="none" strike="noStrike" dirty="0" err="1">
                <a:solidFill>
                  <a:srgbClr val="000000"/>
                </a:solidFill>
                <a:effectLst/>
              </a:rPr>
              <a:t>Pourrajab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, F., Yazdi, M. B., </a:t>
            </a:r>
            <a:r>
              <a:rPr lang="en-US" sz="750" i="0" u="none" strike="noStrike" dirty="0" err="1">
                <a:solidFill>
                  <a:srgbClr val="000000"/>
                </a:solidFill>
                <a:effectLst/>
              </a:rPr>
              <a:t>Babaei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750" i="0" u="none" strike="noStrike" dirty="0" err="1">
                <a:solidFill>
                  <a:srgbClr val="000000"/>
                </a:solidFill>
                <a:effectLst/>
              </a:rPr>
              <a:t>Zarch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, M., </a:t>
            </a:r>
            <a:r>
              <a:rPr lang="en-US" sz="750" i="0" u="none" strike="noStrike" dirty="0" err="1">
                <a:solidFill>
                  <a:srgbClr val="000000"/>
                </a:solidFill>
                <a:effectLst/>
              </a:rPr>
              <a:t>Babaei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750" i="0" u="none" strike="noStrike" dirty="0" err="1">
                <a:solidFill>
                  <a:srgbClr val="000000"/>
                </a:solidFill>
                <a:effectLst/>
              </a:rPr>
              <a:t>Zarch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, M., &amp; </a:t>
            </a:r>
            <a:r>
              <a:rPr lang="en-US" sz="750" i="0" u="none" strike="noStrike" dirty="0" err="1">
                <a:solidFill>
                  <a:srgbClr val="000000"/>
                </a:solidFill>
                <a:effectLst/>
              </a:rPr>
              <a:t>Hekmatimoghaddam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, S. (2015). </a:t>
            </a:r>
            <a:r>
              <a:rPr lang="en-US" sz="750" i="1" u="none" strike="noStrike" dirty="0">
                <a:solidFill>
                  <a:srgbClr val="000000"/>
                </a:solidFill>
                <a:effectLst/>
              </a:rPr>
              <a:t>Cross talk of the first-line defense TLRs with PI3K/Akt pathway in preconditioning therapeutic approach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. Molecular and Cellular Therapies, 3(1), 4. 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  <a:hlinkClick r:id="rId9"/>
              </a:rPr>
              <a:t>DOI: 10.1186/s40591-015-0041-7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>
              <a:buFont typeface="+mj-lt"/>
              <a:buAutoNum type="arabicPeriod"/>
            </a:pPr>
            <a:r>
              <a:rPr lang="en-US" sz="750" i="0" u="none" strike="noStrike" dirty="0" err="1">
                <a:solidFill>
                  <a:srgbClr val="000000"/>
                </a:solidFill>
                <a:effectLst/>
              </a:rPr>
              <a:t>Tsukidate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, T., </a:t>
            </a:r>
            <a:r>
              <a:rPr lang="en-US" sz="750" i="0" u="none" strike="noStrike" dirty="0" err="1">
                <a:solidFill>
                  <a:srgbClr val="000000"/>
                </a:solidFill>
                <a:effectLst/>
              </a:rPr>
              <a:t>Hespen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, C. W., &amp; Hang, H. C. (2023). </a:t>
            </a:r>
            <a:r>
              <a:rPr lang="en-US" sz="750" i="1" u="none" strike="noStrike" dirty="0">
                <a:solidFill>
                  <a:srgbClr val="000000"/>
                </a:solidFill>
                <a:effectLst/>
              </a:rPr>
              <a:t>Small molecule modulators of immune pattern recognition receptors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. RSC Chemical Biology, 4, 1014-1036. 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  <a:hlinkClick r:id="rId13"/>
              </a:rPr>
              <a:t>DOI: 10.1039/d3cb00096f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>
              <a:buFont typeface="+mj-lt"/>
              <a:buAutoNum type="arabicPeriod"/>
            </a:pP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Gao, W., Xiong, Y., Li, Q., &amp; Yang, H. (2017). </a:t>
            </a:r>
            <a:r>
              <a:rPr lang="en-US" sz="750" i="1" u="none" strike="noStrike" dirty="0">
                <a:solidFill>
                  <a:srgbClr val="000000"/>
                </a:solidFill>
                <a:effectLst/>
              </a:rPr>
              <a:t>Inhibition of Toll-like receptor signaling as a promising therapy for inflammatory diseases: A journey from molecular to nano therapeutics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. Frontiers in Physiology, 8, 508. 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  <a:hlinkClick r:id="rId14"/>
              </a:rPr>
              <a:t>DOI: 10.3389/fphys.2017.00508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>
              <a:buFont typeface="+mj-lt"/>
              <a:buAutoNum type="arabicPeriod"/>
            </a:pP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USP Works: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750" i="0" u="none" strike="noStrike" dirty="0" err="1">
                <a:solidFill>
                  <a:srgbClr val="000000"/>
                </a:solidFill>
                <a:effectLst/>
              </a:rPr>
              <a:t>Cassado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, A. A. (2007). </a:t>
            </a:r>
            <a:r>
              <a:rPr lang="en-US" sz="750" i="1" u="none" strike="noStrike" dirty="0">
                <a:solidFill>
                  <a:srgbClr val="000000"/>
                </a:solidFill>
                <a:effectLst/>
              </a:rPr>
              <a:t>The role of TLRs in the immune response: A focus on TLR5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. University of São Paulo, Brazil.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Ferreira, L. G. (2013). </a:t>
            </a:r>
            <a:r>
              <a:rPr lang="en-US" sz="750" i="1" u="none" strike="noStrike" dirty="0">
                <a:solidFill>
                  <a:srgbClr val="000000"/>
                </a:solidFill>
                <a:effectLst/>
              </a:rPr>
              <a:t>TLR5 and bacterial secretion systems: A molecular perspective</a:t>
            </a:r>
            <a:r>
              <a:rPr lang="en-US" sz="750" i="0" u="none" strike="noStrike" dirty="0">
                <a:solidFill>
                  <a:srgbClr val="000000"/>
                </a:solidFill>
                <a:effectLst/>
              </a:rPr>
              <a:t>. University of São Paulo, Brazil.</a:t>
            </a:r>
          </a:p>
          <a:p>
            <a:pPr marL="0" indent="0" algn="l">
              <a:buNone/>
            </a:pPr>
            <a:r>
              <a:rPr lang="en-US" sz="750" dirty="0">
                <a:solidFill>
                  <a:srgbClr val="000000"/>
                </a:solidFill>
              </a:rPr>
              <a:t>15. Sites:</a:t>
            </a:r>
          </a:p>
          <a:p>
            <a:r>
              <a:rPr lang="en-US" sz="750" dirty="0">
                <a:solidFill>
                  <a:srgbClr val="000000"/>
                </a:solidFill>
              </a:rPr>
              <a:t>GWAS = </a:t>
            </a:r>
            <a:r>
              <a:rPr lang="en-US" sz="750" dirty="0">
                <a:solidFill>
                  <a:srgbClr val="000000"/>
                </a:solidFill>
                <a:hlinkClick r:id="rId15"/>
              </a:rPr>
              <a:t>https://www.ebi.ac.uk/gwas/genes/TLR5</a:t>
            </a:r>
            <a:endParaRPr lang="en-US" sz="750" dirty="0">
              <a:solidFill>
                <a:srgbClr val="000000"/>
              </a:solidFill>
            </a:endParaRPr>
          </a:p>
          <a:p>
            <a:r>
              <a:rPr lang="en-US" sz="750" dirty="0" err="1">
                <a:solidFill>
                  <a:srgbClr val="000000"/>
                </a:solidFill>
              </a:rPr>
              <a:t>GeneCard</a:t>
            </a:r>
            <a:r>
              <a:rPr lang="en-US" sz="750" dirty="0">
                <a:solidFill>
                  <a:srgbClr val="000000"/>
                </a:solidFill>
              </a:rPr>
              <a:t> = </a:t>
            </a:r>
            <a:r>
              <a:rPr lang="en-US" sz="750" dirty="0">
                <a:solidFill>
                  <a:srgbClr val="000000"/>
                </a:solidFill>
                <a:hlinkClick r:id="rId16"/>
              </a:rPr>
              <a:t>https://www.genecards.org/cgi-bin/carddisp.pl?gene=TLR5</a:t>
            </a:r>
            <a:endParaRPr lang="en-US" sz="750" dirty="0">
              <a:solidFill>
                <a:srgbClr val="000000"/>
              </a:solidFill>
            </a:endParaRPr>
          </a:p>
          <a:p>
            <a:r>
              <a:rPr lang="en-US" sz="750" dirty="0">
                <a:solidFill>
                  <a:srgbClr val="000000"/>
                </a:solidFill>
              </a:rPr>
              <a:t>Open Targets Genetics = </a:t>
            </a:r>
            <a:r>
              <a:rPr lang="en-US" sz="750" dirty="0">
                <a:solidFill>
                  <a:srgbClr val="000000"/>
                </a:solidFill>
                <a:hlinkClick r:id="rId17"/>
              </a:rPr>
              <a:t>https://genetics.opentargets.org/gene/ENSG00000187554</a:t>
            </a:r>
            <a:endParaRPr lang="en-US" sz="750" dirty="0">
              <a:solidFill>
                <a:srgbClr val="000000"/>
              </a:solidFill>
            </a:endParaRPr>
          </a:p>
          <a:p>
            <a:r>
              <a:rPr lang="en-US" sz="750" dirty="0">
                <a:solidFill>
                  <a:srgbClr val="000000"/>
                </a:solidFill>
              </a:rPr>
              <a:t>PubMed = </a:t>
            </a:r>
            <a:r>
              <a:rPr lang="en-US" sz="750" dirty="0">
                <a:solidFill>
                  <a:srgbClr val="000000"/>
                </a:solidFill>
                <a:hlinkClick r:id="rId18"/>
              </a:rPr>
              <a:t>https://pubmed.ncbi.nlm.nih.gov/?term=TLR5</a:t>
            </a:r>
            <a:endParaRPr lang="en-US" sz="7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3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BR"/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A2DCE8-8EBA-1A82-E162-9D296D874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25" y="1420706"/>
            <a:ext cx="3466540" cy="4016587"/>
          </a:xfrm>
        </p:spPr>
        <p:txBody>
          <a:bodyPr>
            <a:normAutofit/>
          </a:bodyPr>
          <a:lstStyle/>
          <a:p>
            <a:r>
              <a:rPr lang="pt-BR" sz="3600" err="1"/>
              <a:t>Topics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6269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462243-EA2F-265D-87F5-07216786D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214" y="1621874"/>
            <a:ext cx="5514758" cy="4016587"/>
          </a:xfrm>
        </p:spPr>
        <p:txBody>
          <a:bodyPr anchor="ctr">
            <a:norm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Receptor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structure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262626"/>
              </a:buClr>
            </a:pP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Known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ligands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262626"/>
              </a:buClr>
            </a:pP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Induced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response (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related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cells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) 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262626"/>
              </a:buClr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Associated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human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diseases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262626"/>
              </a:buClr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GWAS</a:t>
            </a:r>
          </a:p>
          <a:p>
            <a:pPr>
              <a:buClr>
                <a:srgbClr val="262626"/>
              </a:buClr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9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D4A6F1-F29B-2687-37EE-7380EF2AA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B23BB23-7F0F-2E20-D771-92F5E5A18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C48BFB6B-82B9-5153-45BD-6C3CFC529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1E515E-87E3-7B8E-F71C-C843AD74B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" y="267594"/>
            <a:ext cx="9792208" cy="86722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262626"/>
                </a:solidFill>
                <a:latin typeface="Avenir Next LT Pro Light"/>
              </a:rPr>
              <a:t>Receptor </a:t>
            </a:r>
            <a:r>
              <a:rPr lang="pt-BR" dirty="0" err="1">
                <a:solidFill>
                  <a:srgbClr val="262626"/>
                </a:solidFill>
                <a:latin typeface="Avenir Next LT Pro Light"/>
              </a:rPr>
              <a:t>Structure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13B997-89B9-241D-165A-0147419BE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92" y="1175750"/>
            <a:ext cx="4530344" cy="5151898"/>
          </a:xfrm>
        </p:spPr>
        <p:txBody>
          <a:bodyPr>
            <a:noAutofit/>
          </a:bodyPr>
          <a:lstStyle/>
          <a:p>
            <a:r>
              <a:rPr lang="pt-BR" sz="1600" dirty="0"/>
              <a:t>TLR5 = Toll-Like Receptor 5</a:t>
            </a:r>
          </a:p>
          <a:p>
            <a:r>
              <a:rPr lang="pt-BR" sz="1600" dirty="0"/>
              <a:t>2267 </a:t>
            </a:r>
            <a:r>
              <a:rPr lang="pt-BR" sz="1600" dirty="0" err="1"/>
              <a:t>results</a:t>
            </a:r>
            <a:r>
              <a:rPr lang="pt-BR" sz="1600" dirty="0"/>
              <a:t> in </a:t>
            </a:r>
            <a:r>
              <a:rPr lang="pt-BR" sz="1600" dirty="0" err="1"/>
              <a:t>PubMed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TLR5 is a type I transmembrane protein.</a:t>
            </a:r>
          </a:p>
          <a:p>
            <a:endParaRPr lang="en-US" sz="1600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LRR domains responsible for recognizing PAMPs.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80739B-763B-CAE4-5A79-952BBF4EC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896" y="1071309"/>
            <a:ext cx="1549473" cy="1182804"/>
          </a:xfrm>
          <a:prstGeom prst="rect">
            <a:avLst/>
          </a:prstGeom>
        </p:spPr>
      </p:pic>
      <p:pic>
        <p:nvPicPr>
          <p:cNvPr id="5122" name="Picture 2" descr="Small molecule modulators of immune pattern recognition receptors - RSC  Chemical Biology (RSC Publishing) DOI:10.1039/D3CB00096F">
            <a:extLst>
              <a:ext uri="{FF2B5EF4-FFF2-40B4-BE49-F238E27FC236}">
                <a16:creationId xmlns:a16="http://schemas.microsoft.com/office/drawing/2014/main" id="{FEDED633-31A7-6D48-BF3F-CCE296465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244" y="614057"/>
            <a:ext cx="5777750" cy="280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LR5 Gene - GeneCards | TLR5 Protein | TLR5 Antibody">
            <a:extLst>
              <a:ext uri="{FF2B5EF4-FFF2-40B4-BE49-F238E27FC236}">
                <a16:creationId xmlns:a16="http://schemas.microsoft.com/office/drawing/2014/main" id="{DC16646F-DEB8-72C0-D4B0-447168651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2692" y="3592256"/>
            <a:ext cx="3223510" cy="322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rontiers | Inhibition of Toll-Like Receptor Signaling as a Promising  Therapy for Inflammatory Diseases: A Journey from Molecular to Nano  Therapeutics">
            <a:extLst>
              <a:ext uri="{FF2B5EF4-FFF2-40B4-BE49-F238E27FC236}">
                <a16:creationId xmlns:a16="http://schemas.microsoft.com/office/drawing/2014/main" id="{D57D7B88-55F1-AB2F-B5B0-68E170458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6"/>
          <a:stretch/>
        </p:blipFill>
        <p:spPr bwMode="auto">
          <a:xfrm>
            <a:off x="6884136" y="4127983"/>
            <a:ext cx="3689834" cy="242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A9DCB2B5-E904-94A8-46FE-76FCB5BCA011}"/>
              </a:ext>
            </a:extLst>
          </p:cNvPr>
          <p:cNvSpPr txBox="1">
            <a:spLocks/>
          </p:cNvSpPr>
          <p:nvPr/>
        </p:nvSpPr>
        <p:spPr>
          <a:xfrm>
            <a:off x="5498421" y="302936"/>
            <a:ext cx="539645" cy="530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b="1" dirty="0"/>
              <a:t>.</a:t>
            </a:r>
            <a:r>
              <a:rPr lang="pt-BR" sz="2400" b="1" dirty="0" err="1"/>
              <a:t>I</a:t>
            </a:r>
            <a:endParaRPr lang="pt-BR" sz="2400" b="1" dirty="0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971D2DB3-1F59-FC8B-9579-27B787721206}"/>
              </a:ext>
            </a:extLst>
          </p:cNvPr>
          <p:cNvSpPr txBox="1">
            <a:spLocks/>
          </p:cNvSpPr>
          <p:nvPr/>
        </p:nvSpPr>
        <p:spPr>
          <a:xfrm>
            <a:off x="1930436" y="3632779"/>
            <a:ext cx="539645" cy="530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b="1" dirty="0"/>
              <a:t>.II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D73F9F5C-A1B0-ECA6-6B6C-C4D602E9161B}"/>
              </a:ext>
            </a:extLst>
          </p:cNvPr>
          <p:cNvSpPr txBox="1">
            <a:spLocks/>
          </p:cNvSpPr>
          <p:nvPr/>
        </p:nvSpPr>
        <p:spPr>
          <a:xfrm>
            <a:off x="6544000" y="3668196"/>
            <a:ext cx="620417" cy="530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b="1" dirty="0"/>
              <a:t>.III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ECA6A33B-4EC5-F6E2-197F-603CC889C8D2}"/>
              </a:ext>
            </a:extLst>
          </p:cNvPr>
          <p:cNvSpPr txBox="1">
            <a:spLocks/>
          </p:cNvSpPr>
          <p:nvPr/>
        </p:nvSpPr>
        <p:spPr>
          <a:xfrm>
            <a:off x="6851658" y="6466038"/>
            <a:ext cx="4694336" cy="456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Font: Wei Gao, et al, 2017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C2990E3F-3C47-5B2C-ABDE-F996280BCFEF}"/>
              </a:ext>
            </a:extLst>
          </p:cNvPr>
          <p:cNvSpPr txBox="1">
            <a:spLocks/>
          </p:cNvSpPr>
          <p:nvPr/>
        </p:nvSpPr>
        <p:spPr>
          <a:xfrm>
            <a:off x="1073907" y="6542479"/>
            <a:ext cx="4694336" cy="4562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Font: https://</a:t>
            </a:r>
            <a:r>
              <a:rPr lang="en-US" sz="1200" dirty="0" err="1"/>
              <a:t>www.genecards.org</a:t>
            </a:r>
            <a:r>
              <a:rPr lang="en-US" sz="1200" dirty="0"/>
              <a:t>/</a:t>
            </a:r>
            <a:r>
              <a:rPr lang="en-US" sz="1200" dirty="0" err="1"/>
              <a:t>cgi</a:t>
            </a:r>
            <a:r>
              <a:rPr lang="en-US" sz="1200" dirty="0"/>
              <a:t>-bin/</a:t>
            </a:r>
            <a:r>
              <a:rPr lang="en-US" sz="1200" dirty="0" err="1"/>
              <a:t>carddisp.pl?gene</a:t>
            </a:r>
            <a:r>
              <a:rPr lang="en-US" sz="1200" dirty="0"/>
              <a:t>=TLR5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09A1EB2D-1CDF-57D3-A780-783ABF1E9D39}"/>
              </a:ext>
            </a:extLst>
          </p:cNvPr>
          <p:cNvSpPr txBox="1">
            <a:spLocks/>
          </p:cNvSpPr>
          <p:nvPr/>
        </p:nvSpPr>
        <p:spPr>
          <a:xfrm>
            <a:off x="5676248" y="3364990"/>
            <a:ext cx="4694336" cy="309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Font: Taku </a:t>
            </a:r>
            <a:r>
              <a:rPr lang="en-US" sz="1200" dirty="0" err="1"/>
              <a:t>Tsukidate</a:t>
            </a:r>
            <a:r>
              <a:rPr lang="en-US" sz="1200" dirty="0"/>
              <a:t>, et al, 2023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BC1E239D-0E0E-5175-235D-C51F44A52859}"/>
              </a:ext>
            </a:extLst>
          </p:cNvPr>
          <p:cNvSpPr txBox="1">
            <a:spLocks/>
          </p:cNvSpPr>
          <p:nvPr/>
        </p:nvSpPr>
        <p:spPr>
          <a:xfrm>
            <a:off x="4088138" y="2220355"/>
            <a:ext cx="1779350" cy="3802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Font: PubMed, “TLR5”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keyword search.</a:t>
            </a:r>
          </a:p>
        </p:txBody>
      </p:sp>
    </p:spTree>
    <p:extLst>
      <p:ext uri="{BB962C8B-B14F-4D97-AF65-F5344CB8AC3E}">
        <p14:creationId xmlns:p14="http://schemas.microsoft.com/office/powerpoint/2010/main" val="122658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21E906-2FC7-131B-255F-06734F2A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248823"/>
            <a:ext cx="9792208" cy="702636"/>
          </a:xfrm>
        </p:spPr>
        <p:txBody>
          <a:bodyPr>
            <a:normAutofit/>
          </a:bodyPr>
          <a:lstStyle/>
          <a:p>
            <a:r>
              <a:rPr lang="pt-BR" dirty="0" err="1">
                <a:solidFill>
                  <a:srgbClr val="262626"/>
                </a:solidFill>
                <a:latin typeface="Avenir Next LT Pro Light"/>
              </a:rPr>
              <a:t>Know</a:t>
            </a:r>
            <a:r>
              <a:rPr lang="pt-BR" dirty="0">
                <a:solidFill>
                  <a:srgbClr val="262626"/>
                </a:solidFill>
                <a:latin typeface="Avenir Next LT Pro Light"/>
              </a:rPr>
              <a:t> </a:t>
            </a:r>
            <a:r>
              <a:rPr lang="pt-BR" dirty="0" err="1">
                <a:solidFill>
                  <a:srgbClr val="262626"/>
                </a:solidFill>
                <a:latin typeface="Avenir Next LT Pro Light"/>
              </a:rPr>
              <a:t>Ligands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5509BA-8BF5-0F4A-1D70-D1F0C1B69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80" y="1145901"/>
            <a:ext cx="4694336" cy="3407862"/>
          </a:xfrm>
        </p:spPr>
        <p:txBody>
          <a:bodyPr>
            <a:normAutofit/>
          </a:bodyPr>
          <a:lstStyle/>
          <a:p>
            <a:r>
              <a:rPr lang="en-US" sz="1600" dirty="0"/>
              <a:t>The primary ligand is </a:t>
            </a:r>
            <a:r>
              <a:rPr lang="en-US" sz="1600" b="1" dirty="0"/>
              <a:t>flagellin</a:t>
            </a:r>
            <a:r>
              <a:rPr lang="en-US" sz="1600" dirty="0"/>
              <a:t>.</a:t>
            </a:r>
          </a:p>
          <a:p>
            <a:pPr lvl="1"/>
            <a:r>
              <a:rPr lang="en-US" sz="1400" dirty="0"/>
              <a:t>The monomeric protein that constitutes bacterial flagella, found in nearly all motile bacteria.</a:t>
            </a:r>
          </a:p>
          <a:p>
            <a:pPr lvl="1"/>
            <a:r>
              <a:rPr lang="en-US" sz="1400" dirty="0"/>
              <a:t>That interaction is crucial for the innate immune system's detection of motile bacteria.</a:t>
            </a:r>
          </a:p>
          <a:p>
            <a:pPr lvl="1"/>
            <a:endParaRPr lang="pt-BR" sz="1400" dirty="0"/>
          </a:p>
          <a:p>
            <a:r>
              <a:rPr lang="en-US" sz="1400" dirty="0"/>
              <a:t>Other possible ligands:</a:t>
            </a:r>
          </a:p>
          <a:p>
            <a:pPr lvl="1"/>
            <a:r>
              <a:rPr lang="en-US" sz="1400" dirty="0"/>
              <a:t>Lipopolysaccharides (LPS)</a:t>
            </a:r>
          </a:p>
          <a:p>
            <a:pPr lvl="1"/>
            <a:r>
              <a:rPr lang="en-US" sz="1400" dirty="0"/>
              <a:t>Components of Escherichia coli Secretion System</a:t>
            </a:r>
          </a:p>
          <a:p>
            <a:pPr lvl="1"/>
            <a:r>
              <a:rPr lang="en-US" sz="1400" dirty="0"/>
              <a:t>Zymosan</a:t>
            </a:r>
          </a:p>
        </p:txBody>
      </p:sp>
      <p:pic>
        <p:nvPicPr>
          <p:cNvPr id="6146" name="Picture 2" descr="Structural Basis of TLR5-Flagellin Recognition and Signaling | Science">
            <a:extLst>
              <a:ext uri="{FF2B5EF4-FFF2-40B4-BE49-F238E27FC236}">
                <a16:creationId xmlns:a16="http://schemas.microsoft.com/office/drawing/2014/main" id="{DF8EC23A-56EF-C66A-E667-47E98E5FF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600" y="600141"/>
            <a:ext cx="6524336" cy="544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D2533C6-C065-17DC-F6C2-27E14D2349DC}"/>
              </a:ext>
            </a:extLst>
          </p:cNvPr>
          <p:cNvSpPr txBox="1">
            <a:spLocks/>
          </p:cNvSpPr>
          <p:nvPr/>
        </p:nvSpPr>
        <p:spPr>
          <a:xfrm>
            <a:off x="5282600" y="6049161"/>
            <a:ext cx="4694336" cy="456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Font: Sung-il Yoon, et al, 2013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50DA5B14-4295-61B0-CC94-372BDB6851C1}"/>
              </a:ext>
            </a:extLst>
          </p:cNvPr>
          <p:cNvSpPr txBox="1">
            <a:spLocks/>
          </p:cNvSpPr>
          <p:nvPr/>
        </p:nvSpPr>
        <p:spPr>
          <a:xfrm>
            <a:off x="0" y="6541709"/>
            <a:ext cx="12192001" cy="309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Fonts: LPS = USP Dissertation, Alexandra, 2007. / E.coli secretion system = USP Tesis, Lucas, 2012. / Zymosan =  Todd M. Schaefer, et al, 2004.</a:t>
            </a:r>
          </a:p>
        </p:txBody>
      </p:sp>
    </p:spTree>
    <p:extLst>
      <p:ext uri="{BB962C8B-B14F-4D97-AF65-F5344CB8AC3E}">
        <p14:creationId xmlns:p14="http://schemas.microsoft.com/office/powerpoint/2010/main" val="2931030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F681AE-F6D7-5BF3-B11C-835320AB8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4146473-DD82-704A-B1B0-0E61F3694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F3CC775F-1E44-A901-0D89-771D8D87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61655C-603F-0F27-5270-CF893289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248823"/>
            <a:ext cx="9792208" cy="867228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262626"/>
                </a:solidFill>
                <a:latin typeface="Avenir Next LT Pro Light"/>
              </a:rPr>
              <a:t>Induced Response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FE270D-8185-0F31-6CD1-93B691375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92" y="1116051"/>
            <a:ext cx="6021349" cy="34078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Binding of flagellin to TLR5 activates the MyD88-dependent signaling pathway, leading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Activation of the transcription factor NF-</a:t>
            </a:r>
            <a:r>
              <a:rPr lang="el-GR" sz="1600" dirty="0"/>
              <a:t>κ</a:t>
            </a:r>
            <a:r>
              <a:rPr lang="en-US" sz="1600" dirty="0"/>
              <a:t>B.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Production of pro-inflammatory cytokines, such as TNF-</a:t>
            </a:r>
            <a:r>
              <a:rPr lang="el-GR" sz="1600" dirty="0"/>
              <a:t>α </a:t>
            </a:r>
            <a:r>
              <a:rPr lang="en-US" sz="1600" dirty="0"/>
              <a:t>and IL-6.</a:t>
            </a:r>
          </a:p>
          <a:p>
            <a:pPr marL="274320" lvl="1" indent="0">
              <a:buNone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TLR5 is expressed in various immune system cells, including: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Intestinal epithelial cells.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Macrophages.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Dendritic cells.</a:t>
            </a:r>
          </a:p>
          <a:p>
            <a:endParaRPr lang="pt-BR" sz="1600" dirty="0"/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4FD64E4-52C9-3A8F-4E8F-27772E60479D}"/>
              </a:ext>
            </a:extLst>
          </p:cNvPr>
          <p:cNvSpPr txBox="1">
            <a:spLocks/>
          </p:cNvSpPr>
          <p:nvPr/>
        </p:nvSpPr>
        <p:spPr>
          <a:xfrm>
            <a:off x="6852870" y="6455046"/>
            <a:ext cx="4694336" cy="309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Font: Fatemeh </a:t>
            </a:r>
            <a:r>
              <a:rPr lang="en-US" sz="1200" dirty="0" err="1"/>
              <a:t>Pourrajab</a:t>
            </a:r>
            <a:r>
              <a:rPr lang="en-US" sz="1200" dirty="0"/>
              <a:t>, et al, 2015</a:t>
            </a:r>
          </a:p>
        </p:txBody>
      </p:sp>
      <p:pic>
        <p:nvPicPr>
          <p:cNvPr id="7170" name="Picture 2" descr="All TLRs signal through the common MyD88-dependent pathway. MyD88... |  Download Scientific Diagram">
            <a:extLst>
              <a:ext uri="{FF2B5EF4-FFF2-40B4-BE49-F238E27FC236}">
                <a16:creationId xmlns:a16="http://schemas.microsoft.com/office/drawing/2014/main" id="{F0961B6D-435D-A675-8048-1F98C03F1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840" y="93703"/>
            <a:ext cx="5083848" cy="638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637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CA3110-2DF0-65E9-F441-B4402AC4F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7C8F4B5-7A46-F603-4EFB-AE513DF5A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00B5AD09-559D-7524-0B1A-96632C4D2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2B9A0F-7A3D-E81A-4206-97482B90B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299864"/>
            <a:ext cx="9792208" cy="797416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262626"/>
                </a:solidFill>
                <a:latin typeface="Avenir Next LT Pro Light"/>
              </a:rPr>
              <a:t>Associated </a:t>
            </a:r>
            <a:r>
              <a:rPr lang="pt-BR" dirty="0" err="1">
                <a:solidFill>
                  <a:srgbClr val="262626"/>
                </a:solidFill>
                <a:latin typeface="Avenir Next LT Pro Light"/>
              </a:rPr>
              <a:t>Human</a:t>
            </a:r>
            <a:r>
              <a:rPr lang="pt-BR" dirty="0">
                <a:solidFill>
                  <a:srgbClr val="262626"/>
                </a:solidFill>
                <a:latin typeface="Avenir Next LT Pro Light"/>
              </a:rPr>
              <a:t> </a:t>
            </a:r>
            <a:r>
              <a:rPr lang="pt-BR" dirty="0" err="1">
                <a:solidFill>
                  <a:srgbClr val="262626"/>
                </a:solidFill>
                <a:latin typeface="Avenir Next LT Pro Light"/>
              </a:rPr>
              <a:t>Diseases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207838-9761-0443-F1C0-5E7F75B6F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71" y="1152191"/>
            <a:ext cx="5890253" cy="5387657"/>
          </a:xfrm>
        </p:spPr>
        <p:txBody>
          <a:bodyPr>
            <a:noAutofit/>
          </a:bodyPr>
          <a:lstStyle/>
          <a:p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Inflammatory Bowel Diseases (IBD)</a:t>
            </a:r>
          </a:p>
          <a:p>
            <a:pPr lvl="1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TLR5 expression on intestinal epithelial cells is vital for maintaining the composition of the gut microbiota.</a:t>
            </a:r>
          </a:p>
          <a:p>
            <a:pPr lvl="1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TLR5-deficient mice develop spontaneous colitis and metabolic syndrome, associated with altered gut microbiota.</a:t>
            </a:r>
            <a:endParaRPr lang="en-US" sz="1600" dirty="0">
              <a:solidFill>
                <a:srgbClr val="000000"/>
              </a:solidFill>
              <a:latin typeface="-webkit-standard"/>
            </a:endParaRPr>
          </a:p>
          <a:p>
            <a:pPr lvl="1"/>
            <a:endParaRPr lang="en-US" sz="1600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Osteoclastogenesis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and Bone Loss</a:t>
            </a:r>
          </a:p>
          <a:p>
            <a:pPr lvl="1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Activation of TLR5 by flagellin can promote the formation of osteoclasts and bone loss, especially in inflammatory conditions like rheumatoid arthritis.</a:t>
            </a:r>
            <a:endParaRPr lang="en-US" sz="1600" dirty="0">
              <a:solidFill>
                <a:srgbClr val="000000"/>
              </a:solidFill>
              <a:latin typeface="-webkit-standard"/>
            </a:endParaRPr>
          </a:p>
          <a:p>
            <a:pPr lvl="1"/>
            <a:endParaRPr lang="en-US" sz="1600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Cancer</a:t>
            </a:r>
          </a:p>
          <a:p>
            <a:pPr lvl="1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Gastric Cancer </a:t>
            </a:r>
          </a:p>
          <a:p>
            <a:pPr lvl="1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Cervical Cancer</a:t>
            </a:r>
          </a:p>
          <a:p>
            <a:pPr lvl="1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Ovarian Cancer</a:t>
            </a:r>
          </a:p>
        </p:txBody>
      </p:sp>
      <p:pic>
        <p:nvPicPr>
          <p:cNvPr id="8194" name="Picture 2" descr="Fig. 5">
            <a:extLst>
              <a:ext uri="{FF2B5EF4-FFF2-40B4-BE49-F238E27FC236}">
                <a16:creationId xmlns:a16="http://schemas.microsoft.com/office/drawing/2014/main" id="{AB9515BF-2C57-AF56-2CC9-2663417BCC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35"/>
          <a:stretch/>
        </p:blipFill>
        <p:spPr bwMode="auto">
          <a:xfrm>
            <a:off x="6313925" y="1097280"/>
            <a:ext cx="5618995" cy="50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7B95D033-B676-5B0C-A2CD-E756F88CFFB0}"/>
              </a:ext>
            </a:extLst>
          </p:cNvPr>
          <p:cNvSpPr txBox="1">
            <a:spLocks/>
          </p:cNvSpPr>
          <p:nvPr/>
        </p:nvSpPr>
        <p:spPr>
          <a:xfrm>
            <a:off x="6313925" y="6136565"/>
            <a:ext cx="4694336" cy="309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Font: </a:t>
            </a:r>
            <a:r>
              <a:rPr lang="en-US" sz="1200" dirty="0" err="1"/>
              <a:t>Suneesh</a:t>
            </a:r>
            <a:r>
              <a:rPr lang="en-US" sz="1200" dirty="0"/>
              <a:t> Kumar </a:t>
            </a:r>
            <a:r>
              <a:rPr lang="en-US" sz="1200" dirty="0" err="1"/>
              <a:t>Pachathundikandi</a:t>
            </a:r>
            <a:r>
              <a:rPr lang="en-US" sz="1200" dirty="0"/>
              <a:t>, et al, 2019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61178B6-0AC4-E14F-5AE6-D709864E5CD2}"/>
              </a:ext>
            </a:extLst>
          </p:cNvPr>
          <p:cNvSpPr txBox="1">
            <a:spLocks/>
          </p:cNvSpPr>
          <p:nvPr/>
        </p:nvSpPr>
        <p:spPr>
          <a:xfrm>
            <a:off x="0" y="6569265"/>
            <a:ext cx="12192001" cy="309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dirty="0"/>
              <a:t>Font: </a:t>
            </a:r>
            <a:r>
              <a:rPr lang="en-US" sz="1050" dirty="0" err="1"/>
              <a:t>Osteoclastogenesis</a:t>
            </a:r>
            <a:r>
              <a:rPr lang="en-US" sz="1050" dirty="0"/>
              <a:t> = </a:t>
            </a:r>
            <a:r>
              <a:rPr lang="en-US" sz="1050" dirty="0" err="1"/>
              <a:t>Hyunil</a:t>
            </a:r>
            <a:r>
              <a:rPr lang="en-US" sz="1050" dirty="0"/>
              <a:t> Ha, et al, 2008; Rheumatoid Arthritis = Hatem A. </a:t>
            </a:r>
            <a:r>
              <a:rPr lang="en-US" sz="1050" dirty="0" err="1"/>
              <a:t>Elshabrawy</a:t>
            </a:r>
            <a:r>
              <a:rPr lang="en-US" sz="1050" dirty="0"/>
              <a:t>, et al, 2017. / Cancers = </a:t>
            </a:r>
            <a:r>
              <a:rPr lang="en-US" sz="1050" dirty="0" err="1"/>
              <a:t>Tianwen</a:t>
            </a:r>
            <a:r>
              <a:rPr lang="en-US" sz="1050" dirty="0"/>
              <a:t> Xu, et al, 2017; </a:t>
            </a:r>
            <a:r>
              <a:rPr lang="en-US" sz="1050" dirty="0" err="1"/>
              <a:t>Sijuan</a:t>
            </a:r>
            <a:r>
              <a:rPr lang="en-US" sz="1050" dirty="0"/>
              <a:t> Tian, et al, 2018;  </a:t>
            </a:r>
            <a:r>
              <a:rPr lang="en-US" sz="1050" dirty="0" err="1"/>
              <a:t>Mingfu</a:t>
            </a:r>
            <a:r>
              <a:rPr lang="en-US" sz="1050" dirty="0"/>
              <a:t> Zhou, et al, 2009.</a:t>
            </a:r>
          </a:p>
        </p:txBody>
      </p:sp>
    </p:spTree>
    <p:extLst>
      <p:ext uri="{BB962C8B-B14F-4D97-AF65-F5344CB8AC3E}">
        <p14:creationId xmlns:p14="http://schemas.microsoft.com/office/powerpoint/2010/main" val="244094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80725D-DB37-7417-3B9F-1986973E4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5BC5634-5B77-6F0F-B3D8-3A323840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89EB47FC-05DE-296E-1E83-61E0EDF9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F0C6E9-0A51-4E00-459B-E4008D660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68" y="285399"/>
            <a:ext cx="9792208" cy="903804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262626"/>
                </a:solidFill>
                <a:latin typeface="Avenir Next LT Pro Light"/>
              </a:rPr>
              <a:t>GWAS</a:t>
            </a:r>
            <a:endParaRPr lang="pt-B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0A1E13-8972-88EA-F9A4-1CEB23599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223" y="285399"/>
            <a:ext cx="3211177" cy="17080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787715-FB3D-208E-C040-6038360E8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864" y="2220137"/>
            <a:ext cx="9614487" cy="419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1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9488EE-5E32-BFE5-E5E1-17D9AD2CF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F7FC8A1-3B4A-74EA-1B06-B42655844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119ABE73-53D0-E024-070C-9ED9026F8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89C095-C18E-C33B-8211-1B6E54979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68" y="285399"/>
            <a:ext cx="9792208" cy="903804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262626"/>
                </a:solidFill>
                <a:latin typeface="Avenir Next LT Pro Light"/>
              </a:rPr>
              <a:t>GWAS</a:t>
            </a:r>
            <a:endParaRPr lang="pt-BR" dirty="0"/>
          </a:p>
        </p:txBody>
      </p:sp>
      <p:pic>
        <p:nvPicPr>
          <p:cNvPr id="9" name="Picture 8" descr="A chart of different colors&#10;&#10;AI-generated content may be incorrect.">
            <a:extLst>
              <a:ext uri="{FF2B5EF4-FFF2-40B4-BE49-F238E27FC236}">
                <a16:creationId xmlns:a16="http://schemas.microsoft.com/office/drawing/2014/main" id="{831B1C5A-64DE-4BD1-1D3E-04309BAA4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646" y="2899871"/>
            <a:ext cx="6333436" cy="35379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B76D6B5-D55E-C55D-C105-9F5A6DA33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66" y="1189203"/>
            <a:ext cx="4405469" cy="524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4A7DCE-A051-589A-8797-31F97C8F4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480" y="374187"/>
            <a:ext cx="4649768" cy="2276861"/>
          </a:xfrm>
          <a:prstGeom prst="rect">
            <a:avLst/>
          </a:prstGeom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8F1AE90-7D38-9284-FB15-EA72217E7487}"/>
              </a:ext>
            </a:extLst>
          </p:cNvPr>
          <p:cNvSpPr txBox="1">
            <a:spLocks/>
          </p:cNvSpPr>
          <p:nvPr/>
        </p:nvSpPr>
        <p:spPr>
          <a:xfrm>
            <a:off x="0" y="6564158"/>
            <a:ext cx="4694336" cy="309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Font: Kai Zhang, et al, 2023</a:t>
            </a:r>
          </a:p>
        </p:txBody>
      </p:sp>
    </p:spTree>
    <p:extLst>
      <p:ext uri="{BB962C8B-B14F-4D97-AF65-F5344CB8AC3E}">
        <p14:creationId xmlns:p14="http://schemas.microsoft.com/office/powerpoint/2010/main" val="1922461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E749F1-CFAE-1A38-C51C-BB202B628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24968F9-F36A-34D0-1CB9-406CAA640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62951666-F9D8-D585-ECDF-49D554FFC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BD7051-9E64-D702-300D-12FE3F714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68" y="285399"/>
            <a:ext cx="9792208" cy="903804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262626"/>
                </a:solidFill>
                <a:latin typeface="Avenir Next LT Pro Light"/>
              </a:rPr>
              <a:t>GWAS / Open Targets </a:t>
            </a:r>
            <a:r>
              <a:rPr lang="pt-BR" dirty="0" err="1">
                <a:solidFill>
                  <a:srgbClr val="262626"/>
                </a:solidFill>
                <a:latin typeface="Avenir Next LT Pro Light"/>
              </a:rPr>
              <a:t>Genetics</a:t>
            </a:r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EA39A2-850D-7D0F-D9FF-EE76692C6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77" y="2030209"/>
            <a:ext cx="10489046" cy="279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33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1B302C"/>
      </a:dk2>
      <a:lt2>
        <a:srgbClr val="F2F3F0"/>
      </a:lt2>
      <a:accent1>
        <a:srgbClr val="8329E7"/>
      </a:accent1>
      <a:accent2>
        <a:srgbClr val="483FDC"/>
      </a:accent2>
      <a:accent3>
        <a:srgbClr val="296DE7"/>
      </a:accent3>
      <a:accent4>
        <a:srgbClr val="17AAD5"/>
      </a:accent4>
      <a:accent5>
        <a:srgbClr val="22C2A3"/>
      </a:accent5>
      <a:accent6>
        <a:srgbClr val="16C65B"/>
      </a:accent6>
      <a:hlink>
        <a:srgbClr val="339A98"/>
      </a:hlink>
      <a:folHlink>
        <a:srgbClr val="7F7F7F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1577</Words>
  <Application>Microsoft Macintosh PowerPoint</Application>
  <PresentationFormat>Widescreen</PresentationFormat>
  <Paragraphs>115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-webkit-standard</vt:lpstr>
      <vt:lpstr>Arial</vt:lpstr>
      <vt:lpstr>Avenir Next LT Pro</vt:lpstr>
      <vt:lpstr>Avenir Next LT Pro Light</vt:lpstr>
      <vt:lpstr>Calibri</vt:lpstr>
      <vt:lpstr>Garamond</vt:lpstr>
      <vt:lpstr>SavonVTI</vt:lpstr>
      <vt:lpstr>TLR5</vt:lpstr>
      <vt:lpstr>Topics</vt:lpstr>
      <vt:lpstr>Receptor Structure</vt:lpstr>
      <vt:lpstr>Know Ligands</vt:lpstr>
      <vt:lpstr>Induced Response</vt:lpstr>
      <vt:lpstr>Associated Human Diseases</vt:lpstr>
      <vt:lpstr>GWAS</vt:lpstr>
      <vt:lpstr>GWAS</vt:lpstr>
      <vt:lpstr>GWAS / Open Targets Genetics</vt:lpstr>
      <vt:lpstr>GWAS / Open Targets Genetics</vt:lpstr>
      <vt:lpstr>GWAS / Open Targets Genetics</vt:lpstr>
      <vt:lpstr>GWAS / Open Targets Genetics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Ian Antunes Ferreira Bahia</cp:lastModifiedBy>
  <cp:revision>1</cp:revision>
  <dcterms:created xsi:type="dcterms:W3CDTF">2025-02-11T11:55:56Z</dcterms:created>
  <dcterms:modified xsi:type="dcterms:W3CDTF">2025-02-13T14:11:46Z</dcterms:modified>
</cp:coreProperties>
</file>