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  <p:sldId id="261" r:id="rId5"/>
    <p:sldId id="263" r:id="rId6"/>
    <p:sldId id="278" r:id="rId7"/>
    <p:sldId id="27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0287000" cy="6858000" type="35mm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96" y="-10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07E6-BF76-4A47-BFFA-291F07066A03}" type="datetimeFigureOut">
              <a:rPr lang="pt-BR" smtClean="0"/>
              <a:pPr/>
              <a:t>10/5/2012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9B5B-BEF0-4056-B493-EA63944AC0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28" y="420666"/>
            <a:ext cx="6286544" cy="593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veicular informações que visam à prevenção, a </a:t>
            </a:r>
            <a:r>
              <a:rPr lang="pt-BR" dirty="0" smtClean="0"/>
              <a:t>minimização dos </a:t>
            </a:r>
            <a:r>
              <a:rPr lang="pt-BR" dirty="0"/>
              <a:t>riscos e à proteção à </a:t>
            </a:r>
            <a:r>
              <a:rPr lang="pt-BR" dirty="0" smtClean="0"/>
              <a:t> vulnerabilidade</a:t>
            </a:r>
            <a:r>
              <a:rPr lang="pt-BR" dirty="0"/>
              <a:t>, buscando a </a:t>
            </a:r>
            <a:r>
              <a:rPr lang="pt-BR" dirty="0" smtClean="0"/>
              <a:t>produção do </a:t>
            </a:r>
            <a:r>
              <a:rPr lang="pt-BR" dirty="0" err="1"/>
              <a:t>autocuidado</a:t>
            </a:r>
            <a:r>
              <a:rPr lang="pt-BR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pt-BR" dirty="0"/>
              <a:t>incentivar a criação de espaços de inclusão social, </a:t>
            </a:r>
            <a:r>
              <a:rPr lang="pt-BR" dirty="0" smtClean="0"/>
              <a:t>com ações </a:t>
            </a:r>
            <a:r>
              <a:rPr lang="pt-BR" dirty="0"/>
              <a:t>que ampliem o </a:t>
            </a:r>
            <a:r>
              <a:rPr lang="pt-BR" b="1" dirty="0"/>
              <a:t>sentimento de pertinência social </a:t>
            </a:r>
            <a:r>
              <a:rPr lang="pt-BR" dirty="0"/>
              <a:t>nas comunidades</a:t>
            </a:r>
            <a:r>
              <a:rPr lang="pt-BR" dirty="0" smtClean="0"/>
              <a:t>, por </a:t>
            </a:r>
            <a:r>
              <a:rPr lang="pt-BR" dirty="0"/>
              <a:t>meio da atividade física regular, do esporte e lazer, </a:t>
            </a:r>
            <a:r>
              <a:rPr lang="pt-BR" dirty="0" smtClean="0"/>
              <a:t>das práticas </a:t>
            </a:r>
            <a:r>
              <a:rPr lang="pt-BR" dirty="0"/>
              <a:t>corporais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proporcionar Educação Permanente em Atividade </a:t>
            </a:r>
            <a:r>
              <a:rPr lang="pt-BR" dirty="0" smtClean="0"/>
              <a:t>Física/Práticas </a:t>
            </a:r>
            <a:r>
              <a:rPr lang="pt-BR" dirty="0"/>
              <a:t>Corporais, nutrição e saúde juntamente com as ESF, sob </a:t>
            </a:r>
            <a:r>
              <a:rPr lang="pt-BR" dirty="0" smtClean="0"/>
              <a:t>a forma </a:t>
            </a:r>
            <a:r>
              <a:rPr lang="pt-BR" dirty="0"/>
              <a:t>de </a:t>
            </a:r>
            <a:r>
              <a:rPr lang="pt-BR" dirty="0" smtClean="0"/>
              <a:t>co-participação</a:t>
            </a:r>
            <a:r>
              <a:rPr lang="pt-BR" dirty="0"/>
              <a:t>, </a:t>
            </a:r>
            <a:r>
              <a:rPr lang="pt-BR" dirty="0" smtClean="0"/>
              <a:t>acompanhamento supervisionado</a:t>
            </a:r>
            <a:r>
              <a:rPr lang="pt-BR" dirty="0"/>
              <a:t>, </a:t>
            </a:r>
            <a:r>
              <a:rPr lang="pt-BR" dirty="0" smtClean="0"/>
              <a:t>discussão de </a:t>
            </a:r>
            <a:r>
              <a:rPr lang="pt-BR" dirty="0"/>
              <a:t>caso e demais metodologias da aprendizagem em serviço, </a:t>
            </a:r>
            <a:r>
              <a:rPr lang="pt-BR" dirty="0" smtClean="0"/>
              <a:t>dentro de </a:t>
            </a:r>
            <a:r>
              <a:rPr lang="pt-BR" dirty="0"/>
              <a:t>um processo de Educação Permanente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articular ações, de forma integrada às ESF, sobre o </a:t>
            </a:r>
            <a:r>
              <a:rPr lang="pt-BR" dirty="0" smtClean="0"/>
              <a:t>conjunto de </a:t>
            </a:r>
            <a:r>
              <a:rPr lang="pt-BR" dirty="0"/>
              <a:t>prioridades locais em saúde que incluam os diversos </a:t>
            </a:r>
            <a:r>
              <a:rPr lang="pt-BR" dirty="0" smtClean="0"/>
              <a:t>setores da </a:t>
            </a:r>
            <a:r>
              <a:rPr lang="pt-BR" dirty="0"/>
              <a:t>administração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contribuir para a ampliação e a valorização da </a:t>
            </a:r>
            <a:r>
              <a:rPr lang="pt-BR" dirty="0" smtClean="0"/>
              <a:t>utilização dos </a:t>
            </a:r>
            <a:r>
              <a:rPr lang="pt-BR" dirty="0"/>
              <a:t>espaços públicos de convivência como proposta de inclusão </a:t>
            </a:r>
            <a:r>
              <a:rPr lang="pt-BR" dirty="0" smtClean="0"/>
              <a:t>social e </a:t>
            </a:r>
            <a:r>
              <a:rPr lang="pt-BR" dirty="0"/>
              <a:t>combate à violência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identificar profissionais e/ou membros da comunidade </a:t>
            </a:r>
            <a:r>
              <a:rPr lang="pt-BR" dirty="0" smtClean="0"/>
              <a:t>com potencial </a:t>
            </a:r>
            <a:r>
              <a:rPr lang="pt-BR" dirty="0"/>
              <a:t>para o desenvolvimento do trabalho em práticas corporais</a:t>
            </a:r>
            <a:r>
              <a:rPr lang="pt-BR" dirty="0" smtClean="0"/>
              <a:t>, em </a:t>
            </a:r>
            <a:r>
              <a:rPr lang="pt-BR" dirty="0"/>
              <a:t>conjunto com as ESF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capacitar os profissionais, inclusive os Agentes </a:t>
            </a:r>
            <a:r>
              <a:rPr lang="pt-BR" dirty="0" smtClean="0"/>
              <a:t>Comunitários de </a:t>
            </a:r>
            <a:r>
              <a:rPr lang="pt-BR" dirty="0"/>
              <a:t>Saúde - ACS, para atuarem como facilitadores/monitores </a:t>
            </a:r>
            <a:r>
              <a:rPr lang="pt-BR" dirty="0" smtClean="0"/>
              <a:t>no desenvolvimento </a:t>
            </a:r>
            <a:r>
              <a:rPr lang="pt-BR" dirty="0"/>
              <a:t>de Atividades Físicas/Práticas Corporais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supervisionar, de forma compartilhada e participativa, </a:t>
            </a:r>
            <a:r>
              <a:rPr lang="pt-BR" dirty="0" smtClean="0"/>
              <a:t>as atividades </a:t>
            </a:r>
            <a:r>
              <a:rPr lang="pt-BR" dirty="0"/>
              <a:t>desenvolvidas pelas ESF na comunidade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promover ações ligadas à Atividade Física/Práticas </a:t>
            </a:r>
            <a:r>
              <a:rPr lang="pt-BR" dirty="0" smtClean="0"/>
              <a:t>Corporais junto </a:t>
            </a:r>
            <a:r>
              <a:rPr lang="pt-BR" dirty="0"/>
              <a:t>aos demais equipamentos públicos presentes no </a:t>
            </a:r>
            <a:r>
              <a:rPr lang="pt-BR" dirty="0" smtClean="0"/>
              <a:t>território - </a:t>
            </a:r>
            <a:r>
              <a:rPr lang="pt-BR" dirty="0"/>
              <a:t>escolas, creches </a:t>
            </a:r>
            <a:r>
              <a:rPr lang="pt-BR" dirty="0" err="1"/>
              <a:t>etc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pt-BR" dirty="0"/>
              <a:t>articular parcerias com outros setores da área adstrita, </a:t>
            </a:r>
            <a:r>
              <a:rPr lang="pt-BR" dirty="0" smtClean="0"/>
              <a:t>junto com </a:t>
            </a:r>
            <a:r>
              <a:rPr lang="pt-BR" dirty="0"/>
              <a:t>as ESF e a população, visando ao melhor uso dos </a:t>
            </a:r>
            <a:r>
              <a:rPr lang="pt-BR" dirty="0" smtClean="0"/>
              <a:t>espaços públicos </a:t>
            </a:r>
            <a:r>
              <a:rPr lang="pt-BR" dirty="0"/>
              <a:t>existentes e a ampliação das áreas disponíveis para as </a:t>
            </a:r>
            <a:r>
              <a:rPr lang="pt-BR" dirty="0" smtClean="0"/>
              <a:t>práticas corporais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Atuando diretamente </a:t>
            </a:r>
            <a:r>
              <a:rPr lang="pt-BR" b="1" dirty="0"/>
              <a:t>no apoio às equipes </a:t>
            </a:r>
            <a:r>
              <a:rPr lang="pt-BR" dirty="0"/>
              <a:t>e na unidade na qual o NASF </a:t>
            </a:r>
            <a:r>
              <a:rPr lang="pt-BR" dirty="0" smtClean="0"/>
              <a:t>está cadastrado</a:t>
            </a:r>
          </a:p>
          <a:p>
            <a:endParaRPr lang="pt-BR" dirty="0"/>
          </a:p>
          <a:p>
            <a:r>
              <a:rPr lang="pt-BR" dirty="0"/>
              <a:t>Os NASF devem buscar instituir a plena </a:t>
            </a:r>
            <a:r>
              <a:rPr lang="pt-BR" dirty="0" smtClean="0"/>
              <a:t>integralidade do </a:t>
            </a:r>
            <a:r>
              <a:rPr lang="pt-BR" dirty="0"/>
              <a:t>cuidado físico e mental aos usuários do SUS </a:t>
            </a:r>
            <a:r>
              <a:rPr lang="pt-BR" dirty="0" smtClean="0"/>
              <a:t>por intermédio </a:t>
            </a:r>
            <a:r>
              <a:rPr lang="pt-BR" b="1" dirty="0" smtClean="0"/>
              <a:t>da qualificação </a:t>
            </a:r>
            <a:r>
              <a:rPr lang="pt-BR" b="1" dirty="0"/>
              <a:t>e complementaridade do trabalho das Equipes </a:t>
            </a:r>
            <a:r>
              <a:rPr lang="pt-BR" dirty="0"/>
              <a:t>Saúde </a:t>
            </a:r>
            <a:r>
              <a:rPr lang="pt-BR" dirty="0" smtClean="0"/>
              <a:t>da Família </a:t>
            </a:r>
            <a:r>
              <a:rPr lang="pt-BR" dirty="0"/>
              <a:t>- ESF.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promover eventos que estimulem ações que valorizem </a:t>
            </a:r>
            <a:r>
              <a:rPr lang="pt-BR" dirty="0" smtClean="0"/>
              <a:t>Atividade Física/Praticas </a:t>
            </a:r>
            <a:r>
              <a:rPr lang="pt-BR" dirty="0"/>
              <a:t>Corporais e sua importância para a saúde </a:t>
            </a:r>
            <a:r>
              <a:rPr lang="pt-BR" dirty="0" smtClean="0"/>
              <a:t>da população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Não é porta de entrada!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Interdisciplinar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Multiprofissional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NASF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NASF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Apoio Matricial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Clínica Ampliada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Projeto terapêutico singular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1000116"/>
            <a:ext cx="9258300" cy="1143000"/>
          </a:xfrm>
        </p:spPr>
        <p:txBody>
          <a:bodyPr/>
          <a:lstStyle/>
          <a:p>
            <a:r>
              <a:rPr lang="pt-BR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PROFESSOR DE EDUCAÇÃO FÍSICA</a:t>
            </a:r>
            <a:endParaRPr lang="pt-BR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00162" y="2786058"/>
            <a:ext cx="7358114" cy="2071702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/>
              <a:t>NASF 1 E NASF 2</a:t>
            </a:r>
            <a:endParaRPr lang="pt-B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PROFISSIONAIS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78" y="1600201"/>
            <a:ext cx="9787006" cy="4525963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pt-BR" sz="2400" b="1" dirty="0" smtClean="0"/>
              <a:t>Psicólogo</a:t>
            </a:r>
            <a:r>
              <a:rPr lang="pt-BR" sz="2400" dirty="0" smtClean="0"/>
              <a:t>, </a:t>
            </a:r>
            <a:r>
              <a:rPr lang="pt-BR" sz="2400" b="1" dirty="0" smtClean="0"/>
              <a:t>assistente social</a:t>
            </a:r>
            <a:r>
              <a:rPr lang="pt-BR" sz="2400" dirty="0" smtClean="0"/>
              <a:t>, </a:t>
            </a:r>
            <a:r>
              <a:rPr lang="pt-BR" sz="2400" b="1" dirty="0" smtClean="0"/>
              <a:t>farmacêutico</a:t>
            </a:r>
            <a:r>
              <a:rPr lang="pt-BR" sz="2400" dirty="0" smtClean="0"/>
              <a:t>, </a:t>
            </a:r>
            <a:r>
              <a:rPr lang="pt-BR" sz="2400" b="1" dirty="0" smtClean="0"/>
              <a:t>fisioterapeuta</a:t>
            </a:r>
            <a:r>
              <a:rPr lang="pt-BR" sz="2400" dirty="0" smtClean="0"/>
              <a:t>, </a:t>
            </a:r>
            <a:r>
              <a:rPr lang="pt-BR" sz="2400" b="1" dirty="0" smtClean="0"/>
              <a:t>fonoaudiólogo</a:t>
            </a:r>
            <a:r>
              <a:rPr lang="pt-BR" sz="2400" dirty="0" smtClean="0"/>
              <a:t>, </a:t>
            </a: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EDUCADOR FÍSICO</a:t>
            </a:r>
            <a:r>
              <a:rPr lang="pt-BR" sz="2400" b="1" dirty="0" smtClean="0"/>
              <a:t>, nutricionista, terapeuta ocupacional</a:t>
            </a:r>
            <a:r>
              <a:rPr lang="pt-BR" sz="2400" dirty="0" smtClean="0"/>
              <a:t>, médico ginecologista, médico homeopata, médico </a:t>
            </a:r>
            <a:r>
              <a:rPr lang="pt-BR" sz="2400" dirty="0" err="1" smtClean="0"/>
              <a:t>acupunturista</a:t>
            </a:r>
            <a:r>
              <a:rPr lang="pt-BR" sz="2400" dirty="0" smtClean="0"/>
              <a:t>, médico pediatra,  médico psiquiatra e médico veterinário. </a:t>
            </a:r>
          </a:p>
          <a:p>
            <a:pPr>
              <a:lnSpc>
                <a:spcPct val="200000"/>
              </a:lnSpc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Áreas Estratégicas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4350" y="1428736"/>
            <a:ext cx="9258300" cy="490063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Atividade Física e Práticas Corporais</a:t>
            </a:r>
          </a:p>
          <a:p>
            <a:r>
              <a:rPr lang="pt-BR" dirty="0" smtClean="0"/>
              <a:t>Praticas integrativas e complementares</a:t>
            </a:r>
          </a:p>
          <a:p>
            <a:r>
              <a:rPr lang="pt-BR" dirty="0" smtClean="0"/>
              <a:t>Ações de reabilitação e Idoso</a:t>
            </a:r>
          </a:p>
          <a:p>
            <a:r>
              <a:rPr lang="pt-BR" dirty="0" smtClean="0"/>
              <a:t>Alimentação e Nutrição</a:t>
            </a:r>
          </a:p>
          <a:p>
            <a:r>
              <a:rPr lang="pt-BR" dirty="0" smtClean="0"/>
              <a:t>Serviço Social</a:t>
            </a:r>
          </a:p>
          <a:p>
            <a:r>
              <a:rPr lang="pt-BR" dirty="0" smtClean="0"/>
              <a:t>Saúde da criança e do adolescente</a:t>
            </a:r>
          </a:p>
          <a:p>
            <a:r>
              <a:rPr lang="pt-BR" dirty="0" smtClean="0"/>
              <a:t>Saúde da Mulher</a:t>
            </a:r>
          </a:p>
          <a:p>
            <a:r>
              <a:rPr lang="pt-BR" dirty="0" smtClean="0"/>
              <a:t>Assistência Farmacêutica</a:t>
            </a:r>
          </a:p>
          <a:p>
            <a:r>
              <a:rPr lang="pt-BR" dirty="0" smtClean="0"/>
              <a:t>Saúde mental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ATIVIDADE FÍSICA/PRÁTICAS CORPORAIS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... devem </a:t>
            </a:r>
            <a:r>
              <a:rPr lang="pt-BR" dirty="0"/>
              <a:t>buscar a inclusão de </a:t>
            </a:r>
            <a:r>
              <a:rPr lang="pt-BR" b="1" dirty="0"/>
              <a:t>toda a </a:t>
            </a:r>
            <a:r>
              <a:rPr lang="pt-BR" b="1" dirty="0" smtClean="0"/>
              <a:t>comunidade </a:t>
            </a:r>
            <a:r>
              <a:rPr lang="pt-BR" dirty="0" smtClean="0"/>
              <a:t>adstrita</a:t>
            </a:r>
            <a:r>
              <a:rPr lang="pt-BR" dirty="0"/>
              <a:t>, </a:t>
            </a:r>
            <a:r>
              <a:rPr lang="pt-BR" b="1" dirty="0"/>
              <a:t>não devendo restringir seu acesso apenas às populações </a:t>
            </a:r>
            <a:r>
              <a:rPr lang="pt-BR" b="1" dirty="0" smtClean="0"/>
              <a:t>já adoecidas </a:t>
            </a:r>
            <a:r>
              <a:rPr lang="pt-BR" b="1" dirty="0"/>
              <a:t>ou mais vulneráveis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desenvolver </a:t>
            </a:r>
            <a:r>
              <a:rPr lang="pt-BR" dirty="0"/>
              <a:t>atividades físicas e práticas corporais junto </a:t>
            </a:r>
            <a:r>
              <a:rPr lang="pt-BR" dirty="0" smtClean="0"/>
              <a:t>à comunidade</a:t>
            </a:r>
            <a:r>
              <a:rPr lang="pt-BR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468</Words>
  <Application>Microsoft Office PowerPoint</Application>
  <PresentationFormat>Slides de 35 mm</PresentationFormat>
  <Paragraphs>39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Slide 1</vt:lpstr>
      <vt:lpstr>Slide 2</vt:lpstr>
      <vt:lpstr>NASF</vt:lpstr>
      <vt:lpstr>NASF</vt:lpstr>
      <vt:lpstr>PROFESSOR DE EDUCAÇÃO FÍSICA</vt:lpstr>
      <vt:lpstr>PROFISSIONAIS</vt:lpstr>
      <vt:lpstr>Áreas Estratégicas</vt:lpstr>
      <vt:lpstr>ATIVIDADE FÍSICA/PRÁTICAS CORPORAIS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Andrade</dc:creator>
  <cp:lastModifiedBy>Douglas Andrade</cp:lastModifiedBy>
  <cp:revision>13</cp:revision>
  <dcterms:created xsi:type="dcterms:W3CDTF">2012-04-12T18:13:59Z</dcterms:created>
  <dcterms:modified xsi:type="dcterms:W3CDTF">2012-05-10T14:59:02Z</dcterms:modified>
</cp:coreProperties>
</file>