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172bfe57b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172bfe57b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172bfe57b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172bfe57b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172bfe57b_0_3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b172bfe57b_0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172bfe57b_0_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172bfe57b_0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172bfe57b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172bfe57b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172bfe57b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172bfe57b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172bfe57b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172bfe57b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172bfe57b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172bfe57b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172bfe57b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172bfe57b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172bfe57b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172bfe57b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172bfe57b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172bfe57b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172bfe57b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172bfe57b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80pt7ks6BqU?t=95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/>
              <a:t>Desafios que precisam ser superados para a construção de um robô gigante do tipo humanoide</a:t>
            </a:r>
            <a:endParaRPr sz="4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487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Gustavo Kendy Kawamorita						8041286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Desafios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Custo de construção e manutenção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Componentes fabricados sob medida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Enorme quantidade de materiais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Transporte das partes para o local de montagem/manutenção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Armazenamento de peças sobressalentes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Desafios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Necessidade real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Demanda que só possa ser cumprida por robôs gigantes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Em caso de kaijus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No plano das ideias é muito interessante, mas nem tanto na vida real.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Futuro distante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Obrigado pela atenção!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Perguntas?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Motivação do Projeto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2706170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7520" y="1170125"/>
            <a:ext cx="2143125" cy="303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74270" y="1134750"/>
            <a:ext cx="1814772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Motivação do Projeto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9938" y="1384473"/>
            <a:ext cx="4064125" cy="270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Motivação do Projeto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https://youtu.be/80pt7ks6BqU?t=95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Especificações e Suposições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Altura do robô: 17-18 metros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Peso do robô: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Largura: 20 cms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Área aproximada (Somente armadura externa): 2400000 cm²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Volume aproximado (Somente armadura externa): 48000000 cm³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Peso (Supondo armadura de Ferro): 377,76 ton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Peso (Supondo armadura de Aço): 386,4 ton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Desafios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Peso do robô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 = F/A = (m*g) / 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Usando o peso calculado anteriormente, que g = 9,81, que A é a área aproximada da superfície de contato de 1 pé = 2,7 m²: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P(ferro) = 1372528 N/m² ou 1.373 MPa	P(aço) = 1403920 N/m² ou 1,404 MPa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7398" y="3601498"/>
            <a:ext cx="6267925" cy="13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Desafios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Fonte de energia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Baterias elétricas, reator nuclear de fissão, cabo de alimentação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Um carro Model S da Tesla -&gt; 100 kWh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Equilíbrio</a:t>
            </a:r>
            <a:r>
              <a:rPr lang="pt-BR"/>
              <a:t> entre capacidade de carga das baterias, potência dos motores e peso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Desafios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Material da armadura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Uma das maiores placas: 6 m x 3 m x 0.2 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Falha por causa do próprio peso?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Desafios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Centro de massa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Centros de massa posicionados mais alto -&gt; Instabilidade no equilíbrio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Movimento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Andar e correr como um humano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Boston Dynamics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