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b172bfe57b_0_2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b172bfe57b_0_2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b172bfe57b_0_2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b172bfe57b_0_2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b172bfe57b_0_3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b172bfe57b_0_3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b172bfe57b_0_30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b172bfe57b_0_30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b172bfe57b_0_2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b172bfe57b_0_2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b172bfe57b_0_2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b172bfe57b_0_2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b172bfe57b_0_2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b172bfe57b_0_2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b172bfe57b_0_2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b172bfe57b_0_2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b172bfe57b_0_2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b172bfe57b_0_2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b172bfe57b_0_28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b172bfe57b_0_2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b172bfe57b_0_2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b172bfe57b_0_2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b172bfe57b_0_2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b172bfe57b_0_2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jpg"/><Relationship Id="rId5" Type="http://schemas.openxmlformats.org/officeDocument/2006/relationships/image" Target="../media/image3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youtu.be/80pt7ks6BqU?t=95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/>
              <a:t>Desafios que precisam ser superados para a construção de um robô gigante do tipo humanoide</a:t>
            </a:r>
            <a:endParaRPr sz="4000"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354870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Gustavo Kendy Kawamorita						8041286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Desafios</a:t>
            </a:r>
            <a:endParaRPr/>
          </a:p>
        </p:txBody>
      </p:sp>
      <p:sp>
        <p:nvSpPr>
          <p:cNvPr id="112" name="Google Shape;112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t-BR"/>
              <a:t>Custo de construção e manutenção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t-BR"/>
              <a:t>Componentes fabricados sob medida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t-BR"/>
              <a:t>Enorme quantidade de materiais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t-BR"/>
              <a:t>Transporte das partes para o local de montagem/manutenção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pt-BR"/>
              <a:t>Armazenamento de peças sobressalentes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Desafios</a:t>
            </a:r>
            <a:endParaRPr/>
          </a:p>
        </p:txBody>
      </p:sp>
      <p:sp>
        <p:nvSpPr>
          <p:cNvPr id="118" name="Google Shape;118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t-BR"/>
              <a:t>Necessidade real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t-BR"/>
              <a:t>Demanda que só possa ser cumprida por robôs gigantes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t-BR"/>
              <a:t>Em caso de kaijus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Conclusão</a:t>
            </a:r>
            <a:endParaRPr/>
          </a:p>
        </p:txBody>
      </p:sp>
      <p:sp>
        <p:nvSpPr>
          <p:cNvPr id="124" name="Google Shape;124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t-BR"/>
              <a:t>No plano das ideias é muito interessante, mas nem tanto na vida real.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pt-BR"/>
              <a:t>Futuro distante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Obrigado pela atenção!</a:t>
            </a:r>
            <a:endParaRPr/>
          </a:p>
        </p:txBody>
      </p:sp>
      <p:sp>
        <p:nvSpPr>
          <p:cNvPr id="130" name="Google Shape;130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rPr lang="pt-BR"/>
              <a:t>Perguntas?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Motivação do Projeto</a:t>
            </a:r>
            <a:endParaRPr/>
          </a:p>
        </p:txBody>
      </p:sp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170125"/>
            <a:ext cx="2706170" cy="3820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817520" y="1170125"/>
            <a:ext cx="2143125" cy="3038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174270" y="1134750"/>
            <a:ext cx="1814772" cy="382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Motivação do Projeto</a:t>
            </a:r>
            <a:endParaRPr/>
          </a:p>
        </p:txBody>
      </p:sp>
      <p:pic>
        <p:nvPicPr>
          <p:cNvPr id="69" name="Google Shape;69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39938" y="1384473"/>
            <a:ext cx="4064125" cy="2709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Motivação do Projeto</a:t>
            </a:r>
            <a:endParaRPr/>
          </a:p>
        </p:txBody>
      </p:sp>
      <p:sp>
        <p:nvSpPr>
          <p:cNvPr id="75" name="Google Shape;75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u="sng">
                <a:solidFill>
                  <a:schemeClr val="accent5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https://youtu.be/80pt7ks6BqU?t=95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Especificações e Suposições</a:t>
            </a:r>
            <a:endParaRPr/>
          </a:p>
        </p:txBody>
      </p:sp>
      <p:sp>
        <p:nvSpPr>
          <p:cNvPr id="81" name="Google Shape;81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t-BR"/>
              <a:t>Altura do robô: 17-18 metros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t-BR"/>
              <a:t>Peso do robô: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t-BR"/>
              <a:t>Largura: 20 cms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t-BR"/>
              <a:t>Área aproximada (Somente armadura externa): 2400000 cm²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t-BR"/>
              <a:t>Volume aproximado (Somente armadura externa): 48000000 cm³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t-BR"/>
              <a:t>Peso (Supondo armadura de Ferro): 377,76 ton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pt-BR"/>
              <a:t>Peso (Supondo armadura de Aço): 386,4 ton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Desafios</a:t>
            </a:r>
            <a:endParaRPr/>
          </a:p>
        </p:txBody>
      </p:sp>
      <p:sp>
        <p:nvSpPr>
          <p:cNvPr id="87" name="Google Shape;87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t-BR"/>
              <a:t>Peso do robô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t-BR"/>
              <a:t>P = F/A = (m*g) / A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t-BR"/>
              <a:t>Usando o peso calculado anteriormente, que g = 9,81, que A é a área aproximada da superfície de contato de 1 pé = 2,7 m²: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pt-BR"/>
              <a:t>P(ferro) = 1372528 N/m² ou 1.373 MPa	P(aço) = 1403920 N/m² ou 1,404 MPa</a:t>
            </a:r>
            <a:endParaRPr/>
          </a:p>
        </p:txBody>
      </p:sp>
      <p:pic>
        <p:nvPicPr>
          <p:cNvPr id="88" name="Google Shape;88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17398" y="3601498"/>
            <a:ext cx="6267925" cy="1348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Desafios</a:t>
            </a:r>
            <a:endParaRPr/>
          </a:p>
        </p:txBody>
      </p:sp>
      <p:sp>
        <p:nvSpPr>
          <p:cNvPr id="94" name="Google Shape;94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t-BR"/>
              <a:t>Fonte de energia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t-BR"/>
              <a:t>Baterias elétricas, reator nuclear de fissão, cabo de alimentação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t-BR"/>
              <a:t>Um carro Model S da Tesla -&gt; 100 kWh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pt-BR"/>
              <a:t>Equilíbrio</a:t>
            </a:r>
            <a:r>
              <a:rPr lang="pt-BR"/>
              <a:t> entre capacidade de carga das baterias, potência dos motores e peso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Desafios</a:t>
            </a:r>
            <a:endParaRPr/>
          </a:p>
        </p:txBody>
      </p:sp>
      <p:sp>
        <p:nvSpPr>
          <p:cNvPr id="100" name="Google Shape;100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t-BR"/>
              <a:t>Material da armadura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t-BR"/>
              <a:t>Uma das maiores placas: 6 m x 3 m x 0.2 m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pt-BR"/>
              <a:t>Falha por causa do próprio peso?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Desafios</a:t>
            </a:r>
            <a:endParaRPr/>
          </a:p>
        </p:txBody>
      </p:sp>
      <p:sp>
        <p:nvSpPr>
          <p:cNvPr id="106" name="Google Shape;106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t-BR"/>
              <a:t>Centro de massa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t-BR"/>
              <a:t>Centros de massa posicionados mais alto -&gt; Instabilidade no equilíbrio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pt-BR"/>
              <a:t>Movimento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pt-BR"/>
              <a:t>Andar e correr como um humano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pt-BR"/>
              <a:t>Boston Dynamics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