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2"/>
  </p:notesMasterIdLst>
  <p:sldIdLst>
    <p:sldId id="291" r:id="rId2"/>
    <p:sldId id="264" r:id="rId3"/>
    <p:sldId id="257" r:id="rId4"/>
    <p:sldId id="258" r:id="rId5"/>
    <p:sldId id="260" r:id="rId6"/>
    <p:sldId id="286" r:id="rId7"/>
    <p:sldId id="287" r:id="rId8"/>
    <p:sldId id="292" r:id="rId9"/>
    <p:sldId id="259" r:id="rId10"/>
    <p:sldId id="268" r:id="rId11"/>
    <p:sldId id="270" r:id="rId12"/>
    <p:sldId id="289" r:id="rId13"/>
    <p:sldId id="288" r:id="rId14"/>
    <p:sldId id="290" r:id="rId15"/>
    <p:sldId id="262" r:id="rId16"/>
    <p:sldId id="266" r:id="rId17"/>
    <p:sldId id="263" r:id="rId18"/>
    <p:sldId id="273" r:id="rId19"/>
    <p:sldId id="26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E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68"/>
    <p:restoredTop sz="72016"/>
  </p:normalViewPr>
  <p:slideViewPr>
    <p:cSldViewPr snapToGrid="0" snapToObjects="1">
      <p:cViewPr varScale="1">
        <p:scale>
          <a:sx n="89" d="100"/>
          <a:sy n="8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4270A-1A0E-D24B-A685-2B3DAD2FFE5E}" type="doc">
      <dgm:prSet loTypeId="urn:microsoft.com/office/officeart/2008/layout/Lin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7C240DD-1135-A149-9149-26B8F5A98D10}">
      <dgm:prSet/>
      <dgm:spPr/>
      <dgm:t>
        <a:bodyPr/>
        <a:lstStyle/>
        <a:p>
          <a:r>
            <a:rPr lang="pt-BR" dirty="0"/>
            <a:t>Por que Direitos Humanos são um assunto importante para as empresas?</a:t>
          </a:r>
        </a:p>
      </dgm:t>
    </dgm:pt>
    <dgm:pt modelId="{59CA9F7A-6606-BB40-9795-E34C74426540}" type="parTrans" cxnId="{E7AA24ED-E1EF-0447-9CF7-415AE775D48B}">
      <dgm:prSet/>
      <dgm:spPr/>
      <dgm:t>
        <a:bodyPr/>
        <a:lstStyle/>
        <a:p>
          <a:endParaRPr lang="pt-BR"/>
        </a:p>
      </dgm:t>
    </dgm:pt>
    <dgm:pt modelId="{0F2A7028-6713-7F45-B1BF-D04BB5005229}" type="sibTrans" cxnId="{E7AA24ED-E1EF-0447-9CF7-415AE775D48B}">
      <dgm:prSet/>
      <dgm:spPr/>
      <dgm:t>
        <a:bodyPr/>
        <a:lstStyle/>
        <a:p>
          <a:endParaRPr lang="pt-BR"/>
        </a:p>
      </dgm:t>
    </dgm:pt>
    <dgm:pt modelId="{44995A9A-BF96-1147-B754-E8BC880E6189}">
      <dgm:prSet/>
      <dgm:spPr/>
      <dgm:t>
        <a:bodyPr/>
        <a:lstStyle/>
        <a:p>
          <a:r>
            <a:rPr lang="pt-BR" dirty="0"/>
            <a:t>Como surgiram e a universalidade dos Direitos Humanos?</a:t>
          </a:r>
        </a:p>
      </dgm:t>
    </dgm:pt>
    <dgm:pt modelId="{8E349601-A6A8-9D4B-9F61-7407BFD6BAC3}" type="parTrans" cxnId="{3704EEF5-4389-EA4E-AEEF-42B3D102019F}">
      <dgm:prSet/>
      <dgm:spPr/>
      <dgm:t>
        <a:bodyPr/>
        <a:lstStyle/>
        <a:p>
          <a:endParaRPr lang="pt-BR"/>
        </a:p>
      </dgm:t>
    </dgm:pt>
    <dgm:pt modelId="{3E4CA7E4-3D0C-3742-9AC1-498E88631CE2}" type="sibTrans" cxnId="{3704EEF5-4389-EA4E-AEEF-42B3D102019F}">
      <dgm:prSet/>
      <dgm:spPr/>
      <dgm:t>
        <a:bodyPr/>
        <a:lstStyle/>
        <a:p>
          <a:endParaRPr lang="pt-BR"/>
        </a:p>
      </dgm:t>
    </dgm:pt>
    <dgm:pt modelId="{3B7D4081-CFB7-E049-8DA6-331C1761FA14}">
      <dgm:prSet/>
      <dgm:spPr/>
      <dgm:t>
        <a:bodyPr/>
        <a:lstStyle/>
        <a:p>
          <a:r>
            <a:rPr lang="pt-BR" dirty="0"/>
            <a:t>O que as empresas estão fazendo para contribuir com o debate?</a:t>
          </a:r>
        </a:p>
      </dgm:t>
    </dgm:pt>
    <dgm:pt modelId="{6E5D46B5-69EB-864B-815D-B2C8B1ED89E2}" type="parTrans" cxnId="{FD9CEF4F-E7A5-4646-8B4C-A61D7EFAB12B}">
      <dgm:prSet/>
      <dgm:spPr/>
      <dgm:t>
        <a:bodyPr/>
        <a:lstStyle/>
        <a:p>
          <a:endParaRPr lang="pt-BR"/>
        </a:p>
      </dgm:t>
    </dgm:pt>
    <dgm:pt modelId="{E6099692-2041-164C-A1D4-552A5B23D91C}" type="sibTrans" cxnId="{FD9CEF4F-E7A5-4646-8B4C-A61D7EFAB12B}">
      <dgm:prSet/>
      <dgm:spPr/>
      <dgm:t>
        <a:bodyPr/>
        <a:lstStyle/>
        <a:p>
          <a:endParaRPr lang="pt-BR"/>
        </a:p>
      </dgm:t>
    </dgm:pt>
    <dgm:pt modelId="{FBD8B4DF-E922-7041-9238-4E4A1B9198B9}">
      <dgm:prSet/>
      <dgm:spPr/>
      <dgm:t>
        <a:bodyPr/>
        <a:lstStyle/>
        <a:p>
          <a:r>
            <a:rPr lang="pt-BR" dirty="0"/>
            <a:t>Sugestões de leitura e vídeos</a:t>
          </a:r>
        </a:p>
      </dgm:t>
    </dgm:pt>
    <dgm:pt modelId="{63A29AEC-51AC-A347-9A32-717F220AA266}" type="parTrans" cxnId="{0D296B0C-A757-9B41-8C28-475EC499122D}">
      <dgm:prSet/>
      <dgm:spPr/>
      <dgm:t>
        <a:bodyPr/>
        <a:lstStyle/>
        <a:p>
          <a:endParaRPr lang="pt-BR"/>
        </a:p>
      </dgm:t>
    </dgm:pt>
    <dgm:pt modelId="{053472CA-7C0C-BA4A-AD29-AAB6F6C1A812}" type="sibTrans" cxnId="{0D296B0C-A757-9B41-8C28-475EC499122D}">
      <dgm:prSet/>
      <dgm:spPr/>
      <dgm:t>
        <a:bodyPr/>
        <a:lstStyle/>
        <a:p>
          <a:endParaRPr lang="pt-BR"/>
        </a:p>
      </dgm:t>
    </dgm:pt>
    <dgm:pt modelId="{4739E393-C0E7-824F-BE40-637688395DDC}">
      <dgm:prSet/>
      <dgm:spPr/>
      <dgm:t>
        <a:bodyPr/>
        <a:lstStyle/>
        <a:p>
          <a:r>
            <a:rPr lang="pt-BR" dirty="0"/>
            <a:t>O debate da semana na ONU</a:t>
          </a:r>
        </a:p>
      </dgm:t>
    </dgm:pt>
    <dgm:pt modelId="{5A76A771-B88E-5B49-B912-B19D6E47E8BA}" type="parTrans" cxnId="{F3F8E2E0-897C-DA4D-8EA9-59F412BA9CF7}">
      <dgm:prSet/>
      <dgm:spPr/>
      <dgm:t>
        <a:bodyPr/>
        <a:lstStyle/>
        <a:p>
          <a:endParaRPr lang="pt-BR"/>
        </a:p>
      </dgm:t>
    </dgm:pt>
    <dgm:pt modelId="{4331834B-1872-CF4C-8942-42C95FB8427C}" type="sibTrans" cxnId="{F3F8E2E0-897C-DA4D-8EA9-59F412BA9CF7}">
      <dgm:prSet/>
      <dgm:spPr/>
      <dgm:t>
        <a:bodyPr/>
        <a:lstStyle/>
        <a:p>
          <a:endParaRPr lang="pt-BR"/>
        </a:p>
      </dgm:t>
    </dgm:pt>
    <dgm:pt modelId="{3FEF1832-E0BE-FC4A-B9CA-BA0663F37678}">
      <dgm:prSet/>
      <dgm:spPr/>
      <dgm:t>
        <a:bodyPr/>
        <a:lstStyle/>
        <a:p>
          <a:r>
            <a:rPr lang="pt-BR" dirty="0"/>
            <a:t>O que é Diversidade?</a:t>
          </a:r>
        </a:p>
      </dgm:t>
    </dgm:pt>
    <dgm:pt modelId="{6529A2AA-45DC-9E4A-8C78-F91861EEC263}" type="parTrans" cxnId="{3ED967FC-0B8F-DC40-BCEE-BE226553FAE0}">
      <dgm:prSet/>
      <dgm:spPr/>
      <dgm:t>
        <a:bodyPr/>
        <a:lstStyle/>
        <a:p>
          <a:endParaRPr lang="pt-BR"/>
        </a:p>
      </dgm:t>
    </dgm:pt>
    <dgm:pt modelId="{4CB598D0-4ADA-D541-BE11-2DE061287978}" type="sibTrans" cxnId="{3ED967FC-0B8F-DC40-BCEE-BE226553FAE0}">
      <dgm:prSet/>
      <dgm:spPr/>
      <dgm:t>
        <a:bodyPr/>
        <a:lstStyle/>
        <a:p>
          <a:endParaRPr lang="pt-BR"/>
        </a:p>
      </dgm:t>
    </dgm:pt>
    <dgm:pt modelId="{3085BCAD-1843-DF4E-BABF-90309F5E23C9}">
      <dgm:prSet/>
      <dgm:spPr/>
      <dgm:t>
        <a:bodyPr/>
        <a:lstStyle/>
        <a:p>
          <a:r>
            <a:rPr lang="pt-BR" dirty="0"/>
            <a:t>Diversidade para quem?</a:t>
          </a:r>
        </a:p>
      </dgm:t>
    </dgm:pt>
    <dgm:pt modelId="{4442A689-5AAD-7F42-BE81-9EA0A33BC812}" type="parTrans" cxnId="{2F883142-4C06-3F4F-99C7-CCC6958A0F58}">
      <dgm:prSet/>
      <dgm:spPr/>
      <dgm:t>
        <a:bodyPr/>
        <a:lstStyle/>
        <a:p>
          <a:endParaRPr lang="pt-BR"/>
        </a:p>
      </dgm:t>
    </dgm:pt>
    <dgm:pt modelId="{7443E8C4-4518-9D46-B4DA-D4427F965996}" type="sibTrans" cxnId="{2F883142-4C06-3F4F-99C7-CCC6958A0F58}">
      <dgm:prSet/>
      <dgm:spPr/>
      <dgm:t>
        <a:bodyPr/>
        <a:lstStyle/>
        <a:p>
          <a:endParaRPr lang="pt-BR"/>
        </a:p>
      </dgm:t>
    </dgm:pt>
    <dgm:pt modelId="{6F373863-13E2-4B48-B584-60438A587838}">
      <dgm:prSet/>
      <dgm:spPr/>
      <dgm:t>
        <a:bodyPr/>
        <a:lstStyle/>
        <a:p>
          <a:r>
            <a:rPr lang="pt-BR" dirty="0"/>
            <a:t>Qual o papel da gestão nessa história? E as organizações?</a:t>
          </a:r>
        </a:p>
      </dgm:t>
    </dgm:pt>
    <dgm:pt modelId="{6FA01688-8FDB-894B-BEBF-DB724B5ED2F3}" type="parTrans" cxnId="{27E49A16-917F-A04E-8850-FAA1C532562E}">
      <dgm:prSet/>
      <dgm:spPr/>
      <dgm:t>
        <a:bodyPr/>
        <a:lstStyle/>
        <a:p>
          <a:endParaRPr lang="pt-BR"/>
        </a:p>
      </dgm:t>
    </dgm:pt>
    <dgm:pt modelId="{92469008-E51D-F249-9D27-C875C08174B5}" type="sibTrans" cxnId="{27E49A16-917F-A04E-8850-FAA1C532562E}">
      <dgm:prSet/>
      <dgm:spPr/>
      <dgm:t>
        <a:bodyPr/>
        <a:lstStyle/>
        <a:p>
          <a:endParaRPr lang="pt-BR"/>
        </a:p>
      </dgm:t>
    </dgm:pt>
    <dgm:pt modelId="{BF168934-01CC-AF44-8472-D06F67C706F4}">
      <dgm:prSet/>
      <dgm:spPr/>
      <dgm:t>
        <a:bodyPr/>
        <a:lstStyle/>
        <a:p>
          <a:r>
            <a:rPr lang="pt-BR" dirty="0"/>
            <a:t>O cenário atual de Diversidade e Direitos Humanos no Brasil</a:t>
          </a:r>
        </a:p>
      </dgm:t>
    </dgm:pt>
    <dgm:pt modelId="{C831B288-34FA-F44F-93CE-81EEE3133F6E}" type="parTrans" cxnId="{A402A752-5F7A-1C40-8E07-3FDCA00A0DB7}">
      <dgm:prSet/>
      <dgm:spPr/>
      <dgm:t>
        <a:bodyPr/>
        <a:lstStyle/>
        <a:p>
          <a:endParaRPr lang="pt-BR"/>
        </a:p>
      </dgm:t>
    </dgm:pt>
    <dgm:pt modelId="{1526F344-3FCD-E840-AE3C-AB5E6EA30865}" type="sibTrans" cxnId="{A402A752-5F7A-1C40-8E07-3FDCA00A0DB7}">
      <dgm:prSet/>
      <dgm:spPr/>
      <dgm:t>
        <a:bodyPr/>
        <a:lstStyle/>
        <a:p>
          <a:endParaRPr lang="pt-BR"/>
        </a:p>
      </dgm:t>
    </dgm:pt>
    <dgm:pt modelId="{EE0CB366-2400-354D-BA01-B792623A7B78}" type="pres">
      <dgm:prSet presAssocID="{FF04270A-1A0E-D24B-A685-2B3DAD2FFE5E}" presName="vert0" presStyleCnt="0">
        <dgm:presLayoutVars>
          <dgm:dir/>
          <dgm:animOne val="branch"/>
          <dgm:animLvl val="lvl"/>
        </dgm:presLayoutVars>
      </dgm:prSet>
      <dgm:spPr/>
    </dgm:pt>
    <dgm:pt modelId="{F964D977-8ED8-8648-8F21-D54E4E922EE0}" type="pres">
      <dgm:prSet presAssocID="{E7C240DD-1135-A149-9149-26B8F5A98D10}" presName="thickLine" presStyleLbl="alignNode1" presStyleIdx="0" presStyleCnt="9"/>
      <dgm:spPr/>
    </dgm:pt>
    <dgm:pt modelId="{7702F81B-D572-D44C-8A5B-BB638D25C2F5}" type="pres">
      <dgm:prSet presAssocID="{E7C240DD-1135-A149-9149-26B8F5A98D10}" presName="horz1" presStyleCnt="0"/>
      <dgm:spPr/>
    </dgm:pt>
    <dgm:pt modelId="{5876C4A8-B4BC-8B42-84F3-B9394B5BC622}" type="pres">
      <dgm:prSet presAssocID="{E7C240DD-1135-A149-9149-26B8F5A98D10}" presName="tx1" presStyleLbl="revTx" presStyleIdx="0" presStyleCnt="9"/>
      <dgm:spPr/>
    </dgm:pt>
    <dgm:pt modelId="{61028327-BAF6-8747-BDB2-A177928E2078}" type="pres">
      <dgm:prSet presAssocID="{E7C240DD-1135-A149-9149-26B8F5A98D10}" presName="vert1" presStyleCnt="0"/>
      <dgm:spPr/>
    </dgm:pt>
    <dgm:pt modelId="{7629AD25-9AA2-9044-8691-F9AF24EAF4F0}" type="pres">
      <dgm:prSet presAssocID="{44995A9A-BF96-1147-B754-E8BC880E6189}" presName="thickLine" presStyleLbl="alignNode1" presStyleIdx="1" presStyleCnt="9"/>
      <dgm:spPr/>
    </dgm:pt>
    <dgm:pt modelId="{737DA110-08AD-5C44-B684-80103D77B77C}" type="pres">
      <dgm:prSet presAssocID="{44995A9A-BF96-1147-B754-E8BC880E6189}" presName="horz1" presStyleCnt="0"/>
      <dgm:spPr/>
    </dgm:pt>
    <dgm:pt modelId="{B875EFA6-83A5-3A4B-9227-08A492D0CEBB}" type="pres">
      <dgm:prSet presAssocID="{44995A9A-BF96-1147-B754-E8BC880E6189}" presName="tx1" presStyleLbl="revTx" presStyleIdx="1" presStyleCnt="9"/>
      <dgm:spPr/>
    </dgm:pt>
    <dgm:pt modelId="{8446CA14-DE04-8644-984A-0C6A00CE3A8D}" type="pres">
      <dgm:prSet presAssocID="{44995A9A-BF96-1147-B754-E8BC880E6189}" presName="vert1" presStyleCnt="0"/>
      <dgm:spPr/>
    </dgm:pt>
    <dgm:pt modelId="{3D50F314-562E-354C-A0A0-6F968880A54F}" type="pres">
      <dgm:prSet presAssocID="{3FEF1832-E0BE-FC4A-B9CA-BA0663F37678}" presName="thickLine" presStyleLbl="alignNode1" presStyleIdx="2" presStyleCnt="9"/>
      <dgm:spPr/>
    </dgm:pt>
    <dgm:pt modelId="{D049B1BE-F6AE-CA45-8D7B-61166CC54399}" type="pres">
      <dgm:prSet presAssocID="{3FEF1832-E0BE-FC4A-B9CA-BA0663F37678}" presName="horz1" presStyleCnt="0"/>
      <dgm:spPr/>
    </dgm:pt>
    <dgm:pt modelId="{9A2126A0-557A-7D41-9491-1591D5166366}" type="pres">
      <dgm:prSet presAssocID="{3FEF1832-E0BE-FC4A-B9CA-BA0663F37678}" presName="tx1" presStyleLbl="revTx" presStyleIdx="2" presStyleCnt="9"/>
      <dgm:spPr/>
    </dgm:pt>
    <dgm:pt modelId="{C80B8CCA-2CB3-194F-9E4F-89DB18700F75}" type="pres">
      <dgm:prSet presAssocID="{3FEF1832-E0BE-FC4A-B9CA-BA0663F37678}" presName="vert1" presStyleCnt="0"/>
      <dgm:spPr/>
    </dgm:pt>
    <dgm:pt modelId="{EA00B05E-0FDF-0A40-BEA3-59F4D170BBD4}" type="pres">
      <dgm:prSet presAssocID="{3085BCAD-1843-DF4E-BABF-90309F5E23C9}" presName="thickLine" presStyleLbl="alignNode1" presStyleIdx="3" presStyleCnt="9"/>
      <dgm:spPr/>
    </dgm:pt>
    <dgm:pt modelId="{3E3E4DD7-E667-314C-AE97-C877490B65CD}" type="pres">
      <dgm:prSet presAssocID="{3085BCAD-1843-DF4E-BABF-90309F5E23C9}" presName="horz1" presStyleCnt="0"/>
      <dgm:spPr/>
    </dgm:pt>
    <dgm:pt modelId="{E71A295C-57BC-4E48-AB83-9719A82A003A}" type="pres">
      <dgm:prSet presAssocID="{3085BCAD-1843-DF4E-BABF-90309F5E23C9}" presName="tx1" presStyleLbl="revTx" presStyleIdx="3" presStyleCnt="9"/>
      <dgm:spPr/>
    </dgm:pt>
    <dgm:pt modelId="{49416138-F8EC-AC46-B125-398E65E2A353}" type="pres">
      <dgm:prSet presAssocID="{3085BCAD-1843-DF4E-BABF-90309F5E23C9}" presName="vert1" presStyleCnt="0"/>
      <dgm:spPr/>
    </dgm:pt>
    <dgm:pt modelId="{6527192E-1BCB-F04C-89C8-E1F1B5A70D91}" type="pres">
      <dgm:prSet presAssocID="{BF168934-01CC-AF44-8472-D06F67C706F4}" presName="thickLine" presStyleLbl="alignNode1" presStyleIdx="4" presStyleCnt="9"/>
      <dgm:spPr/>
    </dgm:pt>
    <dgm:pt modelId="{A07FBEBA-7CD2-1640-8F6E-3B4F1E6D9738}" type="pres">
      <dgm:prSet presAssocID="{BF168934-01CC-AF44-8472-D06F67C706F4}" presName="horz1" presStyleCnt="0"/>
      <dgm:spPr/>
    </dgm:pt>
    <dgm:pt modelId="{48FD31CF-2CF8-5940-91D3-3BBF678967CB}" type="pres">
      <dgm:prSet presAssocID="{BF168934-01CC-AF44-8472-D06F67C706F4}" presName="tx1" presStyleLbl="revTx" presStyleIdx="4" presStyleCnt="9"/>
      <dgm:spPr/>
    </dgm:pt>
    <dgm:pt modelId="{3DAD5D3B-7B88-BE4A-9582-460DE0FA29EE}" type="pres">
      <dgm:prSet presAssocID="{BF168934-01CC-AF44-8472-D06F67C706F4}" presName="vert1" presStyleCnt="0"/>
      <dgm:spPr/>
    </dgm:pt>
    <dgm:pt modelId="{EF1BF209-358E-4F49-9B66-EB734B60AA32}" type="pres">
      <dgm:prSet presAssocID="{6F373863-13E2-4B48-B584-60438A587838}" presName="thickLine" presStyleLbl="alignNode1" presStyleIdx="5" presStyleCnt="9"/>
      <dgm:spPr/>
    </dgm:pt>
    <dgm:pt modelId="{DF4FD208-6260-8548-A20A-566C8FABC976}" type="pres">
      <dgm:prSet presAssocID="{6F373863-13E2-4B48-B584-60438A587838}" presName="horz1" presStyleCnt="0"/>
      <dgm:spPr/>
    </dgm:pt>
    <dgm:pt modelId="{51E98520-FE8A-B448-947B-E05FC286EA0E}" type="pres">
      <dgm:prSet presAssocID="{6F373863-13E2-4B48-B584-60438A587838}" presName="tx1" presStyleLbl="revTx" presStyleIdx="5" presStyleCnt="9"/>
      <dgm:spPr/>
    </dgm:pt>
    <dgm:pt modelId="{0BBF0A15-FEF2-E145-B56F-12EBBB0F1A0B}" type="pres">
      <dgm:prSet presAssocID="{6F373863-13E2-4B48-B584-60438A587838}" presName="vert1" presStyleCnt="0"/>
      <dgm:spPr/>
    </dgm:pt>
    <dgm:pt modelId="{A7D91DDE-1E7B-9749-84DC-36FC2793FB4B}" type="pres">
      <dgm:prSet presAssocID="{3B7D4081-CFB7-E049-8DA6-331C1761FA14}" presName="thickLine" presStyleLbl="alignNode1" presStyleIdx="6" presStyleCnt="9"/>
      <dgm:spPr/>
    </dgm:pt>
    <dgm:pt modelId="{525EAEBF-4C97-5840-80B3-447C5017D55B}" type="pres">
      <dgm:prSet presAssocID="{3B7D4081-CFB7-E049-8DA6-331C1761FA14}" presName="horz1" presStyleCnt="0"/>
      <dgm:spPr/>
    </dgm:pt>
    <dgm:pt modelId="{ABD08574-1B7F-7442-A138-222596AC8BBC}" type="pres">
      <dgm:prSet presAssocID="{3B7D4081-CFB7-E049-8DA6-331C1761FA14}" presName="tx1" presStyleLbl="revTx" presStyleIdx="6" presStyleCnt="9"/>
      <dgm:spPr/>
    </dgm:pt>
    <dgm:pt modelId="{033602FD-A0EA-724D-A525-464EEA5DE9D6}" type="pres">
      <dgm:prSet presAssocID="{3B7D4081-CFB7-E049-8DA6-331C1761FA14}" presName="vert1" presStyleCnt="0"/>
      <dgm:spPr/>
    </dgm:pt>
    <dgm:pt modelId="{C8ED08E1-94F6-E743-8500-08DA3D576F33}" type="pres">
      <dgm:prSet presAssocID="{4739E393-C0E7-824F-BE40-637688395DDC}" presName="thickLine" presStyleLbl="alignNode1" presStyleIdx="7" presStyleCnt="9"/>
      <dgm:spPr/>
    </dgm:pt>
    <dgm:pt modelId="{40E52966-87DD-154A-B3CE-4D6C8C423B37}" type="pres">
      <dgm:prSet presAssocID="{4739E393-C0E7-824F-BE40-637688395DDC}" presName="horz1" presStyleCnt="0"/>
      <dgm:spPr/>
    </dgm:pt>
    <dgm:pt modelId="{4E861C2D-3830-914E-A088-5EBEE994E73A}" type="pres">
      <dgm:prSet presAssocID="{4739E393-C0E7-824F-BE40-637688395DDC}" presName="tx1" presStyleLbl="revTx" presStyleIdx="7" presStyleCnt="9"/>
      <dgm:spPr/>
    </dgm:pt>
    <dgm:pt modelId="{E966EBEE-6C9B-0047-AE39-7C6D6C87226E}" type="pres">
      <dgm:prSet presAssocID="{4739E393-C0E7-824F-BE40-637688395DDC}" presName="vert1" presStyleCnt="0"/>
      <dgm:spPr/>
    </dgm:pt>
    <dgm:pt modelId="{08887FC4-A1B3-5645-B14B-632171759F90}" type="pres">
      <dgm:prSet presAssocID="{FBD8B4DF-E922-7041-9238-4E4A1B9198B9}" presName="thickLine" presStyleLbl="alignNode1" presStyleIdx="8" presStyleCnt="9"/>
      <dgm:spPr/>
    </dgm:pt>
    <dgm:pt modelId="{ABBE43F4-CCA3-4841-9CFD-3624513BA0D3}" type="pres">
      <dgm:prSet presAssocID="{FBD8B4DF-E922-7041-9238-4E4A1B9198B9}" presName="horz1" presStyleCnt="0"/>
      <dgm:spPr/>
    </dgm:pt>
    <dgm:pt modelId="{FA7979AE-9205-AD49-8260-EA9CBCE3B2B4}" type="pres">
      <dgm:prSet presAssocID="{FBD8B4DF-E922-7041-9238-4E4A1B9198B9}" presName="tx1" presStyleLbl="revTx" presStyleIdx="8" presStyleCnt="9"/>
      <dgm:spPr/>
    </dgm:pt>
    <dgm:pt modelId="{E024B09D-D3DB-9F43-B93B-C9B2D185FE4A}" type="pres">
      <dgm:prSet presAssocID="{FBD8B4DF-E922-7041-9238-4E4A1B9198B9}" presName="vert1" presStyleCnt="0"/>
      <dgm:spPr/>
    </dgm:pt>
  </dgm:ptLst>
  <dgm:cxnLst>
    <dgm:cxn modelId="{33BD4F07-63DD-1344-BF31-C8E9F83757E1}" type="presOf" srcId="{3FEF1832-E0BE-FC4A-B9CA-BA0663F37678}" destId="{9A2126A0-557A-7D41-9491-1591D5166366}" srcOrd="0" destOrd="0" presId="urn:microsoft.com/office/officeart/2008/layout/LinedList"/>
    <dgm:cxn modelId="{0D296B0C-A757-9B41-8C28-475EC499122D}" srcId="{FF04270A-1A0E-D24B-A685-2B3DAD2FFE5E}" destId="{FBD8B4DF-E922-7041-9238-4E4A1B9198B9}" srcOrd="8" destOrd="0" parTransId="{63A29AEC-51AC-A347-9A32-717F220AA266}" sibTransId="{053472CA-7C0C-BA4A-AD29-AAB6F6C1A812}"/>
    <dgm:cxn modelId="{27E49A16-917F-A04E-8850-FAA1C532562E}" srcId="{FF04270A-1A0E-D24B-A685-2B3DAD2FFE5E}" destId="{6F373863-13E2-4B48-B584-60438A587838}" srcOrd="5" destOrd="0" parTransId="{6FA01688-8FDB-894B-BEBF-DB724B5ED2F3}" sibTransId="{92469008-E51D-F249-9D27-C875C08174B5}"/>
    <dgm:cxn modelId="{C1F7D318-7097-794C-9BF2-3984F65FF304}" type="presOf" srcId="{FBD8B4DF-E922-7041-9238-4E4A1B9198B9}" destId="{FA7979AE-9205-AD49-8260-EA9CBCE3B2B4}" srcOrd="0" destOrd="0" presId="urn:microsoft.com/office/officeart/2008/layout/LinedList"/>
    <dgm:cxn modelId="{2F883142-4C06-3F4F-99C7-CCC6958A0F58}" srcId="{FF04270A-1A0E-D24B-A685-2B3DAD2FFE5E}" destId="{3085BCAD-1843-DF4E-BABF-90309F5E23C9}" srcOrd="3" destOrd="0" parTransId="{4442A689-5AAD-7F42-BE81-9EA0A33BC812}" sibTransId="{7443E8C4-4518-9D46-B4DA-D4427F965996}"/>
    <dgm:cxn modelId="{FD9CEF4F-E7A5-4646-8B4C-A61D7EFAB12B}" srcId="{FF04270A-1A0E-D24B-A685-2B3DAD2FFE5E}" destId="{3B7D4081-CFB7-E049-8DA6-331C1761FA14}" srcOrd="6" destOrd="0" parTransId="{6E5D46B5-69EB-864B-815D-B2C8B1ED89E2}" sibTransId="{E6099692-2041-164C-A1D4-552A5B23D91C}"/>
    <dgm:cxn modelId="{FAFD1551-6A2B-E24B-B29D-031F84307F70}" type="presOf" srcId="{3085BCAD-1843-DF4E-BABF-90309F5E23C9}" destId="{E71A295C-57BC-4E48-AB83-9719A82A003A}" srcOrd="0" destOrd="0" presId="urn:microsoft.com/office/officeart/2008/layout/LinedList"/>
    <dgm:cxn modelId="{A402A752-5F7A-1C40-8E07-3FDCA00A0DB7}" srcId="{FF04270A-1A0E-D24B-A685-2B3DAD2FFE5E}" destId="{BF168934-01CC-AF44-8472-D06F67C706F4}" srcOrd="4" destOrd="0" parTransId="{C831B288-34FA-F44F-93CE-81EEE3133F6E}" sibTransId="{1526F344-3FCD-E840-AE3C-AB5E6EA30865}"/>
    <dgm:cxn modelId="{D6524160-F28E-EB42-B8D1-D3A67AAE07B1}" type="presOf" srcId="{BF168934-01CC-AF44-8472-D06F67C706F4}" destId="{48FD31CF-2CF8-5940-91D3-3BBF678967CB}" srcOrd="0" destOrd="0" presId="urn:microsoft.com/office/officeart/2008/layout/LinedList"/>
    <dgm:cxn modelId="{E6F2F27A-2BCC-5647-8D1A-DEDE710648E4}" type="presOf" srcId="{E7C240DD-1135-A149-9149-26B8F5A98D10}" destId="{5876C4A8-B4BC-8B42-84F3-B9394B5BC622}" srcOrd="0" destOrd="0" presId="urn:microsoft.com/office/officeart/2008/layout/LinedList"/>
    <dgm:cxn modelId="{35DAEB98-A682-2F47-83AD-78BE535E696A}" type="presOf" srcId="{FF04270A-1A0E-D24B-A685-2B3DAD2FFE5E}" destId="{EE0CB366-2400-354D-BA01-B792623A7B78}" srcOrd="0" destOrd="0" presId="urn:microsoft.com/office/officeart/2008/layout/LinedList"/>
    <dgm:cxn modelId="{1E46FAAB-3C39-324A-920A-14518F729567}" type="presOf" srcId="{4739E393-C0E7-824F-BE40-637688395DDC}" destId="{4E861C2D-3830-914E-A088-5EBEE994E73A}" srcOrd="0" destOrd="0" presId="urn:microsoft.com/office/officeart/2008/layout/LinedList"/>
    <dgm:cxn modelId="{DB1024CE-7CD8-7E46-A671-46A1A30E22E7}" type="presOf" srcId="{3B7D4081-CFB7-E049-8DA6-331C1761FA14}" destId="{ABD08574-1B7F-7442-A138-222596AC8BBC}" srcOrd="0" destOrd="0" presId="urn:microsoft.com/office/officeart/2008/layout/LinedList"/>
    <dgm:cxn modelId="{F3F8E2E0-897C-DA4D-8EA9-59F412BA9CF7}" srcId="{FF04270A-1A0E-D24B-A685-2B3DAD2FFE5E}" destId="{4739E393-C0E7-824F-BE40-637688395DDC}" srcOrd="7" destOrd="0" parTransId="{5A76A771-B88E-5B49-B912-B19D6E47E8BA}" sibTransId="{4331834B-1872-CF4C-8942-42C95FB8427C}"/>
    <dgm:cxn modelId="{1E8CCBE4-8C0F-714F-8896-DBF602E52733}" type="presOf" srcId="{6F373863-13E2-4B48-B584-60438A587838}" destId="{51E98520-FE8A-B448-947B-E05FC286EA0E}" srcOrd="0" destOrd="0" presId="urn:microsoft.com/office/officeart/2008/layout/LinedList"/>
    <dgm:cxn modelId="{AAE30BE5-0B6C-3048-851E-7197945BB2CE}" type="presOf" srcId="{44995A9A-BF96-1147-B754-E8BC880E6189}" destId="{B875EFA6-83A5-3A4B-9227-08A492D0CEBB}" srcOrd="0" destOrd="0" presId="urn:microsoft.com/office/officeart/2008/layout/LinedList"/>
    <dgm:cxn modelId="{E7AA24ED-E1EF-0447-9CF7-415AE775D48B}" srcId="{FF04270A-1A0E-D24B-A685-2B3DAD2FFE5E}" destId="{E7C240DD-1135-A149-9149-26B8F5A98D10}" srcOrd="0" destOrd="0" parTransId="{59CA9F7A-6606-BB40-9795-E34C74426540}" sibTransId="{0F2A7028-6713-7F45-B1BF-D04BB5005229}"/>
    <dgm:cxn modelId="{3704EEF5-4389-EA4E-AEEF-42B3D102019F}" srcId="{FF04270A-1A0E-D24B-A685-2B3DAD2FFE5E}" destId="{44995A9A-BF96-1147-B754-E8BC880E6189}" srcOrd="1" destOrd="0" parTransId="{8E349601-A6A8-9D4B-9F61-7407BFD6BAC3}" sibTransId="{3E4CA7E4-3D0C-3742-9AC1-498E88631CE2}"/>
    <dgm:cxn modelId="{3ED967FC-0B8F-DC40-BCEE-BE226553FAE0}" srcId="{FF04270A-1A0E-D24B-A685-2B3DAD2FFE5E}" destId="{3FEF1832-E0BE-FC4A-B9CA-BA0663F37678}" srcOrd="2" destOrd="0" parTransId="{6529A2AA-45DC-9E4A-8C78-F91861EEC263}" sibTransId="{4CB598D0-4ADA-D541-BE11-2DE061287978}"/>
    <dgm:cxn modelId="{0EE59EA8-8547-8748-AF33-EA9F8DEF9759}" type="presParOf" srcId="{EE0CB366-2400-354D-BA01-B792623A7B78}" destId="{F964D977-8ED8-8648-8F21-D54E4E922EE0}" srcOrd="0" destOrd="0" presId="urn:microsoft.com/office/officeart/2008/layout/LinedList"/>
    <dgm:cxn modelId="{68127008-BB87-7945-9225-57EA048524F7}" type="presParOf" srcId="{EE0CB366-2400-354D-BA01-B792623A7B78}" destId="{7702F81B-D572-D44C-8A5B-BB638D25C2F5}" srcOrd="1" destOrd="0" presId="urn:microsoft.com/office/officeart/2008/layout/LinedList"/>
    <dgm:cxn modelId="{A9D3C426-F9F6-874B-A2B1-A284E3AAAEA5}" type="presParOf" srcId="{7702F81B-D572-D44C-8A5B-BB638D25C2F5}" destId="{5876C4A8-B4BC-8B42-84F3-B9394B5BC622}" srcOrd="0" destOrd="0" presId="urn:microsoft.com/office/officeart/2008/layout/LinedList"/>
    <dgm:cxn modelId="{6264B975-CFEF-A045-B2F8-773EFB970B1E}" type="presParOf" srcId="{7702F81B-D572-D44C-8A5B-BB638D25C2F5}" destId="{61028327-BAF6-8747-BDB2-A177928E2078}" srcOrd="1" destOrd="0" presId="urn:microsoft.com/office/officeart/2008/layout/LinedList"/>
    <dgm:cxn modelId="{02C73935-1905-7D49-B0CC-289270FB5003}" type="presParOf" srcId="{EE0CB366-2400-354D-BA01-B792623A7B78}" destId="{7629AD25-9AA2-9044-8691-F9AF24EAF4F0}" srcOrd="2" destOrd="0" presId="urn:microsoft.com/office/officeart/2008/layout/LinedList"/>
    <dgm:cxn modelId="{F98A0EF1-A24A-2B40-A899-9EB18672BB53}" type="presParOf" srcId="{EE0CB366-2400-354D-BA01-B792623A7B78}" destId="{737DA110-08AD-5C44-B684-80103D77B77C}" srcOrd="3" destOrd="0" presId="urn:microsoft.com/office/officeart/2008/layout/LinedList"/>
    <dgm:cxn modelId="{DB639841-8BEC-4A46-A923-747BDCC88595}" type="presParOf" srcId="{737DA110-08AD-5C44-B684-80103D77B77C}" destId="{B875EFA6-83A5-3A4B-9227-08A492D0CEBB}" srcOrd="0" destOrd="0" presId="urn:microsoft.com/office/officeart/2008/layout/LinedList"/>
    <dgm:cxn modelId="{B4675E49-5DBE-CC43-856C-7B130B953A12}" type="presParOf" srcId="{737DA110-08AD-5C44-B684-80103D77B77C}" destId="{8446CA14-DE04-8644-984A-0C6A00CE3A8D}" srcOrd="1" destOrd="0" presId="urn:microsoft.com/office/officeart/2008/layout/LinedList"/>
    <dgm:cxn modelId="{309CBE16-EAA8-B84E-A248-3BE05FF8CCDD}" type="presParOf" srcId="{EE0CB366-2400-354D-BA01-B792623A7B78}" destId="{3D50F314-562E-354C-A0A0-6F968880A54F}" srcOrd="4" destOrd="0" presId="urn:microsoft.com/office/officeart/2008/layout/LinedList"/>
    <dgm:cxn modelId="{F64A6A38-9B78-8E40-B4FE-EAF551280FAC}" type="presParOf" srcId="{EE0CB366-2400-354D-BA01-B792623A7B78}" destId="{D049B1BE-F6AE-CA45-8D7B-61166CC54399}" srcOrd="5" destOrd="0" presId="urn:microsoft.com/office/officeart/2008/layout/LinedList"/>
    <dgm:cxn modelId="{417C280D-9825-F34E-BB09-D5896AB61227}" type="presParOf" srcId="{D049B1BE-F6AE-CA45-8D7B-61166CC54399}" destId="{9A2126A0-557A-7D41-9491-1591D5166366}" srcOrd="0" destOrd="0" presId="urn:microsoft.com/office/officeart/2008/layout/LinedList"/>
    <dgm:cxn modelId="{987C01EF-3B31-1E44-A5BB-8E906E1EDA8D}" type="presParOf" srcId="{D049B1BE-F6AE-CA45-8D7B-61166CC54399}" destId="{C80B8CCA-2CB3-194F-9E4F-89DB18700F75}" srcOrd="1" destOrd="0" presId="urn:microsoft.com/office/officeart/2008/layout/LinedList"/>
    <dgm:cxn modelId="{6B73E845-1F0E-E64D-A5D8-CE833F9E16B9}" type="presParOf" srcId="{EE0CB366-2400-354D-BA01-B792623A7B78}" destId="{EA00B05E-0FDF-0A40-BEA3-59F4D170BBD4}" srcOrd="6" destOrd="0" presId="urn:microsoft.com/office/officeart/2008/layout/LinedList"/>
    <dgm:cxn modelId="{CB20DC9E-B59C-6849-8483-554A424F8CB9}" type="presParOf" srcId="{EE0CB366-2400-354D-BA01-B792623A7B78}" destId="{3E3E4DD7-E667-314C-AE97-C877490B65CD}" srcOrd="7" destOrd="0" presId="urn:microsoft.com/office/officeart/2008/layout/LinedList"/>
    <dgm:cxn modelId="{6054F2DE-2C73-4547-9635-F7319758CE54}" type="presParOf" srcId="{3E3E4DD7-E667-314C-AE97-C877490B65CD}" destId="{E71A295C-57BC-4E48-AB83-9719A82A003A}" srcOrd="0" destOrd="0" presId="urn:microsoft.com/office/officeart/2008/layout/LinedList"/>
    <dgm:cxn modelId="{E1776140-F601-1B4A-A087-B8E8FDFA8096}" type="presParOf" srcId="{3E3E4DD7-E667-314C-AE97-C877490B65CD}" destId="{49416138-F8EC-AC46-B125-398E65E2A353}" srcOrd="1" destOrd="0" presId="urn:microsoft.com/office/officeart/2008/layout/LinedList"/>
    <dgm:cxn modelId="{A9ED6C32-43D0-724F-BA82-971A6CB4B931}" type="presParOf" srcId="{EE0CB366-2400-354D-BA01-B792623A7B78}" destId="{6527192E-1BCB-F04C-89C8-E1F1B5A70D91}" srcOrd="8" destOrd="0" presId="urn:microsoft.com/office/officeart/2008/layout/LinedList"/>
    <dgm:cxn modelId="{930CAC39-048C-D648-987B-FF3AFFE60DD8}" type="presParOf" srcId="{EE0CB366-2400-354D-BA01-B792623A7B78}" destId="{A07FBEBA-7CD2-1640-8F6E-3B4F1E6D9738}" srcOrd="9" destOrd="0" presId="urn:microsoft.com/office/officeart/2008/layout/LinedList"/>
    <dgm:cxn modelId="{9DF5C8FB-2153-5C4F-8AAC-DBB6504AB809}" type="presParOf" srcId="{A07FBEBA-7CD2-1640-8F6E-3B4F1E6D9738}" destId="{48FD31CF-2CF8-5940-91D3-3BBF678967CB}" srcOrd="0" destOrd="0" presId="urn:microsoft.com/office/officeart/2008/layout/LinedList"/>
    <dgm:cxn modelId="{1BB48DF9-324F-6741-960B-784959886D46}" type="presParOf" srcId="{A07FBEBA-7CD2-1640-8F6E-3B4F1E6D9738}" destId="{3DAD5D3B-7B88-BE4A-9582-460DE0FA29EE}" srcOrd="1" destOrd="0" presId="urn:microsoft.com/office/officeart/2008/layout/LinedList"/>
    <dgm:cxn modelId="{90CECFE0-21C3-6D4A-8506-1E9B04F00B17}" type="presParOf" srcId="{EE0CB366-2400-354D-BA01-B792623A7B78}" destId="{EF1BF209-358E-4F49-9B66-EB734B60AA32}" srcOrd="10" destOrd="0" presId="urn:microsoft.com/office/officeart/2008/layout/LinedList"/>
    <dgm:cxn modelId="{22C89102-2932-C94C-AB7D-478B97A7ED6F}" type="presParOf" srcId="{EE0CB366-2400-354D-BA01-B792623A7B78}" destId="{DF4FD208-6260-8548-A20A-566C8FABC976}" srcOrd="11" destOrd="0" presId="urn:microsoft.com/office/officeart/2008/layout/LinedList"/>
    <dgm:cxn modelId="{244F87C8-65FB-2640-B2F6-11B476EF46C0}" type="presParOf" srcId="{DF4FD208-6260-8548-A20A-566C8FABC976}" destId="{51E98520-FE8A-B448-947B-E05FC286EA0E}" srcOrd="0" destOrd="0" presId="urn:microsoft.com/office/officeart/2008/layout/LinedList"/>
    <dgm:cxn modelId="{E931DC17-6069-1A4A-AA91-BD0AD88A4E3B}" type="presParOf" srcId="{DF4FD208-6260-8548-A20A-566C8FABC976}" destId="{0BBF0A15-FEF2-E145-B56F-12EBBB0F1A0B}" srcOrd="1" destOrd="0" presId="urn:microsoft.com/office/officeart/2008/layout/LinedList"/>
    <dgm:cxn modelId="{0EC7EFE1-AF1E-8A49-B219-9B91F98B6534}" type="presParOf" srcId="{EE0CB366-2400-354D-BA01-B792623A7B78}" destId="{A7D91DDE-1E7B-9749-84DC-36FC2793FB4B}" srcOrd="12" destOrd="0" presId="urn:microsoft.com/office/officeart/2008/layout/LinedList"/>
    <dgm:cxn modelId="{01F42B34-2BCE-0F48-AF3A-84EAB42AA0C1}" type="presParOf" srcId="{EE0CB366-2400-354D-BA01-B792623A7B78}" destId="{525EAEBF-4C97-5840-80B3-447C5017D55B}" srcOrd="13" destOrd="0" presId="urn:microsoft.com/office/officeart/2008/layout/LinedList"/>
    <dgm:cxn modelId="{488755D8-CD0B-FA4D-8DE0-4BB67ADA4840}" type="presParOf" srcId="{525EAEBF-4C97-5840-80B3-447C5017D55B}" destId="{ABD08574-1B7F-7442-A138-222596AC8BBC}" srcOrd="0" destOrd="0" presId="urn:microsoft.com/office/officeart/2008/layout/LinedList"/>
    <dgm:cxn modelId="{F8954600-2F32-A74A-81EC-781BB220AEC5}" type="presParOf" srcId="{525EAEBF-4C97-5840-80B3-447C5017D55B}" destId="{033602FD-A0EA-724D-A525-464EEA5DE9D6}" srcOrd="1" destOrd="0" presId="urn:microsoft.com/office/officeart/2008/layout/LinedList"/>
    <dgm:cxn modelId="{F9FFA4C4-3691-B149-BA7B-CCAA8C920B17}" type="presParOf" srcId="{EE0CB366-2400-354D-BA01-B792623A7B78}" destId="{C8ED08E1-94F6-E743-8500-08DA3D576F33}" srcOrd="14" destOrd="0" presId="urn:microsoft.com/office/officeart/2008/layout/LinedList"/>
    <dgm:cxn modelId="{DCA39F87-03A7-7F4B-B42C-551A5D5368A6}" type="presParOf" srcId="{EE0CB366-2400-354D-BA01-B792623A7B78}" destId="{40E52966-87DD-154A-B3CE-4D6C8C423B37}" srcOrd="15" destOrd="0" presId="urn:microsoft.com/office/officeart/2008/layout/LinedList"/>
    <dgm:cxn modelId="{1BD34451-B185-4545-B896-EB06A16980DE}" type="presParOf" srcId="{40E52966-87DD-154A-B3CE-4D6C8C423B37}" destId="{4E861C2D-3830-914E-A088-5EBEE994E73A}" srcOrd="0" destOrd="0" presId="urn:microsoft.com/office/officeart/2008/layout/LinedList"/>
    <dgm:cxn modelId="{4FF3F280-4544-7B4C-829B-C0BFA8DC6E02}" type="presParOf" srcId="{40E52966-87DD-154A-B3CE-4D6C8C423B37}" destId="{E966EBEE-6C9B-0047-AE39-7C6D6C87226E}" srcOrd="1" destOrd="0" presId="urn:microsoft.com/office/officeart/2008/layout/LinedList"/>
    <dgm:cxn modelId="{8513D42D-EB75-5F4E-8F8A-FE767CDFEC7C}" type="presParOf" srcId="{EE0CB366-2400-354D-BA01-B792623A7B78}" destId="{08887FC4-A1B3-5645-B14B-632171759F90}" srcOrd="16" destOrd="0" presId="urn:microsoft.com/office/officeart/2008/layout/LinedList"/>
    <dgm:cxn modelId="{8FD6A2F4-25F4-A049-873D-D0E369D28ED4}" type="presParOf" srcId="{EE0CB366-2400-354D-BA01-B792623A7B78}" destId="{ABBE43F4-CCA3-4841-9CFD-3624513BA0D3}" srcOrd="17" destOrd="0" presId="urn:microsoft.com/office/officeart/2008/layout/LinedList"/>
    <dgm:cxn modelId="{8E0CCA8C-1C10-D747-A200-B50E51D21987}" type="presParOf" srcId="{ABBE43F4-CCA3-4841-9CFD-3624513BA0D3}" destId="{FA7979AE-9205-AD49-8260-EA9CBCE3B2B4}" srcOrd="0" destOrd="0" presId="urn:microsoft.com/office/officeart/2008/layout/LinedList"/>
    <dgm:cxn modelId="{A5C6E6C9-8222-8C45-BBD3-DE58336F7151}" type="presParOf" srcId="{ABBE43F4-CCA3-4841-9CFD-3624513BA0D3}" destId="{E024B09D-D3DB-9F43-B93B-C9B2D185FE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B6F9C-F5B3-4549-BA9C-B46AEB9CAEAB}" type="doc">
      <dgm:prSet loTypeId="urn:microsoft.com/office/officeart/2005/8/layout/vList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BCC0CFE-16DD-DC4E-91E4-54B3172E37B8}">
      <dgm:prSet/>
      <dgm:spPr>
        <a:ln>
          <a:noFill/>
        </a:ln>
      </dgm:spPr>
      <dgm:t>
        <a:bodyPr/>
        <a:lstStyle/>
        <a:p>
          <a:r>
            <a:rPr lang="pt-BR" dirty="0"/>
            <a:t>DH e Responsabilidade Social Corporativa</a:t>
          </a:r>
        </a:p>
      </dgm:t>
    </dgm:pt>
    <dgm:pt modelId="{8E5C0CEC-C29F-4845-B89A-AA62B2C2FC87}" type="parTrans" cxnId="{F96424A3-810B-5A40-A118-5E59A5C8DF82}">
      <dgm:prSet/>
      <dgm:spPr/>
      <dgm:t>
        <a:bodyPr/>
        <a:lstStyle/>
        <a:p>
          <a:endParaRPr lang="pt-BR"/>
        </a:p>
      </dgm:t>
    </dgm:pt>
    <dgm:pt modelId="{FF27BFDA-37B8-A846-8212-F6EBDF1FC0AD}" type="sibTrans" cxnId="{F96424A3-810B-5A40-A118-5E59A5C8DF82}">
      <dgm:prSet/>
      <dgm:spPr/>
      <dgm:t>
        <a:bodyPr/>
        <a:lstStyle/>
        <a:p>
          <a:endParaRPr lang="pt-BR"/>
        </a:p>
      </dgm:t>
    </dgm:pt>
    <dgm:pt modelId="{A8194677-46BF-8C4D-A025-384201509D80}">
      <dgm:prSet/>
      <dgm:spPr>
        <a:ln>
          <a:noFill/>
        </a:ln>
      </dgm:spPr>
      <dgm:t>
        <a:bodyPr/>
        <a:lstStyle/>
        <a:p>
          <a:r>
            <a:rPr lang="pt-BR" dirty="0"/>
            <a:t>Empresas fazem só negócios?</a:t>
          </a:r>
        </a:p>
      </dgm:t>
    </dgm:pt>
    <dgm:pt modelId="{781AA1D0-016A-2947-8E39-6E4FF17B19E5}" type="parTrans" cxnId="{4BB3018D-2DDC-FC4C-A73A-5B78FF146DF2}">
      <dgm:prSet/>
      <dgm:spPr/>
      <dgm:t>
        <a:bodyPr/>
        <a:lstStyle/>
        <a:p>
          <a:endParaRPr lang="pt-BR"/>
        </a:p>
      </dgm:t>
    </dgm:pt>
    <dgm:pt modelId="{417E06FE-0458-7940-A7C6-F3EF98ECBBB4}" type="sibTrans" cxnId="{4BB3018D-2DDC-FC4C-A73A-5B78FF146DF2}">
      <dgm:prSet/>
      <dgm:spPr/>
      <dgm:t>
        <a:bodyPr/>
        <a:lstStyle/>
        <a:p>
          <a:endParaRPr lang="pt-BR"/>
        </a:p>
      </dgm:t>
    </dgm:pt>
    <dgm:pt modelId="{D2D0AA2F-0381-F041-9C07-23DF07323FB4}" type="pres">
      <dgm:prSet presAssocID="{033B6F9C-F5B3-4549-BA9C-B46AEB9CAEAB}" presName="linear" presStyleCnt="0">
        <dgm:presLayoutVars>
          <dgm:animLvl val="lvl"/>
          <dgm:resizeHandles val="exact"/>
        </dgm:presLayoutVars>
      </dgm:prSet>
      <dgm:spPr/>
    </dgm:pt>
    <dgm:pt modelId="{B583AA05-ADAB-4E47-8CFD-3E0955C2DC1C}" type="pres">
      <dgm:prSet presAssocID="{8BCC0CFE-16DD-DC4E-91E4-54B3172E37B8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D0DD769-9C2B-F947-ADE5-80034CE52414}" type="pres">
      <dgm:prSet presAssocID="{FF27BFDA-37B8-A846-8212-F6EBDF1FC0AD}" presName="spacer" presStyleCnt="0"/>
      <dgm:spPr/>
    </dgm:pt>
    <dgm:pt modelId="{708875E3-2616-A44B-8E5D-547C7CAFD7B1}" type="pres">
      <dgm:prSet presAssocID="{A8194677-46BF-8C4D-A025-384201509D80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B406895C-B52D-B141-9786-2F9D8571C3E7}" type="presOf" srcId="{A8194677-46BF-8C4D-A025-384201509D80}" destId="{708875E3-2616-A44B-8E5D-547C7CAFD7B1}" srcOrd="0" destOrd="0" presId="urn:microsoft.com/office/officeart/2005/8/layout/vList2"/>
    <dgm:cxn modelId="{4BB3018D-2DDC-FC4C-A73A-5B78FF146DF2}" srcId="{033B6F9C-F5B3-4549-BA9C-B46AEB9CAEAB}" destId="{A8194677-46BF-8C4D-A025-384201509D80}" srcOrd="1" destOrd="0" parTransId="{781AA1D0-016A-2947-8E39-6E4FF17B19E5}" sibTransId="{417E06FE-0458-7940-A7C6-F3EF98ECBBB4}"/>
    <dgm:cxn modelId="{F96424A3-810B-5A40-A118-5E59A5C8DF82}" srcId="{033B6F9C-F5B3-4549-BA9C-B46AEB9CAEAB}" destId="{8BCC0CFE-16DD-DC4E-91E4-54B3172E37B8}" srcOrd="0" destOrd="0" parTransId="{8E5C0CEC-C29F-4845-B89A-AA62B2C2FC87}" sibTransId="{FF27BFDA-37B8-A846-8212-F6EBDF1FC0AD}"/>
    <dgm:cxn modelId="{A607F0A6-EA18-6643-BCEE-8B1D87ABDF36}" type="presOf" srcId="{033B6F9C-F5B3-4549-BA9C-B46AEB9CAEAB}" destId="{D2D0AA2F-0381-F041-9C07-23DF07323FB4}" srcOrd="0" destOrd="0" presId="urn:microsoft.com/office/officeart/2005/8/layout/vList2"/>
    <dgm:cxn modelId="{F5732DB5-8560-1E48-823F-F99DEA0A1139}" type="presOf" srcId="{8BCC0CFE-16DD-DC4E-91E4-54B3172E37B8}" destId="{B583AA05-ADAB-4E47-8CFD-3E0955C2DC1C}" srcOrd="0" destOrd="0" presId="urn:microsoft.com/office/officeart/2005/8/layout/vList2"/>
    <dgm:cxn modelId="{B5DFB130-F2B3-DC4C-BB0A-9450FBE5E2DA}" type="presParOf" srcId="{D2D0AA2F-0381-F041-9C07-23DF07323FB4}" destId="{B583AA05-ADAB-4E47-8CFD-3E0955C2DC1C}" srcOrd="0" destOrd="0" presId="urn:microsoft.com/office/officeart/2005/8/layout/vList2"/>
    <dgm:cxn modelId="{98E52DF1-F03B-8B49-ACB0-ECD0480591FB}" type="presParOf" srcId="{D2D0AA2F-0381-F041-9C07-23DF07323FB4}" destId="{3D0DD769-9C2B-F947-ADE5-80034CE52414}" srcOrd="1" destOrd="0" presId="urn:microsoft.com/office/officeart/2005/8/layout/vList2"/>
    <dgm:cxn modelId="{23C51B31-B763-B844-AA7B-0D0BB699676A}" type="presParOf" srcId="{D2D0AA2F-0381-F041-9C07-23DF07323FB4}" destId="{708875E3-2616-A44B-8E5D-547C7CAFD7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FE800-9C15-9746-A5F1-8AB1E963ADA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685E6C1-7604-9749-89E7-3DAC1CAFC952}">
      <dgm:prSet/>
      <dgm:spPr>
        <a:ln>
          <a:noFill/>
        </a:ln>
      </dgm:spPr>
      <dgm:t>
        <a:bodyPr/>
        <a:lstStyle/>
        <a:p>
          <a:r>
            <a:rPr lang="pt-BR" dirty="0"/>
            <a:t>A ONU como propulsora dos DH</a:t>
          </a:r>
        </a:p>
      </dgm:t>
    </dgm:pt>
    <dgm:pt modelId="{C7177576-A06A-D94D-B3C0-142FA05EC4C8}" type="parTrans" cxnId="{A4E08A92-D97D-4740-AB74-9155ED194C9A}">
      <dgm:prSet/>
      <dgm:spPr/>
      <dgm:t>
        <a:bodyPr/>
        <a:lstStyle/>
        <a:p>
          <a:endParaRPr lang="pt-BR"/>
        </a:p>
      </dgm:t>
    </dgm:pt>
    <dgm:pt modelId="{4720877F-78D9-F140-B139-618E3E20D032}" type="sibTrans" cxnId="{A4E08A92-D97D-4740-AB74-9155ED194C9A}">
      <dgm:prSet/>
      <dgm:spPr/>
      <dgm:t>
        <a:bodyPr/>
        <a:lstStyle/>
        <a:p>
          <a:endParaRPr lang="pt-BR"/>
        </a:p>
      </dgm:t>
    </dgm:pt>
    <dgm:pt modelId="{02B8E74B-A9B3-F645-AA9E-D029E3B5D9F5}">
      <dgm:prSet/>
      <dgm:spPr>
        <a:ln>
          <a:noFill/>
        </a:ln>
      </dgm:spPr>
      <dgm:t>
        <a:bodyPr/>
        <a:lstStyle/>
        <a:p>
          <a:r>
            <a:rPr lang="pt-BR" dirty="0"/>
            <a:t>Marcos importantes dos DH e o Sistema Global de DH</a:t>
          </a:r>
        </a:p>
      </dgm:t>
    </dgm:pt>
    <dgm:pt modelId="{0BFC7E55-7A69-2B40-B4CA-E0223B67F93F}" type="parTrans" cxnId="{7672B233-2EAF-C944-8271-17FEC253BB7A}">
      <dgm:prSet/>
      <dgm:spPr/>
      <dgm:t>
        <a:bodyPr/>
        <a:lstStyle/>
        <a:p>
          <a:endParaRPr lang="pt-BR"/>
        </a:p>
      </dgm:t>
    </dgm:pt>
    <dgm:pt modelId="{8327FD83-B55A-F34B-B414-3D8CCD365DB2}" type="sibTrans" cxnId="{7672B233-2EAF-C944-8271-17FEC253BB7A}">
      <dgm:prSet/>
      <dgm:spPr/>
      <dgm:t>
        <a:bodyPr/>
        <a:lstStyle/>
        <a:p>
          <a:endParaRPr lang="pt-BR"/>
        </a:p>
      </dgm:t>
    </dgm:pt>
    <dgm:pt modelId="{82D34AA8-FC6E-C64B-BC9D-8CE8D54FAAD1}">
      <dgm:prSet/>
      <dgm:spPr/>
      <dgm:t>
        <a:bodyPr/>
        <a:lstStyle/>
        <a:p>
          <a:r>
            <a:rPr lang="pt-BR" dirty="0"/>
            <a:t>A DUDH realmente é universal?</a:t>
          </a:r>
        </a:p>
      </dgm:t>
    </dgm:pt>
    <dgm:pt modelId="{4BB52EE0-7DD6-0742-A7C2-5A7D6089383B}" type="parTrans" cxnId="{FB38295D-811C-1047-ACB1-A7AFC4E193B5}">
      <dgm:prSet/>
      <dgm:spPr/>
    </dgm:pt>
    <dgm:pt modelId="{2F3242BB-7C35-624D-BDF4-6DD09F761CAF}" type="sibTrans" cxnId="{FB38295D-811C-1047-ACB1-A7AFC4E193B5}">
      <dgm:prSet/>
      <dgm:spPr/>
    </dgm:pt>
    <dgm:pt modelId="{57BC0514-4C9A-8243-BEC4-E65C15B5E883}" type="pres">
      <dgm:prSet presAssocID="{CA0FE800-9C15-9746-A5F1-8AB1E963ADA2}" presName="linear" presStyleCnt="0">
        <dgm:presLayoutVars>
          <dgm:animLvl val="lvl"/>
          <dgm:resizeHandles val="exact"/>
        </dgm:presLayoutVars>
      </dgm:prSet>
      <dgm:spPr/>
    </dgm:pt>
    <dgm:pt modelId="{072B0BE8-2290-654F-9155-48E5674D8ABD}" type="pres">
      <dgm:prSet presAssocID="{4685E6C1-7604-9749-89E7-3DAC1CAFC952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9A11A5D7-8CC3-3F41-9887-AB9A771AAB35}" type="pres">
      <dgm:prSet presAssocID="{4720877F-78D9-F140-B139-618E3E20D032}" presName="spacer" presStyleCnt="0"/>
      <dgm:spPr/>
    </dgm:pt>
    <dgm:pt modelId="{3E8701AC-5846-BC45-B508-0FD487C16144}" type="pres">
      <dgm:prSet presAssocID="{02B8E74B-A9B3-F645-AA9E-D029E3B5D9F5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581446E0-E2BF-D54F-BF6C-D1B2B5E0A397}" type="pres">
      <dgm:prSet presAssocID="{8327FD83-B55A-F34B-B414-3D8CCD365DB2}" presName="spacer" presStyleCnt="0"/>
      <dgm:spPr/>
    </dgm:pt>
    <dgm:pt modelId="{A56A0291-83EA-E445-8430-B073BAF26347}" type="pres">
      <dgm:prSet presAssocID="{82D34AA8-FC6E-C64B-BC9D-8CE8D54FAAD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6DE2F12-4D6B-3F43-AD52-22DC20442BB3}" type="presOf" srcId="{CA0FE800-9C15-9746-A5F1-8AB1E963ADA2}" destId="{57BC0514-4C9A-8243-BEC4-E65C15B5E883}" srcOrd="0" destOrd="0" presId="urn:microsoft.com/office/officeart/2005/8/layout/vList2"/>
    <dgm:cxn modelId="{7672B233-2EAF-C944-8271-17FEC253BB7A}" srcId="{CA0FE800-9C15-9746-A5F1-8AB1E963ADA2}" destId="{02B8E74B-A9B3-F645-AA9E-D029E3B5D9F5}" srcOrd="1" destOrd="0" parTransId="{0BFC7E55-7A69-2B40-B4CA-E0223B67F93F}" sibTransId="{8327FD83-B55A-F34B-B414-3D8CCD365DB2}"/>
    <dgm:cxn modelId="{FB38295D-811C-1047-ACB1-A7AFC4E193B5}" srcId="{CA0FE800-9C15-9746-A5F1-8AB1E963ADA2}" destId="{82D34AA8-FC6E-C64B-BC9D-8CE8D54FAAD1}" srcOrd="2" destOrd="0" parTransId="{4BB52EE0-7DD6-0742-A7C2-5A7D6089383B}" sibTransId="{2F3242BB-7C35-624D-BDF4-6DD09F761CAF}"/>
    <dgm:cxn modelId="{B7CD876C-7ACB-6143-9858-BBD7244E0024}" type="presOf" srcId="{02B8E74B-A9B3-F645-AA9E-D029E3B5D9F5}" destId="{3E8701AC-5846-BC45-B508-0FD487C16144}" srcOrd="0" destOrd="0" presId="urn:microsoft.com/office/officeart/2005/8/layout/vList2"/>
    <dgm:cxn modelId="{A4E08A92-D97D-4740-AB74-9155ED194C9A}" srcId="{CA0FE800-9C15-9746-A5F1-8AB1E963ADA2}" destId="{4685E6C1-7604-9749-89E7-3DAC1CAFC952}" srcOrd="0" destOrd="0" parTransId="{C7177576-A06A-D94D-B3C0-142FA05EC4C8}" sibTransId="{4720877F-78D9-F140-B139-618E3E20D032}"/>
    <dgm:cxn modelId="{D3FA68BF-CDA7-3A49-982A-7E9F204CDFF2}" type="presOf" srcId="{4685E6C1-7604-9749-89E7-3DAC1CAFC952}" destId="{072B0BE8-2290-654F-9155-48E5674D8ABD}" srcOrd="0" destOrd="0" presId="urn:microsoft.com/office/officeart/2005/8/layout/vList2"/>
    <dgm:cxn modelId="{1065D6F7-67AE-F14B-A735-9FB75A4C6F82}" type="presOf" srcId="{82D34AA8-FC6E-C64B-BC9D-8CE8D54FAAD1}" destId="{A56A0291-83EA-E445-8430-B073BAF26347}" srcOrd="0" destOrd="0" presId="urn:microsoft.com/office/officeart/2005/8/layout/vList2"/>
    <dgm:cxn modelId="{8FC2C6F9-6731-0D47-B6D3-6FF86332CCEB}" type="presParOf" srcId="{57BC0514-4C9A-8243-BEC4-E65C15B5E883}" destId="{072B0BE8-2290-654F-9155-48E5674D8ABD}" srcOrd="0" destOrd="0" presId="urn:microsoft.com/office/officeart/2005/8/layout/vList2"/>
    <dgm:cxn modelId="{985BC123-DA8F-9C41-8D54-DBB5A4C0EB5B}" type="presParOf" srcId="{57BC0514-4C9A-8243-BEC4-E65C15B5E883}" destId="{9A11A5D7-8CC3-3F41-9887-AB9A771AAB35}" srcOrd="1" destOrd="0" presId="urn:microsoft.com/office/officeart/2005/8/layout/vList2"/>
    <dgm:cxn modelId="{BA957084-8A97-184C-B7AA-9363389AD3B2}" type="presParOf" srcId="{57BC0514-4C9A-8243-BEC4-E65C15B5E883}" destId="{3E8701AC-5846-BC45-B508-0FD487C16144}" srcOrd="2" destOrd="0" presId="urn:microsoft.com/office/officeart/2005/8/layout/vList2"/>
    <dgm:cxn modelId="{81F94D37-F351-B746-B6D3-50D701E3292A}" type="presParOf" srcId="{57BC0514-4C9A-8243-BEC4-E65C15B5E883}" destId="{581446E0-E2BF-D54F-BF6C-D1B2B5E0A397}" srcOrd="3" destOrd="0" presId="urn:microsoft.com/office/officeart/2005/8/layout/vList2"/>
    <dgm:cxn modelId="{BF6CE0CD-E92B-0744-AC79-485146CE12E8}" type="presParOf" srcId="{57BC0514-4C9A-8243-BEC4-E65C15B5E883}" destId="{A56A0291-83EA-E445-8430-B073BAF2634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596132-EAF8-9D47-9634-C7BE0C7D931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59A9568C-1DD5-974A-ADCB-B92DFCE2E4C8}">
      <dgm:prSet/>
      <dgm:spPr/>
      <dgm:t>
        <a:bodyPr/>
        <a:lstStyle/>
        <a:p>
          <a:r>
            <a:rPr lang="en-US"/>
            <a:t>Gestão da diversidade como um dos principais mecanismos para a inclusão das mulheres, entre outros grupos</a:t>
          </a:r>
          <a:endParaRPr lang="pt-BR"/>
        </a:p>
      </dgm:t>
    </dgm:pt>
    <dgm:pt modelId="{9D0E5BC8-EE12-E742-9A09-48F905019BB5}" type="parTrans" cxnId="{B5726EA2-E1AD-764C-9E25-B7A1F53464FA}">
      <dgm:prSet/>
      <dgm:spPr/>
      <dgm:t>
        <a:bodyPr/>
        <a:lstStyle/>
        <a:p>
          <a:endParaRPr lang="pt-BR"/>
        </a:p>
      </dgm:t>
    </dgm:pt>
    <dgm:pt modelId="{594993E6-8958-7E42-BCD5-DA5280E1A0D8}" type="sibTrans" cxnId="{B5726EA2-E1AD-764C-9E25-B7A1F53464FA}">
      <dgm:prSet/>
      <dgm:spPr/>
      <dgm:t>
        <a:bodyPr/>
        <a:lstStyle/>
        <a:p>
          <a:endParaRPr lang="pt-BR"/>
        </a:p>
      </dgm:t>
    </dgm:pt>
    <dgm:pt modelId="{D624A7BA-F5E3-C046-ACF5-F746902A1BAD}">
      <dgm:prSet/>
      <dgm:spPr/>
      <dgm:t>
        <a:bodyPr/>
        <a:lstStyle/>
        <a:p>
          <a:r>
            <a:rPr lang="en-US"/>
            <a:t>Busca também implantar novas praticas de gestão de pessoas e de cultura organizacional</a:t>
          </a:r>
          <a:endParaRPr lang="pt-BR"/>
        </a:p>
      </dgm:t>
    </dgm:pt>
    <dgm:pt modelId="{FE273B1E-5AF5-BB4D-A53D-EB0AEC59070D}" type="parTrans" cxnId="{46408E68-61DE-AB41-94FB-9B1D850E77D5}">
      <dgm:prSet/>
      <dgm:spPr/>
      <dgm:t>
        <a:bodyPr/>
        <a:lstStyle/>
        <a:p>
          <a:endParaRPr lang="pt-BR"/>
        </a:p>
      </dgm:t>
    </dgm:pt>
    <dgm:pt modelId="{4801F178-2828-7B4F-AD88-6D3FBDF8DCFA}" type="sibTrans" cxnId="{46408E68-61DE-AB41-94FB-9B1D850E77D5}">
      <dgm:prSet/>
      <dgm:spPr/>
      <dgm:t>
        <a:bodyPr/>
        <a:lstStyle/>
        <a:p>
          <a:endParaRPr lang="pt-BR"/>
        </a:p>
      </dgm:t>
    </dgm:pt>
    <dgm:pt modelId="{F0E8E691-59C3-CB4A-8C84-3238F9CD139F}">
      <dgm:prSet/>
      <dgm:spPr/>
      <dgm:t>
        <a:bodyPr/>
        <a:lstStyle/>
        <a:p>
          <a:r>
            <a:rPr lang="en-US"/>
            <a:t>Atrela o desenvolvimento dessas praticas a melhorias do desempenho organizacional</a:t>
          </a:r>
          <a:endParaRPr lang="pt-BR"/>
        </a:p>
      </dgm:t>
    </dgm:pt>
    <dgm:pt modelId="{DF096F75-0B4A-1948-A4C2-FA5F6E73D532}" type="parTrans" cxnId="{CF05A504-5A1F-034D-984C-765E3132989B}">
      <dgm:prSet/>
      <dgm:spPr/>
      <dgm:t>
        <a:bodyPr/>
        <a:lstStyle/>
        <a:p>
          <a:endParaRPr lang="pt-BR"/>
        </a:p>
      </dgm:t>
    </dgm:pt>
    <dgm:pt modelId="{C0AEAAA5-EC70-2D4C-A3ED-FF3FC39090EC}" type="sibTrans" cxnId="{CF05A504-5A1F-034D-984C-765E3132989B}">
      <dgm:prSet/>
      <dgm:spPr/>
      <dgm:t>
        <a:bodyPr/>
        <a:lstStyle/>
        <a:p>
          <a:endParaRPr lang="pt-BR"/>
        </a:p>
      </dgm:t>
    </dgm:pt>
    <dgm:pt modelId="{0D52ED84-05E2-1C46-ACD8-FEBA0F6D0D5C}">
      <dgm:prSet/>
      <dgm:spPr/>
      <dgm:t>
        <a:bodyPr/>
        <a:lstStyle/>
        <a:p>
          <a:r>
            <a:rPr lang="en-US" dirty="0" err="1"/>
            <a:t>Vê</a:t>
          </a:r>
          <a:r>
            <a:rPr lang="en-US" dirty="0"/>
            <a:t> a </a:t>
          </a:r>
          <a:r>
            <a:rPr lang="en-US" dirty="0" err="1"/>
            <a:t>diversidade</a:t>
          </a:r>
          <a:r>
            <a:rPr lang="en-US" dirty="0"/>
            <a:t> </a:t>
          </a:r>
          <a:r>
            <a:rPr lang="en-US" dirty="0" err="1"/>
            <a:t>como</a:t>
          </a:r>
          <a:r>
            <a:rPr lang="en-US" dirty="0"/>
            <a:t> </a:t>
          </a:r>
          <a:r>
            <a:rPr lang="en-US" dirty="0" err="1"/>
            <a:t>uma</a:t>
          </a:r>
          <a:r>
            <a:rPr lang="en-US" dirty="0"/>
            <a:t> </a:t>
          </a:r>
          <a:r>
            <a:rPr lang="en-US" dirty="0" err="1"/>
            <a:t>imposição</a:t>
          </a:r>
          <a:r>
            <a:rPr lang="en-US" dirty="0"/>
            <a:t> para as </a:t>
          </a:r>
          <a:r>
            <a:rPr lang="en-US" dirty="0" err="1"/>
            <a:t>empresas</a:t>
          </a:r>
          <a:r>
            <a:rPr lang="en-US" dirty="0"/>
            <a:t>, </a:t>
          </a:r>
          <a:r>
            <a:rPr lang="en-US" dirty="0" err="1"/>
            <a:t>em</a:t>
          </a:r>
          <a:r>
            <a:rPr lang="en-US" dirty="0"/>
            <a:t> um </a:t>
          </a:r>
          <a:r>
            <a:rPr lang="en-US" dirty="0" err="1"/>
            <a:t>contexto</a:t>
          </a:r>
          <a:r>
            <a:rPr lang="en-US" dirty="0"/>
            <a:t> de </a:t>
          </a:r>
          <a:r>
            <a:rPr lang="en-US" dirty="0" err="1"/>
            <a:t>escassez</a:t>
          </a:r>
          <a:r>
            <a:rPr lang="en-US" dirty="0"/>
            <a:t> de </a:t>
          </a:r>
          <a:r>
            <a:rPr lang="en-US" dirty="0" err="1"/>
            <a:t>mão</a:t>
          </a:r>
          <a:r>
            <a:rPr lang="en-US" dirty="0"/>
            <a:t> de </a:t>
          </a:r>
          <a:r>
            <a:rPr lang="en-US" dirty="0" err="1"/>
            <a:t>obra</a:t>
          </a:r>
          <a:r>
            <a:rPr lang="en-US" dirty="0"/>
            <a:t> e </a:t>
          </a:r>
          <a:r>
            <a:rPr lang="en-US" dirty="0" err="1"/>
            <a:t>necessidade</a:t>
          </a:r>
          <a:r>
            <a:rPr lang="en-US" dirty="0"/>
            <a:t> de </a:t>
          </a:r>
          <a:r>
            <a:rPr lang="en-US" dirty="0" err="1"/>
            <a:t>retenção</a:t>
          </a:r>
          <a:r>
            <a:rPr lang="en-US" dirty="0"/>
            <a:t> de </a:t>
          </a:r>
          <a:r>
            <a:rPr lang="en-US" dirty="0" err="1"/>
            <a:t>talentos</a:t>
          </a:r>
          <a:endParaRPr lang="pt-BR" dirty="0"/>
        </a:p>
      </dgm:t>
    </dgm:pt>
    <dgm:pt modelId="{96419112-1EFB-7842-BBD0-081368CFA303}" type="parTrans" cxnId="{FAAEFBB4-7440-8D43-80A9-511CA6917489}">
      <dgm:prSet/>
      <dgm:spPr/>
      <dgm:t>
        <a:bodyPr/>
        <a:lstStyle/>
        <a:p>
          <a:endParaRPr lang="pt-BR"/>
        </a:p>
      </dgm:t>
    </dgm:pt>
    <dgm:pt modelId="{D1FCCAB8-C288-7E46-A458-44358F2F2B96}" type="sibTrans" cxnId="{FAAEFBB4-7440-8D43-80A9-511CA6917489}">
      <dgm:prSet/>
      <dgm:spPr/>
      <dgm:t>
        <a:bodyPr/>
        <a:lstStyle/>
        <a:p>
          <a:endParaRPr lang="pt-BR"/>
        </a:p>
      </dgm:t>
    </dgm:pt>
    <dgm:pt modelId="{28D8BD86-422B-684C-ACE1-57759D6C10A6}" type="pres">
      <dgm:prSet presAssocID="{DE596132-EAF8-9D47-9634-C7BE0C7D9315}" presName="linear" presStyleCnt="0">
        <dgm:presLayoutVars>
          <dgm:animLvl val="lvl"/>
          <dgm:resizeHandles val="exact"/>
        </dgm:presLayoutVars>
      </dgm:prSet>
      <dgm:spPr/>
    </dgm:pt>
    <dgm:pt modelId="{B81CAE28-7657-7F45-8DC4-8D2486B3667F}" type="pres">
      <dgm:prSet presAssocID="{59A9568C-1DD5-974A-ADCB-B92DFCE2E4C8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B3B3DCCF-55A7-FD44-9FAF-F7A2115528FA}" type="pres">
      <dgm:prSet presAssocID="{594993E6-8958-7E42-BCD5-DA5280E1A0D8}" presName="spacer" presStyleCnt="0"/>
      <dgm:spPr/>
    </dgm:pt>
    <dgm:pt modelId="{0DEA411F-304D-8C4C-AECB-AF5E09316077}" type="pres">
      <dgm:prSet presAssocID="{D624A7BA-F5E3-C046-ACF5-F746902A1BAD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17C802B-126D-9042-AA20-4A354FCE0796}" type="pres">
      <dgm:prSet presAssocID="{4801F178-2828-7B4F-AD88-6D3FBDF8DCFA}" presName="spacer" presStyleCnt="0"/>
      <dgm:spPr/>
    </dgm:pt>
    <dgm:pt modelId="{0CEB8B76-E06A-4F49-94BF-80BD47C16D79}" type="pres">
      <dgm:prSet presAssocID="{F0E8E691-59C3-CB4A-8C84-3238F9CD139F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675DEDCC-B5AB-2940-B332-47A0E5206FFF}" type="pres">
      <dgm:prSet presAssocID="{C0AEAAA5-EC70-2D4C-A3ED-FF3FC39090EC}" presName="spacer" presStyleCnt="0"/>
      <dgm:spPr/>
    </dgm:pt>
    <dgm:pt modelId="{88701F7A-2CD0-F149-9033-D636632291E4}" type="pres">
      <dgm:prSet presAssocID="{0D52ED84-05E2-1C46-ACD8-FEBA0F6D0D5C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CF05A504-5A1F-034D-984C-765E3132989B}" srcId="{DE596132-EAF8-9D47-9634-C7BE0C7D9315}" destId="{F0E8E691-59C3-CB4A-8C84-3238F9CD139F}" srcOrd="2" destOrd="0" parTransId="{DF096F75-0B4A-1948-A4C2-FA5F6E73D532}" sibTransId="{C0AEAAA5-EC70-2D4C-A3ED-FF3FC39090EC}"/>
    <dgm:cxn modelId="{C585A24B-D6EB-1F42-8B2F-9C48E0A653DF}" type="presOf" srcId="{F0E8E691-59C3-CB4A-8C84-3238F9CD139F}" destId="{0CEB8B76-E06A-4F49-94BF-80BD47C16D79}" srcOrd="0" destOrd="0" presId="urn:microsoft.com/office/officeart/2005/8/layout/vList2"/>
    <dgm:cxn modelId="{D8E13A53-5FFE-FE43-971D-DCA545CB09C9}" type="presOf" srcId="{DE596132-EAF8-9D47-9634-C7BE0C7D9315}" destId="{28D8BD86-422B-684C-ACE1-57759D6C10A6}" srcOrd="0" destOrd="0" presId="urn:microsoft.com/office/officeart/2005/8/layout/vList2"/>
    <dgm:cxn modelId="{B8882863-93C5-D14F-858E-7462C8A88D9F}" type="presOf" srcId="{D624A7BA-F5E3-C046-ACF5-F746902A1BAD}" destId="{0DEA411F-304D-8C4C-AECB-AF5E09316077}" srcOrd="0" destOrd="0" presId="urn:microsoft.com/office/officeart/2005/8/layout/vList2"/>
    <dgm:cxn modelId="{46408E68-61DE-AB41-94FB-9B1D850E77D5}" srcId="{DE596132-EAF8-9D47-9634-C7BE0C7D9315}" destId="{D624A7BA-F5E3-C046-ACF5-F746902A1BAD}" srcOrd="1" destOrd="0" parTransId="{FE273B1E-5AF5-BB4D-A53D-EB0AEC59070D}" sibTransId="{4801F178-2828-7B4F-AD88-6D3FBDF8DCFA}"/>
    <dgm:cxn modelId="{B5726EA2-E1AD-764C-9E25-B7A1F53464FA}" srcId="{DE596132-EAF8-9D47-9634-C7BE0C7D9315}" destId="{59A9568C-1DD5-974A-ADCB-B92DFCE2E4C8}" srcOrd="0" destOrd="0" parTransId="{9D0E5BC8-EE12-E742-9A09-48F905019BB5}" sibTransId="{594993E6-8958-7E42-BCD5-DA5280E1A0D8}"/>
    <dgm:cxn modelId="{753463A4-E3E3-944E-B4C7-43EB464CCAD3}" type="presOf" srcId="{0D52ED84-05E2-1C46-ACD8-FEBA0F6D0D5C}" destId="{88701F7A-2CD0-F149-9033-D636632291E4}" srcOrd="0" destOrd="0" presId="urn:microsoft.com/office/officeart/2005/8/layout/vList2"/>
    <dgm:cxn modelId="{FAAEFBB4-7440-8D43-80A9-511CA6917489}" srcId="{DE596132-EAF8-9D47-9634-C7BE0C7D9315}" destId="{0D52ED84-05E2-1C46-ACD8-FEBA0F6D0D5C}" srcOrd="3" destOrd="0" parTransId="{96419112-1EFB-7842-BBD0-081368CFA303}" sibTransId="{D1FCCAB8-C288-7E46-A458-44358F2F2B96}"/>
    <dgm:cxn modelId="{22E79BE9-E4E9-CF40-96C8-9EE68C02D8D8}" type="presOf" srcId="{59A9568C-1DD5-974A-ADCB-B92DFCE2E4C8}" destId="{B81CAE28-7657-7F45-8DC4-8D2486B3667F}" srcOrd="0" destOrd="0" presId="urn:microsoft.com/office/officeart/2005/8/layout/vList2"/>
    <dgm:cxn modelId="{49444F87-ACFF-914A-9FD2-7BD95A21C924}" type="presParOf" srcId="{28D8BD86-422B-684C-ACE1-57759D6C10A6}" destId="{B81CAE28-7657-7F45-8DC4-8D2486B3667F}" srcOrd="0" destOrd="0" presId="urn:microsoft.com/office/officeart/2005/8/layout/vList2"/>
    <dgm:cxn modelId="{4FC86DF0-7884-9645-8297-ED46C28B2521}" type="presParOf" srcId="{28D8BD86-422B-684C-ACE1-57759D6C10A6}" destId="{B3B3DCCF-55A7-FD44-9FAF-F7A2115528FA}" srcOrd="1" destOrd="0" presId="urn:microsoft.com/office/officeart/2005/8/layout/vList2"/>
    <dgm:cxn modelId="{58A37490-0968-3E46-A5FA-9BF1B45FDFA4}" type="presParOf" srcId="{28D8BD86-422B-684C-ACE1-57759D6C10A6}" destId="{0DEA411F-304D-8C4C-AECB-AF5E09316077}" srcOrd="2" destOrd="0" presId="urn:microsoft.com/office/officeart/2005/8/layout/vList2"/>
    <dgm:cxn modelId="{02DB8D6F-180C-C346-843D-B6B5446F5D34}" type="presParOf" srcId="{28D8BD86-422B-684C-ACE1-57759D6C10A6}" destId="{417C802B-126D-9042-AA20-4A354FCE0796}" srcOrd="3" destOrd="0" presId="urn:microsoft.com/office/officeart/2005/8/layout/vList2"/>
    <dgm:cxn modelId="{61C33918-8EC2-C641-863D-30B868935905}" type="presParOf" srcId="{28D8BD86-422B-684C-ACE1-57759D6C10A6}" destId="{0CEB8B76-E06A-4F49-94BF-80BD47C16D79}" srcOrd="4" destOrd="0" presId="urn:microsoft.com/office/officeart/2005/8/layout/vList2"/>
    <dgm:cxn modelId="{52C5E93B-CE48-7146-B9BC-B08C98DA3DAA}" type="presParOf" srcId="{28D8BD86-422B-684C-ACE1-57759D6C10A6}" destId="{675DEDCC-B5AB-2940-B332-47A0E5206FFF}" srcOrd="5" destOrd="0" presId="urn:microsoft.com/office/officeart/2005/8/layout/vList2"/>
    <dgm:cxn modelId="{25B1E864-8954-7344-97BC-37579A41E8F5}" type="presParOf" srcId="{28D8BD86-422B-684C-ACE1-57759D6C10A6}" destId="{88701F7A-2CD0-F149-9033-D636632291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FC691C-58EE-4844-A60A-FF16AF61FB2F}" type="doc">
      <dgm:prSet loTypeId="urn:microsoft.com/office/officeart/2008/layout/Lin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6E2F555-410B-A34F-971D-BED2AE8E1413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GT do Conselho de DH em Genebra</a:t>
          </a:r>
        </a:p>
      </dgm:t>
    </dgm:pt>
    <dgm:pt modelId="{61975224-CD35-DA4F-927B-C010ACD08DD4}" type="parTrans" cxnId="{26462DDD-77AB-7B46-B9F4-7E5027D89969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9D38E3F6-339F-7343-BCE7-0198025167F7}" type="sibTrans" cxnId="{26462DDD-77AB-7B46-B9F4-7E5027D89969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C77E91D6-EEB8-A54F-A968-901CF1D58F26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Debates para consolidar um Tratado Vinculante para responsabilização de transnacionais</a:t>
          </a:r>
        </a:p>
      </dgm:t>
    </dgm:pt>
    <dgm:pt modelId="{4FC3A6DD-225F-524F-8C87-3A926FB11F53}" type="parTrans" cxnId="{E30FCD04-EA37-BD44-A10D-EFA33840B8B0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07D34620-CB6E-7F44-A5B2-5EAC7E8FE7E1}" type="sibTrans" cxnId="{E30FCD04-EA37-BD44-A10D-EFA33840B8B0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8902AEB9-4D6D-3B48-BE87-5D4B67FC593D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Quem está participando? Empresas, ONGs, diplomacia, pesquisadores, parlamentares, diplomatas, </a:t>
          </a:r>
        </a:p>
      </dgm:t>
    </dgm:pt>
    <dgm:pt modelId="{C3730356-4EAB-A74F-8D2A-DF6CE395B778}" type="parTrans" cxnId="{8809AE78-1206-0A49-B734-BDC7A26E2C0C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179DDD14-6518-1749-8FCF-1E8852FCF6D7}" type="sibTrans" cxnId="{8809AE78-1206-0A49-B734-BDC7A26E2C0C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D0CE999C-06A0-924C-A3BB-3289B19BB630}" type="pres">
      <dgm:prSet presAssocID="{DFFC691C-58EE-4844-A60A-FF16AF61FB2F}" presName="vert0" presStyleCnt="0">
        <dgm:presLayoutVars>
          <dgm:dir/>
          <dgm:animOne val="branch"/>
          <dgm:animLvl val="lvl"/>
        </dgm:presLayoutVars>
      </dgm:prSet>
      <dgm:spPr/>
    </dgm:pt>
    <dgm:pt modelId="{E3C8CCFA-073A-1F41-AE2D-8A8F03A4864B}" type="pres">
      <dgm:prSet presAssocID="{46E2F555-410B-A34F-971D-BED2AE8E1413}" presName="thickLine" presStyleLbl="alignNode1" presStyleIdx="0" presStyleCnt="3"/>
      <dgm:spPr/>
    </dgm:pt>
    <dgm:pt modelId="{4F8103CC-7175-2C4A-A419-9329B9549A87}" type="pres">
      <dgm:prSet presAssocID="{46E2F555-410B-A34F-971D-BED2AE8E1413}" presName="horz1" presStyleCnt="0"/>
      <dgm:spPr/>
    </dgm:pt>
    <dgm:pt modelId="{75217A4F-ACF5-744F-A2B6-36C10A0D5E3F}" type="pres">
      <dgm:prSet presAssocID="{46E2F555-410B-A34F-971D-BED2AE8E1413}" presName="tx1" presStyleLbl="revTx" presStyleIdx="0" presStyleCnt="3"/>
      <dgm:spPr/>
    </dgm:pt>
    <dgm:pt modelId="{3ED6F274-C770-324C-9809-E15F75CF2B18}" type="pres">
      <dgm:prSet presAssocID="{46E2F555-410B-A34F-971D-BED2AE8E1413}" presName="vert1" presStyleCnt="0"/>
      <dgm:spPr/>
    </dgm:pt>
    <dgm:pt modelId="{3590075D-4C28-A84D-A9FF-FF3F7C237E4B}" type="pres">
      <dgm:prSet presAssocID="{C77E91D6-EEB8-A54F-A968-901CF1D58F26}" presName="thickLine" presStyleLbl="alignNode1" presStyleIdx="1" presStyleCnt="3"/>
      <dgm:spPr/>
    </dgm:pt>
    <dgm:pt modelId="{E54B8A45-18AA-4547-A66D-CDE4CA5B04CE}" type="pres">
      <dgm:prSet presAssocID="{C77E91D6-EEB8-A54F-A968-901CF1D58F26}" presName="horz1" presStyleCnt="0"/>
      <dgm:spPr/>
    </dgm:pt>
    <dgm:pt modelId="{D33C06C9-12A0-6241-992C-5B676B854296}" type="pres">
      <dgm:prSet presAssocID="{C77E91D6-EEB8-A54F-A968-901CF1D58F26}" presName="tx1" presStyleLbl="revTx" presStyleIdx="1" presStyleCnt="3"/>
      <dgm:spPr/>
    </dgm:pt>
    <dgm:pt modelId="{2C9E0D8F-B5F3-2B49-B75B-F9417C6EC7E4}" type="pres">
      <dgm:prSet presAssocID="{C77E91D6-EEB8-A54F-A968-901CF1D58F26}" presName="vert1" presStyleCnt="0"/>
      <dgm:spPr/>
    </dgm:pt>
    <dgm:pt modelId="{3B746F74-81FE-F14A-A708-6E21886043DD}" type="pres">
      <dgm:prSet presAssocID="{8902AEB9-4D6D-3B48-BE87-5D4B67FC593D}" presName="thickLine" presStyleLbl="alignNode1" presStyleIdx="2" presStyleCnt="3"/>
      <dgm:spPr/>
    </dgm:pt>
    <dgm:pt modelId="{A9968B81-B705-2642-B6CA-E8B040B52734}" type="pres">
      <dgm:prSet presAssocID="{8902AEB9-4D6D-3B48-BE87-5D4B67FC593D}" presName="horz1" presStyleCnt="0"/>
      <dgm:spPr/>
    </dgm:pt>
    <dgm:pt modelId="{7A3560BD-FBED-B445-B1B1-217D80BD42C9}" type="pres">
      <dgm:prSet presAssocID="{8902AEB9-4D6D-3B48-BE87-5D4B67FC593D}" presName="tx1" presStyleLbl="revTx" presStyleIdx="2" presStyleCnt="3"/>
      <dgm:spPr/>
    </dgm:pt>
    <dgm:pt modelId="{FBB045C4-0EB0-FC4A-A94F-8AD2358BC726}" type="pres">
      <dgm:prSet presAssocID="{8902AEB9-4D6D-3B48-BE87-5D4B67FC593D}" presName="vert1" presStyleCnt="0"/>
      <dgm:spPr/>
    </dgm:pt>
  </dgm:ptLst>
  <dgm:cxnLst>
    <dgm:cxn modelId="{E30FCD04-EA37-BD44-A10D-EFA33840B8B0}" srcId="{DFFC691C-58EE-4844-A60A-FF16AF61FB2F}" destId="{C77E91D6-EEB8-A54F-A968-901CF1D58F26}" srcOrd="1" destOrd="0" parTransId="{4FC3A6DD-225F-524F-8C87-3A926FB11F53}" sibTransId="{07D34620-CB6E-7F44-A5B2-5EAC7E8FE7E1}"/>
    <dgm:cxn modelId="{8846A361-52CB-A546-AA04-E24871FEC4B5}" type="presOf" srcId="{DFFC691C-58EE-4844-A60A-FF16AF61FB2F}" destId="{D0CE999C-06A0-924C-A3BB-3289B19BB630}" srcOrd="0" destOrd="0" presId="urn:microsoft.com/office/officeart/2008/layout/LinedList"/>
    <dgm:cxn modelId="{8809AE78-1206-0A49-B734-BDC7A26E2C0C}" srcId="{DFFC691C-58EE-4844-A60A-FF16AF61FB2F}" destId="{8902AEB9-4D6D-3B48-BE87-5D4B67FC593D}" srcOrd="2" destOrd="0" parTransId="{C3730356-4EAB-A74F-8D2A-DF6CE395B778}" sibTransId="{179DDD14-6518-1749-8FCF-1E8852FCF6D7}"/>
    <dgm:cxn modelId="{9A5AD5BB-DEC7-CE42-B407-E89FCF9D056F}" type="presOf" srcId="{C77E91D6-EEB8-A54F-A968-901CF1D58F26}" destId="{D33C06C9-12A0-6241-992C-5B676B854296}" srcOrd="0" destOrd="0" presId="urn:microsoft.com/office/officeart/2008/layout/LinedList"/>
    <dgm:cxn modelId="{26462DDD-77AB-7B46-B9F4-7E5027D89969}" srcId="{DFFC691C-58EE-4844-A60A-FF16AF61FB2F}" destId="{46E2F555-410B-A34F-971D-BED2AE8E1413}" srcOrd="0" destOrd="0" parTransId="{61975224-CD35-DA4F-927B-C010ACD08DD4}" sibTransId="{9D38E3F6-339F-7343-BCE7-0198025167F7}"/>
    <dgm:cxn modelId="{9F2292E4-AC81-6A4F-9B1D-EB0A4A407834}" type="presOf" srcId="{8902AEB9-4D6D-3B48-BE87-5D4B67FC593D}" destId="{7A3560BD-FBED-B445-B1B1-217D80BD42C9}" srcOrd="0" destOrd="0" presId="urn:microsoft.com/office/officeart/2008/layout/LinedList"/>
    <dgm:cxn modelId="{9727FEF7-E735-9644-9E68-14E2E48C6265}" type="presOf" srcId="{46E2F555-410B-A34F-971D-BED2AE8E1413}" destId="{75217A4F-ACF5-744F-A2B6-36C10A0D5E3F}" srcOrd="0" destOrd="0" presId="urn:microsoft.com/office/officeart/2008/layout/LinedList"/>
    <dgm:cxn modelId="{A80A0427-0C4E-F842-983D-750EAB225F9C}" type="presParOf" srcId="{D0CE999C-06A0-924C-A3BB-3289B19BB630}" destId="{E3C8CCFA-073A-1F41-AE2D-8A8F03A4864B}" srcOrd="0" destOrd="0" presId="urn:microsoft.com/office/officeart/2008/layout/LinedList"/>
    <dgm:cxn modelId="{52592E0F-49D1-6245-8698-0E7D5D9E5667}" type="presParOf" srcId="{D0CE999C-06A0-924C-A3BB-3289B19BB630}" destId="{4F8103CC-7175-2C4A-A419-9329B9549A87}" srcOrd="1" destOrd="0" presId="urn:microsoft.com/office/officeart/2008/layout/LinedList"/>
    <dgm:cxn modelId="{C60322ED-D05D-BE40-B4AF-99159181148A}" type="presParOf" srcId="{4F8103CC-7175-2C4A-A419-9329B9549A87}" destId="{75217A4F-ACF5-744F-A2B6-36C10A0D5E3F}" srcOrd="0" destOrd="0" presId="urn:microsoft.com/office/officeart/2008/layout/LinedList"/>
    <dgm:cxn modelId="{77999B70-C906-9742-A214-0A550F848368}" type="presParOf" srcId="{4F8103CC-7175-2C4A-A419-9329B9549A87}" destId="{3ED6F274-C770-324C-9809-E15F75CF2B18}" srcOrd="1" destOrd="0" presId="urn:microsoft.com/office/officeart/2008/layout/LinedList"/>
    <dgm:cxn modelId="{707E68E2-4EE2-C845-BF9A-C3D3D603E0AB}" type="presParOf" srcId="{D0CE999C-06A0-924C-A3BB-3289B19BB630}" destId="{3590075D-4C28-A84D-A9FF-FF3F7C237E4B}" srcOrd="2" destOrd="0" presId="urn:microsoft.com/office/officeart/2008/layout/LinedList"/>
    <dgm:cxn modelId="{74E3274D-3E62-5848-B213-DB54C1941940}" type="presParOf" srcId="{D0CE999C-06A0-924C-A3BB-3289B19BB630}" destId="{E54B8A45-18AA-4547-A66D-CDE4CA5B04CE}" srcOrd="3" destOrd="0" presId="urn:microsoft.com/office/officeart/2008/layout/LinedList"/>
    <dgm:cxn modelId="{D7DB312D-0FB4-764A-94E2-C15BD315CDF1}" type="presParOf" srcId="{E54B8A45-18AA-4547-A66D-CDE4CA5B04CE}" destId="{D33C06C9-12A0-6241-992C-5B676B854296}" srcOrd="0" destOrd="0" presId="urn:microsoft.com/office/officeart/2008/layout/LinedList"/>
    <dgm:cxn modelId="{659B6822-ACBA-2E45-8CB6-82CDAC3D8959}" type="presParOf" srcId="{E54B8A45-18AA-4547-A66D-CDE4CA5B04CE}" destId="{2C9E0D8F-B5F3-2B49-B75B-F9417C6EC7E4}" srcOrd="1" destOrd="0" presId="urn:microsoft.com/office/officeart/2008/layout/LinedList"/>
    <dgm:cxn modelId="{F9915612-B95A-8C4B-8492-7DCD695F1ED7}" type="presParOf" srcId="{D0CE999C-06A0-924C-A3BB-3289B19BB630}" destId="{3B746F74-81FE-F14A-A708-6E21886043DD}" srcOrd="4" destOrd="0" presId="urn:microsoft.com/office/officeart/2008/layout/LinedList"/>
    <dgm:cxn modelId="{1EE77BB2-1C68-5640-8784-500793890E33}" type="presParOf" srcId="{D0CE999C-06A0-924C-A3BB-3289B19BB630}" destId="{A9968B81-B705-2642-B6CA-E8B040B52734}" srcOrd="5" destOrd="0" presId="urn:microsoft.com/office/officeart/2008/layout/LinedList"/>
    <dgm:cxn modelId="{A5009E1A-17DA-A348-AFCC-6AEC7F61026F}" type="presParOf" srcId="{A9968B81-B705-2642-B6CA-E8B040B52734}" destId="{7A3560BD-FBED-B445-B1B1-217D80BD42C9}" srcOrd="0" destOrd="0" presId="urn:microsoft.com/office/officeart/2008/layout/LinedList"/>
    <dgm:cxn modelId="{339E8BDF-58F4-0846-B3D6-011704E6F005}" type="presParOf" srcId="{A9968B81-B705-2642-B6CA-E8B040B52734}" destId="{FBB045C4-0EB0-FC4A-A94F-8AD2358BC7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FC691C-58EE-4844-A60A-FF16AF61FB2F}" type="doc">
      <dgm:prSet loTypeId="urn:microsoft.com/office/officeart/2008/layout/Lin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6E2F555-410B-A34F-971D-BED2AE8E1413}">
      <dgm:prSet custT="1"/>
      <dgm:spPr/>
      <dgm:t>
        <a:bodyPr/>
        <a:lstStyle/>
        <a:p>
          <a:r>
            <a:rPr lang="pt-BR" sz="2000" dirty="0" err="1">
              <a:solidFill>
                <a:schemeClr val="tx1"/>
              </a:solidFill>
            </a:rPr>
            <a:t>Darkside</a:t>
          </a:r>
          <a:r>
            <a:rPr lang="pt-BR" sz="2000" dirty="0">
              <a:solidFill>
                <a:schemeClr val="tx1"/>
              </a:solidFill>
            </a:rPr>
            <a:t> </a:t>
          </a:r>
          <a:r>
            <a:rPr lang="pt-BR" sz="2000" dirty="0" err="1">
              <a:solidFill>
                <a:schemeClr val="tx1"/>
              </a:solidFill>
            </a:rPr>
            <a:t>of</a:t>
          </a:r>
          <a:r>
            <a:rPr lang="pt-BR" sz="2000" dirty="0">
              <a:solidFill>
                <a:schemeClr val="tx1"/>
              </a:solidFill>
            </a:rPr>
            <a:t> Chocolate</a:t>
          </a:r>
        </a:p>
      </dgm:t>
    </dgm:pt>
    <dgm:pt modelId="{61975224-CD35-DA4F-927B-C010ACD08DD4}" type="parTrans" cxnId="{26462DDD-77AB-7B46-B9F4-7E5027D89969}">
      <dgm:prSet/>
      <dgm:spPr/>
      <dgm:t>
        <a:bodyPr/>
        <a:lstStyle/>
        <a:p>
          <a:endParaRPr lang="pt-BR" sz="2000">
            <a:solidFill>
              <a:schemeClr val="bg1"/>
            </a:solidFill>
          </a:endParaRPr>
        </a:p>
      </dgm:t>
    </dgm:pt>
    <dgm:pt modelId="{9D38E3F6-339F-7343-BCE7-0198025167F7}" type="sibTrans" cxnId="{26462DDD-77AB-7B46-B9F4-7E5027D89969}">
      <dgm:prSet/>
      <dgm:spPr/>
      <dgm:t>
        <a:bodyPr/>
        <a:lstStyle/>
        <a:p>
          <a:endParaRPr lang="pt-BR" sz="2000">
            <a:solidFill>
              <a:schemeClr val="bg1"/>
            </a:solidFill>
          </a:endParaRPr>
        </a:p>
      </dgm:t>
    </dgm:pt>
    <dgm:pt modelId="{C77E91D6-EEB8-A54F-A968-901CF1D58F26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Frutas Doces, Vidas Amargas</a:t>
          </a:r>
        </a:p>
      </dgm:t>
    </dgm:pt>
    <dgm:pt modelId="{4FC3A6DD-225F-524F-8C87-3A926FB11F53}" type="parTrans" cxnId="{E30FCD04-EA37-BD44-A10D-EFA33840B8B0}">
      <dgm:prSet/>
      <dgm:spPr/>
      <dgm:t>
        <a:bodyPr/>
        <a:lstStyle/>
        <a:p>
          <a:endParaRPr lang="pt-BR" sz="2000">
            <a:solidFill>
              <a:schemeClr val="bg1"/>
            </a:solidFill>
          </a:endParaRPr>
        </a:p>
      </dgm:t>
    </dgm:pt>
    <dgm:pt modelId="{07D34620-CB6E-7F44-A5B2-5EAC7E8FE7E1}" type="sibTrans" cxnId="{E30FCD04-EA37-BD44-A10D-EFA33840B8B0}">
      <dgm:prSet/>
      <dgm:spPr/>
      <dgm:t>
        <a:bodyPr/>
        <a:lstStyle/>
        <a:p>
          <a:endParaRPr lang="pt-BR" sz="2000">
            <a:solidFill>
              <a:schemeClr val="bg1"/>
            </a:solidFill>
          </a:endParaRPr>
        </a:p>
      </dgm:t>
    </dgm:pt>
    <dgm:pt modelId="{16A1ECA8-FB32-A641-BAAE-7BE0E1566E5E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Direitos Humanos: um assunto </a:t>
          </a:r>
          <a:r>
            <a:rPr lang="pt-BR" sz="2000" dirty="0" err="1">
              <a:solidFill>
                <a:schemeClr val="tx1"/>
              </a:solidFill>
            </a:rPr>
            <a:t>tambem</a:t>
          </a:r>
          <a:r>
            <a:rPr lang="pt-BR" sz="2000" dirty="0">
              <a:solidFill>
                <a:schemeClr val="tx1"/>
              </a:solidFill>
            </a:rPr>
            <a:t> para as empresas</a:t>
          </a:r>
        </a:p>
      </dgm:t>
    </dgm:pt>
    <dgm:pt modelId="{072C0C7D-9F92-C74C-BEFB-B9BA801315CE}" type="parTrans" cxnId="{CC2DB3CD-27F4-A24A-9555-C5CBBE64410E}">
      <dgm:prSet/>
      <dgm:spPr/>
      <dgm:t>
        <a:bodyPr/>
        <a:lstStyle/>
        <a:p>
          <a:endParaRPr lang="pt-BR" sz="2000">
            <a:solidFill>
              <a:schemeClr val="bg1"/>
            </a:solidFill>
          </a:endParaRPr>
        </a:p>
      </dgm:t>
    </dgm:pt>
    <dgm:pt modelId="{4E210BB4-F46F-B949-8FE6-C84D0018091C}" type="sibTrans" cxnId="{CC2DB3CD-27F4-A24A-9555-C5CBBE64410E}">
      <dgm:prSet/>
      <dgm:spPr/>
      <dgm:t>
        <a:bodyPr/>
        <a:lstStyle/>
        <a:p>
          <a:endParaRPr lang="pt-BR" sz="2000">
            <a:solidFill>
              <a:schemeClr val="bg1"/>
            </a:solidFill>
          </a:endParaRPr>
        </a:p>
      </dgm:t>
    </dgm:pt>
    <dgm:pt modelId="{D0CE999C-06A0-924C-A3BB-3289B19BB630}" type="pres">
      <dgm:prSet presAssocID="{DFFC691C-58EE-4844-A60A-FF16AF61FB2F}" presName="vert0" presStyleCnt="0">
        <dgm:presLayoutVars>
          <dgm:dir/>
          <dgm:animOne val="branch"/>
          <dgm:animLvl val="lvl"/>
        </dgm:presLayoutVars>
      </dgm:prSet>
      <dgm:spPr/>
    </dgm:pt>
    <dgm:pt modelId="{E3C8CCFA-073A-1F41-AE2D-8A8F03A4864B}" type="pres">
      <dgm:prSet presAssocID="{46E2F555-410B-A34F-971D-BED2AE8E1413}" presName="thickLine" presStyleLbl="alignNode1" presStyleIdx="0" presStyleCnt="3"/>
      <dgm:spPr/>
    </dgm:pt>
    <dgm:pt modelId="{4F8103CC-7175-2C4A-A419-9329B9549A87}" type="pres">
      <dgm:prSet presAssocID="{46E2F555-410B-A34F-971D-BED2AE8E1413}" presName="horz1" presStyleCnt="0"/>
      <dgm:spPr/>
    </dgm:pt>
    <dgm:pt modelId="{75217A4F-ACF5-744F-A2B6-36C10A0D5E3F}" type="pres">
      <dgm:prSet presAssocID="{46E2F555-410B-A34F-971D-BED2AE8E1413}" presName="tx1" presStyleLbl="revTx" presStyleIdx="0" presStyleCnt="3"/>
      <dgm:spPr/>
    </dgm:pt>
    <dgm:pt modelId="{3ED6F274-C770-324C-9809-E15F75CF2B18}" type="pres">
      <dgm:prSet presAssocID="{46E2F555-410B-A34F-971D-BED2AE8E1413}" presName="vert1" presStyleCnt="0"/>
      <dgm:spPr/>
    </dgm:pt>
    <dgm:pt modelId="{3590075D-4C28-A84D-A9FF-FF3F7C237E4B}" type="pres">
      <dgm:prSet presAssocID="{C77E91D6-EEB8-A54F-A968-901CF1D58F26}" presName="thickLine" presStyleLbl="alignNode1" presStyleIdx="1" presStyleCnt="3"/>
      <dgm:spPr/>
    </dgm:pt>
    <dgm:pt modelId="{E54B8A45-18AA-4547-A66D-CDE4CA5B04CE}" type="pres">
      <dgm:prSet presAssocID="{C77E91D6-EEB8-A54F-A968-901CF1D58F26}" presName="horz1" presStyleCnt="0"/>
      <dgm:spPr/>
    </dgm:pt>
    <dgm:pt modelId="{D33C06C9-12A0-6241-992C-5B676B854296}" type="pres">
      <dgm:prSet presAssocID="{C77E91D6-EEB8-A54F-A968-901CF1D58F26}" presName="tx1" presStyleLbl="revTx" presStyleIdx="1" presStyleCnt="3"/>
      <dgm:spPr/>
    </dgm:pt>
    <dgm:pt modelId="{2C9E0D8F-B5F3-2B49-B75B-F9417C6EC7E4}" type="pres">
      <dgm:prSet presAssocID="{C77E91D6-EEB8-A54F-A968-901CF1D58F26}" presName="vert1" presStyleCnt="0"/>
      <dgm:spPr/>
    </dgm:pt>
    <dgm:pt modelId="{5AD162F6-6674-794E-810C-8734B1DEBCBD}" type="pres">
      <dgm:prSet presAssocID="{16A1ECA8-FB32-A641-BAAE-7BE0E1566E5E}" presName="thickLine" presStyleLbl="alignNode1" presStyleIdx="2" presStyleCnt="3"/>
      <dgm:spPr/>
    </dgm:pt>
    <dgm:pt modelId="{12C0F388-143A-D645-85C7-D31A13455350}" type="pres">
      <dgm:prSet presAssocID="{16A1ECA8-FB32-A641-BAAE-7BE0E1566E5E}" presName="horz1" presStyleCnt="0"/>
      <dgm:spPr/>
    </dgm:pt>
    <dgm:pt modelId="{4BEEFBB2-C32B-A743-A252-D74753336A16}" type="pres">
      <dgm:prSet presAssocID="{16A1ECA8-FB32-A641-BAAE-7BE0E1566E5E}" presName="tx1" presStyleLbl="revTx" presStyleIdx="2" presStyleCnt="3"/>
      <dgm:spPr/>
    </dgm:pt>
    <dgm:pt modelId="{81A5A919-73BA-DC43-B917-4922D35DD90B}" type="pres">
      <dgm:prSet presAssocID="{16A1ECA8-FB32-A641-BAAE-7BE0E1566E5E}" presName="vert1" presStyleCnt="0"/>
      <dgm:spPr/>
    </dgm:pt>
  </dgm:ptLst>
  <dgm:cxnLst>
    <dgm:cxn modelId="{E30FCD04-EA37-BD44-A10D-EFA33840B8B0}" srcId="{DFFC691C-58EE-4844-A60A-FF16AF61FB2F}" destId="{C77E91D6-EEB8-A54F-A968-901CF1D58F26}" srcOrd="1" destOrd="0" parTransId="{4FC3A6DD-225F-524F-8C87-3A926FB11F53}" sibTransId="{07D34620-CB6E-7F44-A5B2-5EAC7E8FE7E1}"/>
    <dgm:cxn modelId="{8A972E34-4082-8E4F-AB2D-884F2E565D5B}" type="presOf" srcId="{16A1ECA8-FB32-A641-BAAE-7BE0E1566E5E}" destId="{4BEEFBB2-C32B-A743-A252-D74753336A16}" srcOrd="0" destOrd="0" presId="urn:microsoft.com/office/officeart/2008/layout/LinedList"/>
    <dgm:cxn modelId="{8846A361-52CB-A546-AA04-E24871FEC4B5}" type="presOf" srcId="{DFFC691C-58EE-4844-A60A-FF16AF61FB2F}" destId="{D0CE999C-06A0-924C-A3BB-3289B19BB630}" srcOrd="0" destOrd="0" presId="urn:microsoft.com/office/officeart/2008/layout/LinedList"/>
    <dgm:cxn modelId="{9A5AD5BB-DEC7-CE42-B407-E89FCF9D056F}" type="presOf" srcId="{C77E91D6-EEB8-A54F-A968-901CF1D58F26}" destId="{D33C06C9-12A0-6241-992C-5B676B854296}" srcOrd="0" destOrd="0" presId="urn:microsoft.com/office/officeart/2008/layout/LinedList"/>
    <dgm:cxn modelId="{CC2DB3CD-27F4-A24A-9555-C5CBBE64410E}" srcId="{DFFC691C-58EE-4844-A60A-FF16AF61FB2F}" destId="{16A1ECA8-FB32-A641-BAAE-7BE0E1566E5E}" srcOrd="2" destOrd="0" parTransId="{072C0C7D-9F92-C74C-BEFB-B9BA801315CE}" sibTransId="{4E210BB4-F46F-B949-8FE6-C84D0018091C}"/>
    <dgm:cxn modelId="{26462DDD-77AB-7B46-B9F4-7E5027D89969}" srcId="{DFFC691C-58EE-4844-A60A-FF16AF61FB2F}" destId="{46E2F555-410B-A34F-971D-BED2AE8E1413}" srcOrd="0" destOrd="0" parTransId="{61975224-CD35-DA4F-927B-C010ACD08DD4}" sibTransId="{9D38E3F6-339F-7343-BCE7-0198025167F7}"/>
    <dgm:cxn modelId="{9727FEF7-E735-9644-9E68-14E2E48C6265}" type="presOf" srcId="{46E2F555-410B-A34F-971D-BED2AE8E1413}" destId="{75217A4F-ACF5-744F-A2B6-36C10A0D5E3F}" srcOrd="0" destOrd="0" presId="urn:microsoft.com/office/officeart/2008/layout/LinedList"/>
    <dgm:cxn modelId="{A80A0427-0C4E-F842-983D-750EAB225F9C}" type="presParOf" srcId="{D0CE999C-06A0-924C-A3BB-3289B19BB630}" destId="{E3C8CCFA-073A-1F41-AE2D-8A8F03A4864B}" srcOrd="0" destOrd="0" presId="urn:microsoft.com/office/officeart/2008/layout/LinedList"/>
    <dgm:cxn modelId="{52592E0F-49D1-6245-8698-0E7D5D9E5667}" type="presParOf" srcId="{D0CE999C-06A0-924C-A3BB-3289B19BB630}" destId="{4F8103CC-7175-2C4A-A419-9329B9549A87}" srcOrd="1" destOrd="0" presId="urn:microsoft.com/office/officeart/2008/layout/LinedList"/>
    <dgm:cxn modelId="{C60322ED-D05D-BE40-B4AF-99159181148A}" type="presParOf" srcId="{4F8103CC-7175-2C4A-A419-9329B9549A87}" destId="{75217A4F-ACF5-744F-A2B6-36C10A0D5E3F}" srcOrd="0" destOrd="0" presId="urn:microsoft.com/office/officeart/2008/layout/LinedList"/>
    <dgm:cxn modelId="{77999B70-C906-9742-A214-0A550F848368}" type="presParOf" srcId="{4F8103CC-7175-2C4A-A419-9329B9549A87}" destId="{3ED6F274-C770-324C-9809-E15F75CF2B18}" srcOrd="1" destOrd="0" presId="urn:microsoft.com/office/officeart/2008/layout/LinedList"/>
    <dgm:cxn modelId="{707E68E2-4EE2-C845-BF9A-C3D3D603E0AB}" type="presParOf" srcId="{D0CE999C-06A0-924C-A3BB-3289B19BB630}" destId="{3590075D-4C28-A84D-A9FF-FF3F7C237E4B}" srcOrd="2" destOrd="0" presId="urn:microsoft.com/office/officeart/2008/layout/LinedList"/>
    <dgm:cxn modelId="{74E3274D-3E62-5848-B213-DB54C1941940}" type="presParOf" srcId="{D0CE999C-06A0-924C-A3BB-3289B19BB630}" destId="{E54B8A45-18AA-4547-A66D-CDE4CA5B04CE}" srcOrd="3" destOrd="0" presId="urn:microsoft.com/office/officeart/2008/layout/LinedList"/>
    <dgm:cxn modelId="{D7DB312D-0FB4-764A-94E2-C15BD315CDF1}" type="presParOf" srcId="{E54B8A45-18AA-4547-A66D-CDE4CA5B04CE}" destId="{D33C06C9-12A0-6241-992C-5B676B854296}" srcOrd="0" destOrd="0" presId="urn:microsoft.com/office/officeart/2008/layout/LinedList"/>
    <dgm:cxn modelId="{659B6822-ACBA-2E45-8CB6-82CDAC3D8959}" type="presParOf" srcId="{E54B8A45-18AA-4547-A66D-CDE4CA5B04CE}" destId="{2C9E0D8F-B5F3-2B49-B75B-F9417C6EC7E4}" srcOrd="1" destOrd="0" presId="urn:microsoft.com/office/officeart/2008/layout/LinedList"/>
    <dgm:cxn modelId="{3DEC0059-8F09-4E43-AACB-7589E3C59F7E}" type="presParOf" srcId="{D0CE999C-06A0-924C-A3BB-3289B19BB630}" destId="{5AD162F6-6674-794E-810C-8734B1DEBCBD}" srcOrd="4" destOrd="0" presId="urn:microsoft.com/office/officeart/2008/layout/LinedList"/>
    <dgm:cxn modelId="{D9772CD6-A61B-464F-BE62-73B3C7C9B596}" type="presParOf" srcId="{D0CE999C-06A0-924C-A3BB-3289B19BB630}" destId="{12C0F388-143A-D645-85C7-D31A13455350}" srcOrd="5" destOrd="0" presId="urn:microsoft.com/office/officeart/2008/layout/LinedList"/>
    <dgm:cxn modelId="{9D417EF6-77BE-5A45-AACF-DCEF63101407}" type="presParOf" srcId="{12C0F388-143A-D645-85C7-D31A13455350}" destId="{4BEEFBB2-C32B-A743-A252-D74753336A16}" srcOrd="0" destOrd="0" presId="urn:microsoft.com/office/officeart/2008/layout/LinedList"/>
    <dgm:cxn modelId="{08F10105-258C-D641-B538-9E22EA434A0D}" type="presParOf" srcId="{12C0F388-143A-D645-85C7-D31A13455350}" destId="{81A5A919-73BA-DC43-B917-4922D35DD9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4D977-8ED8-8648-8F21-D54E4E922EE0}">
      <dsp:nvSpPr>
        <dsp:cNvPr id="0" name=""/>
        <dsp:cNvSpPr/>
      </dsp:nvSpPr>
      <dsp:spPr>
        <a:xfrm>
          <a:off x="0" y="737"/>
          <a:ext cx="632645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6C4A8-B4BC-8B42-84F3-B9394B5BC622}">
      <dsp:nvSpPr>
        <dsp:cNvPr id="0" name=""/>
        <dsp:cNvSpPr/>
      </dsp:nvSpPr>
      <dsp:spPr>
        <a:xfrm>
          <a:off x="0" y="737"/>
          <a:ext cx="6326451" cy="67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Por que Direitos Humanos são um assunto importante para as empresas?</a:t>
          </a:r>
        </a:p>
      </dsp:txBody>
      <dsp:txXfrm>
        <a:off x="0" y="737"/>
        <a:ext cx="6326451" cy="671387"/>
      </dsp:txXfrm>
    </dsp:sp>
    <dsp:sp modelId="{7629AD25-9AA2-9044-8691-F9AF24EAF4F0}">
      <dsp:nvSpPr>
        <dsp:cNvPr id="0" name=""/>
        <dsp:cNvSpPr/>
      </dsp:nvSpPr>
      <dsp:spPr>
        <a:xfrm>
          <a:off x="0" y="672124"/>
          <a:ext cx="632645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5EFA6-83A5-3A4B-9227-08A492D0CEBB}">
      <dsp:nvSpPr>
        <dsp:cNvPr id="0" name=""/>
        <dsp:cNvSpPr/>
      </dsp:nvSpPr>
      <dsp:spPr>
        <a:xfrm>
          <a:off x="0" y="672124"/>
          <a:ext cx="6326451" cy="67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Como surgiram e a universalidade dos Direitos Humanos?</a:t>
          </a:r>
        </a:p>
      </dsp:txBody>
      <dsp:txXfrm>
        <a:off x="0" y="672124"/>
        <a:ext cx="6326451" cy="671387"/>
      </dsp:txXfrm>
    </dsp:sp>
    <dsp:sp modelId="{3D50F314-562E-354C-A0A0-6F968880A54F}">
      <dsp:nvSpPr>
        <dsp:cNvPr id="0" name=""/>
        <dsp:cNvSpPr/>
      </dsp:nvSpPr>
      <dsp:spPr>
        <a:xfrm>
          <a:off x="0" y="1343512"/>
          <a:ext cx="632645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126A0-557A-7D41-9491-1591D5166366}">
      <dsp:nvSpPr>
        <dsp:cNvPr id="0" name=""/>
        <dsp:cNvSpPr/>
      </dsp:nvSpPr>
      <dsp:spPr>
        <a:xfrm>
          <a:off x="0" y="1343512"/>
          <a:ext cx="6326451" cy="67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que é Diversidade?</a:t>
          </a:r>
        </a:p>
      </dsp:txBody>
      <dsp:txXfrm>
        <a:off x="0" y="1343512"/>
        <a:ext cx="6326451" cy="671387"/>
      </dsp:txXfrm>
    </dsp:sp>
    <dsp:sp modelId="{EA00B05E-0FDF-0A40-BEA3-59F4D170BBD4}">
      <dsp:nvSpPr>
        <dsp:cNvPr id="0" name=""/>
        <dsp:cNvSpPr/>
      </dsp:nvSpPr>
      <dsp:spPr>
        <a:xfrm>
          <a:off x="0" y="2014899"/>
          <a:ext cx="632645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A295C-57BC-4E48-AB83-9719A82A003A}">
      <dsp:nvSpPr>
        <dsp:cNvPr id="0" name=""/>
        <dsp:cNvSpPr/>
      </dsp:nvSpPr>
      <dsp:spPr>
        <a:xfrm>
          <a:off x="0" y="2014899"/>
          <a:ext cx="6326451" cy="67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Diversidade para quem?</a:t>
          </a:r>
        </a:p>
      </dsp:txBody>
      <dsp:txXfrm>
        <a:off x="0" y="2014899"/>
        <a:ext cx="6326451" cy="671387"/>
      </dsp:txXfrm>
    </dsp:sp>
    <dsp:sp modelId="{6527192E-1BCB-F04C-89C8-E1F1B5A70D91}">
      <dsp:nvSpPr>
        <dsp:cNvPr id="0" name=""/>
        <dsp:cNvSpPr/>
      </dsp:nvSpPr>
      <dsp:spPr>
        <a:xfrm>
          <a:off x="0" y="2686286"/>
          <a:ext cx="632645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D31CF-2CF8-5940-91D3-3BBF678967CB}">
      <dsp:nvSpPr>
        <dsp:cNvPr id="0" name=""/>
        <dsp:cNvSpPr/>
      </dsp:nvSpPr>
      <dsp:spPr>
        <a:xfrm>
          <a:off x="0" y="2686286"/>
          <a:ext cx="6326451" cy="67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cenário atual de Diversidade e Direitos Humanos no Brasil</a:t>
          </a:r>
        </a:p>
      </dsp:txBody>
      <dsp:txXfrm>
        <a:off x="0" y="2686286"/>
        <a:ext cx="6326451" cy="671387"/>
      </dsp:txXfrm>
    </dsp:sp>
    <dsp:sp modelId="{EF1BF209-358E-4F49-9B66-EB734B60AA32}">
      <dsp:nvSpPr>
        <dsp:cNvPr id="0" name=""/>
        <dsp:cNvSpPr/>
      </dsp:nvSpPr>
      <dsp:spPr>
        <a:xfrm>
          <a:off x="0" y="3357673"/>
          <a:ext cx="632645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98520-FE8A-B448-947B-E05FC286EA0E}">
      <dsp:nvSpPr>
        <dsp:cNvPr id="0" name=""/>
        <dsp:cNvSpPr/>
      </dsp:nvSpPr>
      <dsp:spPr>
        <a:xfrm>
          <a:off x="0" y="3357673"/>
          <a:ext cx="6326451" cy="67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Qual o papel da gestão nessa história? E as organizações?</a:t>
          </a:r>
        </a:p>
      </dsp:txBody>
      <dsp:txXfrm>
        <a:off x="0" y="3357673"/>
        <a:ext cx="6326451" cy="671387"/>
      </dsp:txXfrm>
    </dsp:sp>
    <dsp:sp modelId="{A7D91DDE-1E7B-9749-84DC-36FC2793FB4B}">
      <dsp:nvSpPr>
        <dsp:cNvPr id="0" name=""/>
        <dsp:cNvSpPr/>
      </dsp:nvSpPr>
      <dsp:spPr>
        <a:xfrm>
          <a:off x="0" y="4029060"/>
          <a:ext cx="632645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08574-1B7F-7442-A138-222596AC8BBC}">
      <dsp:nvSpPr>
        <dsp:cNvPr id="0" name=""/>
        <dsp:cNvSpPr/>
      </dsp:nvSpPr>
      <dsp:spPr>
        <a:xfrm>
          <a:off x="0" y="4029060"/>
          <a:ext cx="6326451" cy="67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que as empresas estão fazendo para contribuir com o debate?</a:t>
          </a:r>
        </a:p>
      </dsp:txBody>
      <dsp:txXfrm>
        <a:off x="0" y="4029060"/>
        <a:ext cx="6326451" cy="671387"/>
      </dsp:txXfrm>
    </dsp:sp>
    <dsp:sp modelId="{C8ED08E1-94F6-E743-8500-08DA3D576F33}">
      <dsp:nvSpPr>
        <dsp:cNvPr id="0" name=""/>
        <dsp:cNvSpPr/>
      </dsp:nvSpPr>
      <dsp:spPr>
        <a:xfrm>
          <a:off x="0" y="4700447"/>
          <a:ext cx="632645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61C2D-3830-914E-A088-5EBEE994E73A}">
      <dsp:nvSpPr>
        <dsp:cNvPr id="0" name=""/>
        <dsp:cNvSpPr/>
      </dsp:nvSpPr>
      <dsp:spPr>
        <a:xfrm>
          <a:off x="0" y="4700447"/>
          <a:ext cx="6326451" cy="67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debate da semana na ONU</a:t>
          </a:r>
        </a:p>
      </dsp:txBody>
      <dsp:txXfrm>
        <a:off x="0" y="4700447"/>
        <a:ext cx="6326451" cy="671387"/>
      </dsp:txXfrm>
    </dsp:sp>
    <dsp:sp modelId="{08887FC4-A1B3-5645-B14B-632171759F90}">
      <dsp:nvSpPr>
        <dsp:cNvPr id="0" name=""/>
        <dsp:cNvSpPr/>
      </dsp:nvSpPr>
      <dsp:spPr>
        <a:xfrm>
          <a:off x="0" y="5371835"/>
          <a:ext cx="632645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979AE-9205-AD49-8260-EA9CBCE3B2B4}">
      <dsp:nvSpPr>
        <dsp:cNvPr id="0" name=""/>
        <dsp:cNvSpPr/>
      </dsp:nvSpPr>
      <dsp:spPr>
        <a:xfrm>
          <a:off x="0" y="5371835"/>
          <a:ext cx="6326451" cy="67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Sugestões de leitura e vídeos</a:t>
          </a:r>
        </a:p>
      </dsp:txBody>
      <dsp:txXfrm>
        <a:off x="0" y="5371835"/>
        <a:ext cx="6326451" cy="671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3AA05-ADAB-4E47-8CFD-3E0955C2DC1C}">
      <dsp:nvSpPr>
        <dsp:cNvPr id="0" name=""/>
        <dsp:cNvSpPr/>
      </dsp:nvSpPr>
      <dsp:spPr>
        <a:xfrm>
          <a:off x="0" y="9724"/>
          <a:ext cx="5692774" cy="5411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DH e Responsabilidade Social Corporativa</a:t>
          </a:r>
        </a:p>
      </dsp:txBody>
      <dsp:txXfrm>
        <a:off x="0" y="9724"/>
        <a:ext cx="5692774" cy="541125"/>
      </dsp:txXfrm>
    </dsp:sp>
    <dsp:sp modelId="{708875E3-2616-A44B-8E5D-547C7CAFD7B1}">
      <dsp:nvSpPr>
        <dsp:cNvPr id="0" name=""/>
        <dsp:cNvSpPr/>
      </dsp:nvSpPr>
      <dsp:spPr>
        <a:xfrm>
          <a:off x="0" y="622849"/>
          <a:ext cx="5692774" cy="5411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Empresas fazem só negócios?</a:t>
          </a:r>
        </a:p>
      </dsp:txBody>
      <dsp:txXfrm>
        <a:off x="0" y="622849"/>
        <a:ext cx="5692774" cy="541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B0BE8-2290-654F-9155-48E5674D8ABD}">
      <dsp:nvSpPr>
        <dsp:cNvPr id="0" name=""/>
        <dsp:cNvSpPr/>
      </dsp:nvSpPr>
      <dsp:spPr>
        <a:xfrm>
          <a:off x="0" y="300130"/>
          <a:ext cx="4402872" cy="3652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 ONU como propulsora dos DH</a:t>
          </a:r>
        </a:p>
      </dsp:txBody>
      <dsp:txXfrm>
        <a:off x="0" y="300130"/>
        <a:ext cx="4402872" cy="365259"/>
      </dsp:txXfrm>
    </dsp:sp>
    <dsp:sp modelId="{3E8701AC-5846-BC45-B508-0FD487C16144}">
      <dsp:nvSpPr>
        <dsp:cNvPr id="0" name=""/>
        <dsp:cNvSpPr/>
      </dsp:nvSpPr>
      <dsp:spPr>
        <a:xfrm>
          <a:off x="0" y="708589"/>
          <a:ext cx="4402872" cy="3652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Marcos importantes dos DH e o Sistema Global de DH</a:t>
          </a:r>
        </a:p>
      </dsp:txBody>
      <dsp:txXfrm>
        <a:off x="0" y="708589"/>
        <a:ext cx="4402872" cy="365259"/>
      </dsp:txXfrm>
    </dsp:sp>
    <dsp:sp modelId="{A56A0291-83EA-E445-8430-B073BAF26347}">
      <dsp:nvSpPr>
        <dsp:cNvPr id="0" name=""/>
        <dsp:cNvSpPr/>
      </dsp:nvSpPr>
      <dsp:spPr>
        <a:xfrm>
          <a:off x="0" y="1117049"/>
          <a:ext cx="4402872" cy="3652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 DUDH realmente é universal?</a:t>
          </a:r>
        </a:p>
      </dsp:txBody>
      <dsp:txXfrm>
        <a:off x="17830" y="1134879"/>
        <a:ext cx="4367212" cy="329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CAE28-7657-7F45-8DC4-8D2486B3667F}">
      <dsp:nvSpPr>
        <dsp:cNvPr id="0" name=""/>
        <dsp:cNvSpPr/>
      </dsp:nvSpPr>
      <dsp:spPr>
        <a:xfrm>
          <a:off x="0" y="30874"/>
          <a:ext cx="10075333" cy="6780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Gestão da diversidade como um dos principais mecanismos para a inclusão das mulheres, entre outros grupos</a:t>
          </a:r>
          <a:endParaRPr lang="pt-BR" sz="1900" kern="1200"/>
        </a:p>
      </dsp:txBody>
      <dsp:txXfrm>
        <a:off x="0" y="30874"/>
        <a:ext cx="10075333" cy="678014"/>
      </dsp:txXfrm>
    </dsp:sp>
    <dsp:sp modelId="{0DEA411F-304D-8C4C-AECB-AF5E09316077}">
      <dsp:nvSpPr>
        <dsp:cNvPr id="0" name=""/>
        <dsp:cNvSpPr/>
      </dsp:nvSpPr>
      <dsp:spPr>
        <a:xfrm>
          <a:off x="0" y="763609"/>
          <a:ext cx="10075333" cy="6780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Busca também implantar novas praticas de gestão de pessoas e de cultura organizacional</a:t>
          </a:r>
          <a:endParaRPr lang="pt-BR" sz="1900" kern="1200"/>
        </a:p>
      </dsp:txBody>
      <dsp:txXfrm>
        <a:off x="0" y="763609"/>
        <a:ext cx="10075333" cy="678014"/>
      </dsp:txXfrm>
    </dsp:sp>
    <dsp:sp modelId="{0CEB8B76-E06A-4F49-94BF-80BD47C16D79}">
      <dsp:nvSpPr>
        <dsp:cNvPr id="0" name=""/>
        <dsp:cNvSpPr/>
      </dsp:nvSpPr>
      <dsp:spPr>
        <a:xfrm>
          <a:off x="0" y="1496344"/>
          <a:ext cx="10075333" cy="6780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Atrela o desenvolvimento dessas praticas a melhorias do desempenho organizacional</a:t>
          </a:r>
          <a:endParaRPr lang="pt-BR" sz="1900" kern="1200"/>
        </a:p>
      </dsp:txBody>
      <dsp:txXfrm>
        <a:off x="0" y="1496344"/>
        <a:ext cx="10075333" cy="678014"/>
      </dsp:txXfrm>
    </dsp:sp>
    <dsp:sp modelId="{88701F7A-2CD0-F149-9033-D636632291E4}">
      <dsp:nvSpPr>
        <dsp:cNvPr id="0" name=""/>
        <dsp:cNvSpPr/>
      </dsp:nvSpPr>
      <dsp:spPr>
        <a:xfrm>
          <a:off x="0" y="2229079"/>
          <a:ext cx="10075333" cy="6780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Vê</a:t>
          </a:r>
          <a:r>
            <a:rPr lang="en-US" sz="1900" kern="1200" dirty="0"/>
            <a:t> a </a:t>
          </a:r>
          <a:r>
            <a:rPr lang="en-US" sz="1900" kern="1200" dirty="0" err="1"/>
            <a:t>diversidade</a:t>
          </a:r>
          <a:r>
            <a:rPr lang="en-US" sz="1900" kern="1200" dirty="0"/>
            <a:t> </a:t>
          </a:r>
          <a:r>
            <a:rPr lang="en-US" sz="1900" kern="1200" dirty="0" err="1"/>
            <a:t>como</a:t>
          </a:r>
          <a:r>
            <a:rPr lang="en-US" sz="1900" kern="1200" dirty="0"/>
            <a:t> </a:t>
          </a:r>
          <a:r>
            <a:rPr lang="en-US" sz="1900" kern="1200" dirty="0" err="1"/>
            <a:t>uma</a:t>
          </a:r>
          <a:r>
            <a:rPr lang="en-US" sz="1900" kern="1200" dirty="0"/>
            <a:t> </a:t>
          </a:r>
          <a:r>
            <a:rPr lang="en-US" sz="1900" kern="1200" dirty="0" err="1"/>
            <a:t>imposição</a:t>
          </a:r>
          <a:r>
            <a:rPr lang="en-US" sz="1900" kern="1200" dirty="0"/>
            <a:t> para as </a:t>
          </a:r>
          <a:r>
            <a:rPr lang="en-US" sz="1900" kern="1200" dirty="0" err="1"/>
            <a:t>empresas</a:t>
          </a:r>
          <a:r>
            <a:rPr lang="en-US" sz="1900" kern="1200" dirty="0"/>
            <a:t>, </a:t>
          </a:r>
          <a:r>
            <a:rPr lang="en-US" sz="1900" kern="1200" dirty="0" err="1"/>
            <a:t>em</a:t>
          </a:r>
          <a:r>
            <a:rPr lang="en-US" sz="1900" kern="1200" dirty="0"/>
            <a:t> um </a:t>
          </a:r>
          <a:r>
            <a:rPr lang="en-US" sz="1900" kern="1200" dirty="0" err="1"/>
            <a:t>contexto</a:t>
          </a:r>
          <a:r>
            <a:rPr lang="en-US" sz="1900" kern="1200" dirty="0"/>
            <a:t> de </a:t>
          </a:r>
          <a:r>
            <a:rPr lang="en-US" sz="1900" kern="1200" dirty="0" err="1"/>
            <a:t>escassez</a:t>
          </a:r>
          <a:r>
            <a:rPr lang="en-US" sz="1900" kern="1200" dirty="0"/>
            <a:t> de </a:t>
          </a:r>
          <a:r>
            <a:rPr lang="en-US" sz="1900" kern="1200" dirty="0" err="1"/>
            <a:t>mão</a:t>
          </a:r>
          <a:r>
            <a:rPr lang="en-US" sz="1900" kern="1200" dirty="0"/>
            <a:t> de </a:t>
          </a:r>
          <a:r>
            <a:rPr lang="en-US" sz="1900" kern="1200" dirty="0" err="1"/>
            <a:t>obra</a:t>
          </a:r>
          <a:r>
            <a:rPr lang="en-US" sz="1900" kern="1200" dirty="0"/>
            <a:t> e </a:t>
          </a:r>
          <a:r>
            <a:rPr lang="en-US" sz="1900" kern="1200" dirty="0" err="1"/>
            <a:t>necessidade</a:t>
          </a:r>
          <a:r>
            <a:rPr lang="en-US" sz="1900" kern="1200" dirty="0"/>
            <a:t> de </a:t>
          </a:r>
          <a:r>
            <a:rPr lang="en-US" sz="1900" kern="1200" dirty="0" err="1"/>
            <a:t>retenção</a:t>
          </a:r>
          <a:r>
            <a:rPr lang="en-US" sz="1900" kern="1200" dirty="0"/>
            <a:t> de </a:t>
          </a:r>
          <a:r>
            <a:rPr lang="en-US" sz="1900" kern="1200" dirty="0" err="1"/>
            <a:t>talentos</a:t>
          </a:r>
          <a:endParaRPr lang="pt-BR" sz="1900" kern="1200" dirty="0"/>
        </a:p>
      </dsp:txBody>
      <dsp:txXfrm>
        <a:off x="0" y="2229079"/>
        <a:ext cx="10075333" cy="678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8CCFA-073A-1F41-AE2D-8A8F03A4864B}">
      <dsp:nvSpPr>
        <dsp:cNvPr id="0" name=""/>
        <dsp:cNvSpPr/>
      </dsp:nvSpPr>
      <dsp:spPr>
        <a:xfrm>
          <a:off x="0" y="1528"/>
          <a:ext cx="42244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17A4F-ACF5-744F-A2B6-36C10A0D5E3F}">
      <dsp:nvSpPr>
        <dsp:cNvPr id="0" name=""/>
        <dsp:cNvSpPr/>
      </dsp:nvSpPr>
      <dsp:spPr>
        <a:xfrm>
          <a:off x="0" y="1528"/>
          <a:ext cx="4224453" cy="104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GT do Conselho de DH em Genebra</a:t>
          </a:r>
        </a:p>
      </dsp:txBody>
      <dsp:txXfrm>
        <a:off x="0" y="1528"/>
        <a:ext cx="4224453" cy="1042519"/>
      </dsp:txXfrm>
    </dsp:sp>
    <dsp:sp modelId="{3590075D-4C28-A84D-A9FF-FF3F7C237E4B}">
      <dsp:nvSpPr>
        <dsp:cNvPr id="0" name=""/>
        <dsp:cNvSpPr/>
      </dsp:nvSpPr>
      <dsp:spPr>
        <a:xfrm>
          <a:off x="0" y="1044047"/>
          <a:ext cx="42244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C06C9-12A0-6241-992C-5B676B854296}">
      <dsp:nvSpPr>
        <dsp:cNvPr id="0" name=""/>
        <dsp:cNvSpPr/>
      </dsp:nvSpPr>
      <dsp:spPr>
        <a:xfrm>
          <a:off x="0" y="1044047"/>
          <a:ext cx="4224453" cy="104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Debates para consolidar um Tratado Vinculante para responsabilização de transnacionais</a:t>
          </a:r>
        </a:p>
      </dsp:txBody>
      <dsp:txXfrm>
        <a:off x="0" y="1044047"/>
        <a:ext cx="4224453" cy="1042519"/>
      </dsp:txXfrm>
    </dsp:sp>
    <dsp:sp modelId="{3B746F74-81FE-F14A-A708-6E21886043DD}">
      <dsp:nvSpPr>
        <dsp:cNvPr id="0" name=""/>
        <dsp:cNvSpPr/>
      </dsp:nvSpPr>
      <dsp:spPr>
        <a:xfrm>
          <a:off x="0" y="2086567"/>
          <a:ext cx="42244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560BD-FBED-B445-B1B1-217D80BD42C9}">
      <dsp:nvSpPr>
        <dsp:cNvPr id="0" name=""/>
        <dsp:cNvSpPr/>
      </dsp:nvSpPr>
      <dsp:spPr>
        <a:xfrm>
          <a:off x="0" y="2086567"/>
          <a:ext cx="4224453" cy="104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Quem está participando? Empresas, ONGs, diplomacia, pesquisadores, parlamentares, diplomatas, </a:t>
          </a:r>
        </a:p>
      </dsp:txBody>
      <dsp:txXfrm>
        <a:off x="0" y="2086567"/>
        <a:ext cx="4224453" cy="1042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8CCFA-073A-1F41-AE2D-8A8F03A4864B}">
      <dsp:nvSpPr>
        <dsp:cNvPr id="0" name=""/>
        <dsp:cNvSpPr/>
      </dsp:nvSpPr>
      <dsp:spPr>
        <a:xfrm>
          <a:off x="0" y="1528"/>
          <a:ext cx="42244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17A4F-ACF5-744F-A2B6-36C10A0D5E3F}">
      <dsp:nvSpPr>
        <dsp:cNvPr id="0" name=""/>
        <dsp:cNvSpPr/>
      </dsp:nvSpPr>
      <dsp:spPr>
        <a:xfrm>
          <a:off x="0" y="1528"/>
          <a:ext cx="4224453" cy="104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tx1"/>
              </a:solidFill>
            </a:rPr>
            <a:t>Darkside</a:t>
          </a:r>
          <a:r>
            <a:rPr lang="pt-BR" sz="2000" kern="1200" dirty="0">
              <a:solidFill>
                <a:schemeClr val="tx1"/>
              </a:solidFill>
            </a:rPr>
            <a:t> </a:t>
          </a:r>
          <a:r>
            <a:rPr lang="pt-BR" sz="2000" kern="1200" dirty="0" err="1">
              <a:solidFill>
                <a:schemeClr val="tx1"/>
              </a:solidFill>
            </a:rPr>
            <a:t>of</a:t>
          </a:r>
          <a:r>
            <a:rPr lang="pt-BR" sz="2000" kern="1200" dirty="0">
              <a:solidFill>
                <a:schemeClr val="tx1"/>
              </a:solidFill>
            </a:rPr>
            <a:t> Chocolate</a:t>
          </a:r>
        </a:p>
      </dsp:txBody>
      <dsp:txXfrm>
        <a:off x="0" y="1528"/>
        <a:ext cx="4224453" cy="1042519"/>
      </dsp:txXfrm>
    </dsp:sp>
    <dsp:sp modelId="{3590075D-4C28-A84D-A9FF-FF3F7C237E4B}">
      <dsp:nvSpPr>
        <dsp:cNvPr id="0" name=""/>
        <dsp:cNvSpPr/>
      </dsp:nvSpPr>
      <dsp:spPr>
        <a:xfrm>
          <a:off x="0" y="1044047"/>
          <a:ext cx="42244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C06C9-12A0-6241-992C-5B676B854296}">
      <dsp:nvSpPr>
        <dsp:cNvPr id="0" name=""/>
        <dsp:cNvSpPr/>
      </dsp:nvSpPr>
      <dsp:spPr>
        <a:xfrm>
          <a:off x="0" y="1044047"/>
          <a:ext cx="4224453" cy="104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Frutas Doces, Vidas Amargas</a:t>
          </a:r>
        </a:p>
      </dsp:txBody>
      <dsp:txXfrm>
        <a:off x="0" y="1044047"/>
        <a:ext cx="4224453" cy="1042519"/>
      </dsp:txXfrm>
    </dsp:sp>
    <dsp:sp modelId="{5AD162F6-6674-794E-810C-8734B1DEBCBD}">
      <dsp:nvSpPr>
        <dsp:cNvPr id="0" name=""/>
        <dsp:cNvSpPr/>
      </dsp:nvSpPr>
      <dsp:spPr>
        <a:xfrm>
          <a:off x="0" y="2086567"/>
          <a:ext cx="42244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EFBB2-C32B-A743-A252-D74753336A16}">
      <dsp:nvSpPr>
        <dsp:cNvPr id="0" name=""/>
        <dsp:cNvSpPr/>
      </dsp:nvSpPr>
      <dsp:spPr>
        <a:xfrm>
          <a:off x="0" y="2086567"/>
          <a:ext cx="4224453" cy="104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Direitos Humanos: um assunto </a:t>
          </a:r>
          <a:r>
            <a:rPr lang="pt-BR" sz="2000" kern="1200" dirty="0" err="1">
              <a:solidFill>
                <a:schemeClr val="tx1"/>
              </a:solidFill>
            </a:rPr>
            <a:t>tambem</a:t>
          </a:r>
          <a:r>
            <a:rPr lang="pt-BR" sz="2000" kern="1200" dirty="0">
              <a:solidFill>
                <a:schemeClr val="tx1"/>
              </a:solidFill>
            </a:rPr>
            <a:t> para as empresas</a:t>
          </a:r>
        </a:p>
      </dsp:txBody>
      <dsp:txXfrm>
        <a:off x="0" y="2086567"/>
        <a:ext cx="4224453" cy="1042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A1703-ADA7-304E-887F-8A9CE96529DC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C9ED4-1D2D-624D-9D6F-5F3C3FC00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35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279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Art</a:t>
            </a:r>
            <a:r>
              <a:rPr lang="pt-BR" dirty="0"/>
              <a:t> 25 - 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 ser humano tem direito a um 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padrão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vida capaz de assegurar-lhe, e a sua 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família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saúde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bem-estar, inclusive 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alimentação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vestuário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habitação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cuidados 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médicos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os 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serviços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sociais 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indispensáveis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direito à 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segurança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caso de desemprego, 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doença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invalidez, viuvez, velhice ou outros casos de perda dos meios de 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subsistência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circunstâncias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fora de seu controle. </a:t>
            </a:r>
            <a:endParaRPr lang="pt-BR" noProof="0" dirty="0">
              <a:effectLst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C9ED4-1D2D-624D-9D6F-5F3C3FC0097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115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49dbedd5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49dbedd5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49dbedd5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49dbedd5d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49dbedd5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49dbedd5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Iniciativas</a:t>
            </a:r>
          </a:p>
          <a:p>
            <a:endParaRPr lang="pt-BR" dirty="0"/>
          </a:p>
          <a:p>
            <a:r>
              <a:rPr lang="pt-BR" dirty="0"/>
              <a:t>Pacto Global - </a:t>
            </a: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www.pactoglobal.org.br</a:t>
            </a:r>
            <a:r>
              <a:rPr lang="pt-BR" dirty="0"/>
              <a:t>/plataformas-de-</a:t>
            </a:r>
            <a:r>
              <a:rPr lang="pt-BR" dirty="0" err="1"/>
              <a:t>acao</a:t>
            </a:r>
            <a:r>
              <a:rPr lang="pt-BR" dirty="0"/>
              <a:t>/</a:t>
            </a:r>
            <a:r>
              <a:rPr lang="pt-BR" dirty="0" err="1"/>
              <a:t>acao</a:t>
            </a:r>
            <a:r>
              <a:rPr lang="pt-BR" dirty="0"/>
              <a:t>-pelos-direitos-humanos</a:t>
            </a:r>
          </a:p>
          <a:p>
            <a:endParaRPr lang="pt-BR" dirty="0"/>
          </a:p>
          <a:p>
            <a:r>
              <a:rPr lang="pt-BR" dirty="0"/>
              <a:t>ODS da ONU - </a:t>
            </a: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brasil.un.org</a:t>
            </a:r>
            <a:r>
              <a:rPr lang="pt-BR" dirty="0"/>
              <a:t>/</a:t>
            </a:r>
            <a:r>
              <a:rPr lang="pt-BR" dirty="0" err="1"/>
              <a:t>pt-br</a:t>
            </a:r>
            <a:r>
              <a:rPr lang="pt-BR" dirty="0"/>
              <a:t>/</a:t>
            </a:r>
            <a:r>
              <a:rPr lang="pt-BR" dirty="0" err="1"/>
              <a:t>sdgs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InPacto</a:t>
            </a:r>
            <a:r>
              <a:rPr lang="pt-BR" dirty="0"/>
              <a:t> - </a:t>
            </a: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inpacto.org.br</a:t>
            </a:r>
            <a:r>
              <a:rPr lang="pt-BR" dirty="0"/>
              <a:t>/o-que-fazemos/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C9ED4-1D2D-624D-9D6F-5F3C3FC0097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252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C9ED4-1D2D-624D-9D6F-5F3C3FC0097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216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Artigos: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Direitos Humanos: um assunto também para as empresas - </a:t>
            </a:r>
            <a:r>
              <a:rPr lang="pt-BR" dirty="0"/>
              <a:t> </a:t>
            </a: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rae.fgv.br</a:t>
            </a:r>
            <a:r>
              <a:rPr lang="pt-BR" dirty="0"/>
              <a:t>/sites/</a:t>
            </a:r>
            <a:r>
              <a:rPr lang="pt-BR" dirty="0" err="1"/>
              <a:t>rae.fgv.br</a:t>
            </a:r>
            <a:r>
              <a:rPr lang="pt-BR" dirty="0"/>
              <a:t>/files/artigos/gv_v13n2_50-51-1.pdf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Documentários: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Frutas Doces, Vidas Amargas: </a:t>
            </a: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www.youtube.com</a:t>
            </a:r>
            <a:r>
              <a:rPr lang="pt-BR" dirty="0"/>
              <a:t>/</a:t>
            </a:r>
            <a:r>
              <a:rPr lang="pt-BR" dirty="0" err="1"/>
              <a:t>watch?v</a:t>
            </a:r>
            <a:r>
              <a:rPr lang="pt-BR" dirty="0"/>
              <a:t>=wwPx_7QX8cU&amp;t=1s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Darkside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Chocolate: </a:t>
            </a: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www.youtube.com</a:t>
            </a:r>
            <a:r>
              <a:rPr lang="pt-BR" dirty="0"/>
              <a:t>/</a:t>
            </a:r>
            <a:r>
              <a:rPr lang="pt-BR" dirty="0" err="1"/>
              <a:t>watch?v</a:t>
            </a:r>
            <a:r>
              <a:rPr lang="pt-BR" dirty="0"/>
              <a:t>=LOp-EbZltD4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C9ED4-1D2D-624D-9D6F-5F3C3FC0097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10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C9ED4-1D2D-624D-9D6F-5F3C3FC0097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61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C9ED4-1D2D-624D-9D6F-5F3C3FC0097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42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que Direitos Humanos é um assunto no qual as empresas deveriam se preocupar?</a:t>
            </a:r>
          </a:p>
          <a:p>
            <a:endParaRPr lang="pt-BR" dirty="0"/>
          </a:p>
          <a:p>
            <a:r>
              <a:rPr lang="pt-BR" dirty="0"/>
              <a:t>Retomar a aula anterior sobre RSC. Empresas fazem só negócios?</a:t>
            </a:r>
          </a:p>
          <a:p>
            <a:endParaRPr lang="pt-BR" dirty="0"/>
          </a:p>
          <a:p>
            <a:r>
              <a:rPr lang="pt-BR" dirty="0"/>
              <a:t>Empresas se preocupam com sua responsabilidade social corporativa – esse é um dos contextos de surgimento do campo. </a:t>
            </a:r>
          </a:p>
          <a:p>
            <a:endParaRPr lang="pt-BR" dirty="0"/>
          </a:p>
          <a:p>
            <a:r>
              <a:rPr lang="pt-BR" dirty="0"/>
              <a:t>As empresas alteram a dinâmica </a:t>
            </a:r>
            <a:r>
              <a:rPr lang="pt-BR" dirty="0" err="1"/>
              <a:t>socioespacial</a:t>
            </a:r>
            <a:r>
              <a:rPr lang="pt-BR" dirty="0"/>
              <a:t> das localidades onde atuam. Como ficar alheio as alterações sociais em nível individual e coletivo?</a:t>
            </a:r>
          </a:p>
          <a:p>
            <a:endParaRPr lang="pt-BR" dirty="0"/>
          </a:p>
          <a:p>
            <a:r>
              <a:rPr lang="pt-BR" dirty="0"/>
              <a:t>Superação da ideia de que o papel das empresas é exclusivamente fazer negócios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C9ED4-1D2D-624D-9D6F-5F3C3FC0097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038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que são os Direitos Humanos? Onde são debatidos? </a:t>
            </a:r>
          </a:p>
          <a:p>
            <a:endParaRPr lang="pt-BR" dirty="0"/>
          </a:p>
          <a:p>
            <a:r>
              <a:rPr lang="pt-BR" dirty="0"/>
              <a:t>Quando surgiu o debate?</a:t>
            </a:r>
          </a:p>
          <a:p>
            <a:endParaRPr lang="pt-BR" dirty="0"/>
          </a:p>
          <a:p>
            <a:r>
              <a:rPr lang="pt-BR" dirty="0"/>
              <a:t>Alguns marcos iniciais importantes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C9ED4-1D2D-624D-9D6F-5F3C3FC0097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4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49dbedd5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49dbedd5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49dbedd5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49dbedd5d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49dbedd5d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49dbedd5d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5.3 Atuações e danos causados pela atuação empresarial</a:t>
            </a:r>
          </a:p>
          <a:p>
            <a:r>
              <a:rPr lang="pt-BR" dirty="0"/>
              <a:t>Casos: Carrefour - homem morto (direito a vida, sem preconceitos)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Artigo III: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 ser humano tem direito à vida, à liberdade e à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segurança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pessoal. </a:t>
            </a:r>
            <a:endParaRPr lang="pt-BR" dirty="0">
              <a:effectLst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C9ED4-1D2D-624D-9D6F-5F3C3FC0097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38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6F4-6DD2-D349-B146-14B13A3B6AFD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3D6-12E9-2344-AD0E-1ACE8E305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29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6F4-6DD2-D349-B146-14B13A3B6AFD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3D6-12E9-2344-AD0E-1ACE8E305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95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6F4-6DD2-D349-B146-14B13A3B6AFD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3D6-12E9-2344-AD0E-1ACE8E305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51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31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6F4-6DD2-D349-B146-14B13A3B6AFD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3D6-12E9-2344-AD0E-1ACE8E305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6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6F4-6DD2-D349-B146-14B13A3B6AFD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3D6-12E9-2344-AD0E-1ACE8E305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4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6F4-6DD2-D349-B146-14B13A3B6AFD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3D6-12E9-2344-AD0E-1ACE8E305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04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6F4-6DD2-D349-B146-14B13A3B6AFD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3D6-12E9-2344-AD0E-1ACE8E305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75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6F4-6DD2-D349-B146-14B13A3B6AFD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3D6-12E9-2344-AD0E-1ACE8E305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24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6F4-6DD2-D349-B146-14B13A3B6AFD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3D6-12E9-2344-AD0E-1ACE8E305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03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6F4-6DD2-D349-B146-14B13A3B6AFD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3D6-12E9-2344-AD0E-1ACE8E305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96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6F4-6DD2-D349-B146-14B13A3B6AFD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3D6-12E9-2344-AD0E-1ACE8E305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56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76F4-6DD2-D349-B146-14B13A3B6AFD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533D6-12E9-2344-AD0E-1ACE8E305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665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JtLaI_jcoDQ?feature=oembed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CoL6JVZHrA?feature=oembed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882AajKo1s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GKAaVoDlSs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838199" y="3990205"/>
            <a:ext cx="10518776" cy="1200329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200" dirty="0"/>
              <a:t>Diversidade, Direitos Humanos e Organizações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 err="1">
                <a:latin typeface="+mj-lt"/>
                <a:ea typeface="+mj-ea"/>
                <a:cs typeface="+mj-cs"/>
              </a:rPr>
              <a:t>Profa</a:t>
            </a:r>
            <a:r>
              <a:rPr lang="en-US" sz="2200" dirty="0">
                <a:latin typeface="+mj-lt"/>
                <a:ea typeface="+mj-ea"/>
                <a:cs typeface="+mj-cs"/>
              </a:rPr>
              <a:t>. Hellen Cordeiro Alves </a:t>
            </a:r>
            <a:r>
              <a:rPr lang="en-US" sz="2200" dirty="0" err="1">
                <a:latin typeface="+mj-lt"/>
                <a:ea typeface="+mj-ea"/>
                <a:cs typeface="+mj-cs"/>
              </a:rPr>
              <a:t>Marquezini</a:t>
            </a:r>
            <a:r>
              <a:rPr lang="en-US" sz="2200" dirty="0">
                <a:latin typeface="+mj-lt"/>
                <a:ea typeface="+mj-ea"/>
                <a:cs typeface="+mj-cs"/>
              </a:rPr>
              <a:t> e Prof. Rodolfo Ferreira Maritan – FGV/EAESP</a:t>
            </a: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/>
          <a:srcRect t="18367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79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2A261-095E-6548-ADBB-118D1575D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10357624" cy="1173700"/>
          </a:xfrm>
        </p:spPr>
        <p:txBody>
          <a:bodyPr anchor="ctr">
            <a:normAutofit/>
          </a:bodyPr>
          <a:lstStyle/>
          <a:p>
            <a:pPr algn="ctr"/>
            <a:r>
              <a:rPr lang="pt-BR" sz="3700" dirty="0"/>
              <a:t>Violação do direito à vida</a:t>
            </a:r>
          </a:p>
        </p:txBody>
      </p:sp>
      <p:pic>
        <p:nvPicPr>
          <p:cNvPr id="5" name="Espaço Reservado para Conteúdo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37E8D26-24BE-5649-90EF-7DE72B854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3" r="4523" b="-1"/>
          <a:stretch/>
        </p:blipFill>
        <p:spPr>
          <a:xfrm>
            <a:off x="6" y="-2"/>
            <a:ext cx="6191239" cy="4036007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6146" name="Picture 2" descr="Homem negro é espancado até a morte por seguranças, em supermercado  Carrefour, de Porto Alegre - Hugo Gloss">
            <a:extLst>
              <a:ext uri="{FF2B5EF4-FFF2-40B4-BE49-F238E27FC236}">
                <a16:creationId xmlns:a16="http://schemas.microsoft.com/office/drawing/2014/main" id="{521C5A63-3D96-DD40-9100-7B6410B58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0" b="1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5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2A261-095E-6548-ADBB-118D1575D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2166"/>
            <a:ext cx="4394200" cy="5664819"/>
          </a:xfrm>
        </p:spPr>
        <p:txBody>
          <a:bodyPr anchor="ctr">
            <a:normAutofit/>
          </a:bodyPr>
          <a:lstStyle/>
          <a:p>
            <a:pPr algn="ctr"/>
            <a:r>
              <a:rPr lang="pt-BR" sz="3700" dirty="0"/>
              <a:t>Violação dos direitos à vida, moradia, água e modo de vida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BFB7C2E-A6BB-184E-9EA0-5EDEA089F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" t="1377" r="3"/>
          <a:stretch/>
        </p:blipFill>
        <p:spPr>
          <a:xfrm>
            <a:off x="5814060" y="2"/>
            <a:ext cx="6377940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</p:pic>
      <p:pic>
        <p:nvPicPr>
          <p:cNvPr id="7170" name="Picture 2" descr="Notícias de Mineração Brasil - Indenizações Da Vale Por Tragédia De  Brumadinho Atingem R$ 2 Bilhões">
            <a:extLst>
              <a:ext uri="{FF2B5EF4-FFF2-40B4-BE49-F238E27FC236}">
                <a16:creationId xmlns:a16="http://schemas.microsoft.com/office/drawing/2014/main" id="{03AA6539-504E-4740-9184-6D820A68E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r="8593"/>
          <a:stretch/>
        </p:blipFill>
        <p:spPr bwMode="auto"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20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ídia Online 1" descr="Racismo Institucional - Teste de Imagem - Campanha Governo do Paraná">
            <a:hlinkClick r:id="" action="ppaction://media"/>
            <a:extLst>
              <a:ext uri="{FF2B5EF4-FFF2-40B4-BE49-F238E27FC236}">
                <a16:creationId xmlns:a16="http://schemas.microsoft.com/office/drawing/2014/main" id="{E895A1EA-4562-A544-9CF6-97CCD6B08D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025" y="242888"/>
            <a:ext cx="11535111" cy="6517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62646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pt-BR" sz="8000" dirty="0"/>
              <a:t>Qual o papel da </a:t>
            </a:r>
            <a:r>
              <a:rPr lang="pt-BR" sz="8000" b="1" i="1" dirty="0"/>
              <a:t>gestão </a:t>
            </a:r>
            <a:r>
              <a:rPr lang="pt-BR" sz="8000" dirty="0"/>
              <a:t>nessa historia?</a:t>
            </a:r>
            <a:endParaRPr sz="8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dirty="0"/>
              <a:t>E as </a:t>
            </a:r>
            <a:r>
              <a:rPr lang="en-US" sz="4000" dirty="0" err="1"/>
              <a:t>organizações</a:t>
            </a:r>
            <a:r>
              <a:rPr lang="en-US" sz="4000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88C1659-EF3C-6842-8659-39E8A140D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138999"/>
              </p:ext>
            </p:extLst>
          </p:nvPr>
        </p:nvGraphicFramePr>
        <p:xfrm>
          <a:off x="1058333" y="2742578"/>
          <a:ext cx="10075333" cy="293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76F4E-E717-4A48-A8A9-CFE40C79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742"/>
            <a:ext cx="10444316" cy="1362946"/>
          </a:xfrm>
        </p:spPr>
        <p:txBody>
          <a:bodyPr anchor="t">
            <a:normAutofit/>
          </a:bodyPr>
          <a:lstStyle/>
          <a:p>
            <a:r>
              <a:rPr lang="pt-BR" sz="3100" dirty="0"/>
              <a:t>O que as empresas estão fazendo para contribuir com o debate em Direitos Humanos?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E1EBD89-CC9D-E148-AE48-784946BE0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2" b="5834"/>
          <a:stretch/>
        </p:blipFill>
        <p:spPr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850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ídia Online 3" descr="The UN Guiding Principles on Business and Human Rights: An Introduction">
            <a:hlinkClick r:id="" action="ppaction://media"/>
            <a:extLst>
              <a:ext uri="{FF2B5EF4-FFF2-40B4-BE49-F238E27FC236}">
                <a16:creationId xmlns:a16="http://schemas.microsoft.com/office/drawing/2014/main" id="{7F82711D-E715-3A48-8356-2E4BFB9A9F01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4475" y="0"/>
            <a:ext cx="11947525" cy="67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0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4F810-1533-534E-BE30-8702D181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9655"/>
            <a:ext cx="4394200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O debate da </a:t>
            </a:r>
            <a:r>
              <a:rPr lang="en-US" sz="2800" dirty="0" err="1"/>
              <a:t>semana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ONU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FC1251EC-7E57-7645-89AB-C59D6EEF6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521279"/>
              </p:ext>
            </p:extLst>
          </p:nvPr>
        </p:nvGraphicFramePr>
        <p:xfrm>
          <a:off x="838201" y="2073094"/>
          <a:ext cx="4224453" cy="313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798DFCE0-F317-2E4F-AD4D-BF84F72ED0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021"/>
          <a:stretch/>
        </p:blipFill>
        <p:spPr>
          <a:xfrm>
            <a:off x="5900855" y="35314"/>
            <a:ext cx="6255090" cy="68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75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4F810-1533-534E-BE30-8702D181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9655"/>
            <a:ext cx="4394200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/>
              <a:t>Sugestões</a:t>
            </a:r>
            <a:r>
              <a:rPr lang="en-US" sz="2800" dirty="0"/>
              <a:t> de </a:t>
            </a:r>
            <a:r>
              <a:rPr lang="en-US" sz="2800" dirty="0" err="1"/>
              <a:t>documentários</a:t>
            </a:r>
            <a:r>
              <a:rPr lang="en-US" sz="2800" dirty="0"/>
              <a:t> e </a:t>
            </a:r>
            <a:r>
              <a:rPr lang="en-US" sz="2800" dirty="0" err="1"/>
              <a:t>leituras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DH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FC1251EC-7E57-7645-89AB-C59D6EEF6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62766"/>
              </p:ext>
            </p:extLst>
          </p:nvPr>
        </p:nvGraphicFramePr>
        <p:xfrm>
          <a:off x="838201" y="2073094"/>
          <a:ext cx="4224453" cy="313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Óculos em cima de um livro">
            <a:extLst>
              <a:ext uri="{FF2B5EF4-FFF2-40B4-BE49-F238E27FC236}">
                <a16:creationId xmlns:a16="http://schemas.microsoft.com/office/drawing/2014/main" id="{A563577C-E3FE-427C-8FE7-A3160D7D01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25" r="31265" b="-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542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ídia Online 3" descr="The Dark Side of Chocolate - Trailer">
            <a:hlinkClick r:id="" action="ppaction://media"/>
            <a:extLst>
              <a:ext uri="{FF2B5EF4-FFF2-40B4-BE49-F238E27FC236}">
                <a16:creationId xmlns:a16="http://schemas.microsoft.com/office/drawing/2014/main" id="{13C1AC2D-4FC1-934A-8626-0BCEAA6E78FA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7638"/>
            <a:ext cx="1185862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9B91B-0D22-A84E-9F28-F49767D2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90653"/>
            <a:ext cx="3527425" cy="6043961"/>
          </a:xfrm>
        </p:spPr>
        <p:txBody>
          <a:bodyPr anchor="ctr">
            <a:normAutofit/>
          </a:bodyPr>
          <a:lstStyle/>
          <a:p>
            <a:r>
              <a:rPr lang="pt-BR" sz="8000" dirty="0"/>
              <a:t>Agenda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5C04CAA2-E0F4-9F49-B1A0-559BADB36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467577"/>
              </p:ext>
            </p:extLst>
          </p:nvPr>
        </p:nvGraphicFramePr>
        <p:xfrm>
          <a:off x="5222081" y="490655"/>
          <a:ext cx="6326452" cy="604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150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AD182-13E1-FA4D-BEAA-7B501B81D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pt-BR" sz="7200" dirty="0"/>
              <a:t>Duvidas?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E4C76F-68E3-0B4F-A087-17BCE0DEB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pt-BR">
                <a:solidFill>
                  <a:schemeClr val="bg1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12537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ídia Online 4" descr="Direitos Humanos">
            <a:hlinkClick r:id="" action="ppaction://media"/>
            <a:extLst>
              <a:ext uri="{FF2B5EF4-FFF2-40B4-BE49-F238E27FC236}">
                <a16:creationId xmlns:a16="http://schemas.microsoft.com/office/drawing/2014/main" id="{03FA96E9-8431-0445-B1C8-CC81148BF255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27000"/>
            <a:ext cx="11687175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5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AC20E-0557-A74C-A178-5F24B78D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8117"/>
            <a:ext cx="4391024" cy="1784195"/>
          </a:xfrm>
        </p:spPr>
        <p:txBody>
          <a:bodyPr anchor="ctr">
            <a:normAutofit/>
          </a:bodyPr>
          <a:lstStyle/>
          <a:p>
            <a:r>
              <a:rPr lang="pt-BR" sz="2800" dirty="0"/>
              <a:t>Por que Direitos Humanos são um assunto para empresas?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DFE74BF-54B1-B346-9510-7932A32BE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786354"/>
              </p:ext>
            </p:extLst>
          </p:nvPr>
        </p:nvGraphicFramePr>
        <p:xfrm>
          <a:off x="5664201" y="5101778"/>
          <a:ext cx="5692774" cy="11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Xingu + |">
            <a:extLst>
              <a:ext uri="{FF2B5EF4-FFF2-40B4-BE49-F238E27FC236}">
                <a16:creationId xmlns:a16="http://schemas.microsoft.com/office/drawing/2014/main" id="{1B2A56D9-5F75-1441-9D63-FBE0A4B4C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4" b="14220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86992-63A6-1645-BBBB-53773138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25190"/>
            <a:ext cx="4603594" cy="2140001"/>
          </a:xfrm>
        </p:spPr>
        <p:txBody>
          <a:bodyPr anchor="t">
            <a:normAutofit/>
          </a:bodyPr>
          <a:lstStyle/>
          <a:p>
            <a:r>
              <a:rPr lang="pt-BR" dirty="0"/>
              <a:t>Como surgiram e a universalidade dos Direitos Humanos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A35C6A93-2AAE-0C4E-8CC4-8F3FEE0FA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936076"/>
              </p:ext>
            </p:extLst>
          </p:nvPr>
        </p:nvGraphicFramePr>
        <p:xfrm>
          <a:off x="838201" y="3146400"/>
          <a:ext cx="4402872" cy="178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Declaração Universal dos Direitos Humanos completa 68 anos - Blog Verbo  Jurídico">
            <a:extLst>
              <a:ext uri="{FF2B5EF4-FFF2-40B4-BE49-F238E27FC236}">
                <a16:creationId xmlns:a16="http://schemas.microsoft.com/office/drawing/2014/main" id="{6F5C34A4-4EE3-0449-819D-A1CAF1D07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9" r="20845" b="-8"/>
          <a:stretch/>
        </p:blipFill>
        <p:spPr bwMode="auto"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4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838199" y="1174819"/>
            <a:ext cx="4826795" cy="285836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>
                <a:latin typeface="+mj-lt"/>
                <a:ea typeface="+mj-ea"/>
                <a:cs typeface="+mj-cs"/>
              </a:rPr>
              <a:t>O QUE É DIVERSIDADE?</a:t>
            </a: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/>
          <a:srcRect l="186" r="9423" b="-1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838200" y="1174819"/>
            <a:ext cx="4375151" cy="285836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>
                <a:latin typeface="+mj-lt"/>
                <a:ea typeface="+mj-ea"/>
                <a:cs typeface="+mj-cs"/>
              </a:rPr>
              <a:t>DIVERSIDADE PARA QUEM?</a:t>
            </a: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/>
          <a:srcRect l="9529" r="-1" b="-1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98ECF-1228-7D40-A174-5F4F7503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O cenário atual da Diversidade e dos Direitos Humanos no Brasil</a:t>
            </a:r>
          </a:p>
        </p:txBody>
      </p:sp>
    </p:spTree>
    <p:extLst>
      <p:ext uri="{BB962C8B-B14F-4D97-AF65-F5344CB8AC3E}">
        <p14:creationId xmlns:p14="http://schemas.microsoft.com/office/powerpoint/2010/main" val="362369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00" y="1080800"/>
            <a:ext cx="11969800" cy="50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2202933" y="246901"/>
            <a:ext cx="7045600" cy="59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pt-BR" sz="2267" b="1"/>
              <a:t>Desigualdades Sociais por cor ou Raça no Brasil</a:t>
            </a:r>
            <a:endParaRPr sz="2267" b="1"/>
          </a:p>
        </p:txBody>
      </p:sp>
      <p:sp>
        <p:nvSpPr>
          <p:cNvPr id="74" name="Google Shape;74;p16"/>
          <p:cNvSpPr txBox="1"/>
          <p:nvPr/>
        </p:nvSpPr>
        <p:spPr>
          <a:xfrm>
            <a:off x="550733" y="6125933"/>
            <a:ext cx="400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2400"/>
              <a:t>Fonte: IBGE, 2019.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2194</TotalTime>
  <Words>725</Words>
  <Application>Microsoft Macintosh PowerPoint</Application>
  <PresentationFormat>Widescreen</PresentationFormat>
  <Paragraphs>86</Paragraphs>
  <Slides>20</Slides>
  <Notes>16</Notes>
  <HiddenSlides>0</HiddenSlides>
  <MMClips>4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Agenda</vt:lpstr>
      <vt:lpstr>Apresentação do PowerPoint</vt:lpstr>
      <vt:lpstr>Por que Direitos Humanos são um assunto para empresas?</vt:lpstr>
      <vt:lpstr>Como surgiram e a universalidade dos Direitos Humanos</vt:lpstr>
      <vt:lpstr>Apresentação do PowerPoint</vt:lpstr>
      <vt:lpstr>Apresentação do PowerPoint</vt:lpstr>
      <vt:lpstr>O cenário atual da Diversidade e dos Direitos Humanos no Brasil</vt:lpstr>
      <vt:lpstr>Apresentação do PowerPoint</vt:lpstr>
      <vt:lpstr>Violação do direito à vida</vt:lpstr>
      <vt:lpstr>Violação dos direitos à vida, moradia, água e modo de vida</vt:lpstr>
      <vt:lpstr>Apresentação do PowerPoint</vt:lpstr>
      <vt:lpstr>Qual o papel da gestão nessa historia?</vt:lpstr>
      <vt:lpstr>E as organizações?</vt:lpstr>
      <vt:lpstr>O que as empresas estão fazendo para contribuir com o debate em Direitos Humanos?</vt:lpstr>
      <vt:lpstr>Apresentação do PowerPoint</vt:lpstr>
      <vt:lpstr>O debate da semana na ONU</vt:lpstr>
      <vt:lpstr>Sugestões de documentários e leituras sobre DH</vt:lpstr>
      <vt:lpstr>Apresentação do PowerPoint</vt:lpstr>
      <vt:lpstr>Duvidas?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Direitos Humanos e Empresas</dc:title>
  <dc:creator>Dodô Maritan</dc:creator>
  <cp:lastModifiedBy>Dodô Maritan</cp:lastModifiedBy>
  <cp:revision>13</cp:revision>
  <dcterms:created xsi:type="dcterms:W3CDTF">2021-09-06T19:53:47Z</dcterms:created>
  <dcterms:modified xsi:type="dcterms:W3CDTF">2021-10-28T19:38:38Z</dcterms:modified>
</cp:coreProperties>
</file>