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59" r:id="rId9"/>
    <p:sldId id="260" r:id="rId10"/>
    <p:sldId id="263" r:id="rId11"/>
    <p:sldId id="262" r:id="rId12"/>
    <p:sldId id="264" r:id="rId13"/>
    <p:sldId id="265" r:id="rId14"/>
    <p:sldId id="271" r:id="rId15"/>
    <p:sldId id="272" r:id="rId16"/>
    <p:sldId id="273" r:id="rId17"/>
    <p:sldId id="266" r:id="rId18"/>
    <p:sldId id="269" r:id="rId19"/>
    <p:sldId id="261" r:id="rId20"/>
    <p:sldId id="267" r:id="rId21"/>
    <p:sldId id="26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Marx" userId="9acba9cab6c03321" providerId="LiveId" clId="{6B3734FE-DF8D-4F60-8A63-7C76E4DF877D}"/>
    <pc:docChg chg="undo custSel addSld modSld">
      <pc:chgData name="Cesar Marx" userId="9acba9cab6c03321" providerId="LiveId" clId="{6B3734FE-DF8D-4F60-8A63-7C76E4DF877D}" dt="2024-04-11T12:23:52.820" v="280" actId="20577"/>
      <pc:docMkLst>
        <pc:docMk/>
      </pc:docMkLst>
      <pc:sldChg chg="addSp delSp modSp mod">
        <pc:chgData name="Cesar Marx" userId="9acba9cab6c03321" providerId="LiveId" clId="{6B3734FE-DF8D-4F60-8A63-7C76E4DF877D}" dt="2024-04-11T10:36:41.738" v="10" actId="26606"/>
        <pc:sldMkLst>
          <pc:docMk/>
          <pc:sldMk cId="3552264104" sldId="257"/>
        </pc:sldMkLst>
        <pc:spChg chg="mod">
          <ac:chgData name="Cesar Marx" userId="9acba9cab6c03321" providerId="LiveId" clId="{6B3734FE-DF8D-4F60-8A63-7C76E4DF877D}" dt="2024-04-11T10:36:41.738" v="9" actId="26606"/>
          <ac:spMkLst>
            <pc:docMk/>
            <pc:sldMk cId="3552264104" sldId="257"/>
            <ac:spMk id="2" creationId="{1A74D770-AE5E-A736-8C21-EADCDDC1FDEC}"/>
          </ac:spMkLst>
        </pc:spChg>
        <pc:spChg chg="mod">
          <ac:chgData name="Cesar Marx" userId="9acba9cab6c03321" providerId="LiveId" clId="{6B3734FE-DF8D-4F60-8A63-7C76E4DF877D}" dt="2024-04-11T10:36:41.738" v="10" actId="26606"/>
          <ac:spMkLst>
            <pc:docMk/>
            <pc:sldMk cId="3552264104" sldId="257"/>
            <ac:spMk id="3" creationId="{F5B29DB6-447A-04E6-E6FE-46E374D4441B}"/>
          </ac:spMkLst>
        </pc:spChg>
        <pc:spChg chg="add del">
          <ac:chgData name="Cesar Marx" userId="9acba9cab6c03321" providerId="LiveId" clId="{6B3734FE-DF8D-4F60-8A63-7C76E4DF877D}" dt="2024-04-11T10:36:41.738" v="10" actId="26606"/>
          <ac:spMkLst>
            <pc:docMk/>
            <pc:sldMk cId="3552264104" sldId="257"/>
            <ac:spMk id="9" creationId="{C0763A76-9F1C-4FC5-82B7-DD475DA461B2}"/>
          </ac:spMkLst>
        </pc:spChg>
        <pc:spChg chg="add del">
          <ac:chgData name="Cesar Marx" userId="9acba9cab6c03321" providerId="LiveId" clId="{6B3734FE-DF8D-4F60-8A63-7C76E4DF877D}" dt="2024-04-11T10:36:41.738" v="10" actId="26606"/>
          <ac:spMkLst>
            <pc:docMk/>
            <pc:sldMk cId="3552264104" sldId="257"/>
            <ac:spMk id="11" creationId="{E81BF4F6-F2CF-4984-9D14-D6966D92F99F}"/>
          </ac:spMkLst>
        </pc:spChg>
        <pc:spChg chg="add del">
          <ac:chgData name="Cesar Marx" userId="9acba9cab6c03321" providerId="LiveId" clId="{6B3734FE-DF8D-4F60-8A63-7C76E4DF877D}" dt="2024-04-11T10:36:41.738" v="9" actId="26606"/>
          <ac:spMkLst>
            <pc:docMk/>
            <pc:sldMk cId="3552264104" sldId="257"/>
            <ac:spMk id="16" creationId="{D009D6D5-DAC2-4A8B-A17A-E206B9012D09}"/>
          </ac:spMkLst>
        </pc:spChg>
        <pc:spChg chg="add">
          <ac:chgData name="Cesar Marx" userId="9acba9cab6c03321" providerId="LiveId" clId="{6B3734FE-DF8D-4F60-8A63-7C76E4DF877D}" dt="2024-04-11T10:36:41.738" v="10" actId="26606"/>
          <ac:spMkLst>
            <pc:docMk/>
            <pc:sldMk cId="3552264104" sldId="257"/>
            <ac:spMk id="18" creationId="{E81BF4F6-F2CF-4984-9D14-D6966D92F99F}"/>
          </ac:spMkLst>
        </pc:spChg>
        <pc:spChg chg="add">
          <ac:chgData name="Cesar Marx" userId="9acba9cab6c03321" providerId="LiveId" clId="{6B3734FE-DF8D-4F60-8A63-7C76E4DF877D}" dt="2024-04-11T10:36:41.738" v="10" actId="26606"/>
          <ac:spMkLst>
            <pc:docMk/>
            <pc:sldMk cId="3552264104" sldId="257"/>
            <ac:spMk id="19" creationId="{C0763A76-9F1C-4FC5-82B7-DD475DA461B2}"/>
          </ac:spMkLst>
        </pc:spChg>
        <pc:picChg chg="mod">
          <ac:chgData name="Cesar Marx" userId="9acba9cab6c03321" providerId="LiveId" clId="{6B3734FE-DF8D-4F60-8A63-7C76E4DF877D}" dt="2024-04-11T10:36:41.738" v="10" actId="26606"/>
          <ac:picMkLst>
            <pc:docMk/>
            <pc:sldMk cId="3552264104" sldId="257"/>
            <ac:picMk id="5" creationId="{F67AC554-BC6F-7919-F67F-A683A7F61240}"/>
          </ac:picMkLst>
        </pc:picChg>
      </pc:sldChg>
      <pc:sldChg chg="modSp mod">
        <pc:chgData name="Cesar Marx" userId="9acba9cab6c03321" providerId="LiveId" clId="{6B3734FE-DF8D-4F60-8A63-7C76E4DF877D}" dt="2024-04-11T10:38:55.710" v="14" actId="20577"/>
        <pc:sldMkLst>
          <pc:docMk/>
          <pc:sldMk cId="1344581834" sldId="258"/>
        </pc:sldMkLst>
        <pc:spChg chg="mod">
          <ac:chgData name="Cesar Marx" userId="9acba9cab6c03321" providerId="LiveId" clId="{6B3734FE-DF8D-4F60-8A63-7C76E4DF877D}" dt="2024-04-11T10:38:55.710" v="14" actId="20577"/>
          <ac:spMkLst>
            <pc:docMk/>
            <pc:sldMk cId="1344581834" sldId="258"/>
            <ac:spMk id="3" creationId="{D676ECB2-3012-5421-4229-4524D7EC4A77}"/>
          </ac:spMkLst>
        </pc:spChg>
      </pc:sldChg>
      <pc:sldChg chg="modSp mod">
        <pc:chgData name="Cesar Marx" userId="9acba9cab6c03321" providerId="LiveId" clId="{6B3734FE-DF8D-4F60-8A63-7C76E4DF877D}" dt="2024-04-11T11:03:39.107" v="51" actId="6549"/>
        <pc:sldMkLst>
          <pc:docMk/>
          <pc:sldMk cId="3867401156" sldId="261"/>
        </pc:sldMkLst>
        <pc:spChg chg="mod">
          <ac:chgData name="Cesar Marx" userId="9acba9cab6c03321" providerId="LiveId" clId="{6B3734FE-DF8D-4F60-8A63-7C76E4DF877D}" dt="2024-04-11T11:03:39.107" v="51" actId="6549"/>
          <ac:spMkLst>
            <pc:docMk/>
            <pc:sldMk cId="3867401156" sldId="261"/>
            <ac:spMk id="3" creationId="{E330A208-9D33-C04B-2722-6C1C5D23724C}"/>
          </ac:spMkLst>
        </pc:spChg>
      </pc:sldChg>
      <pc:sldChg chg="modSp mod">
        <pc:chgData name="Cesar Marx" userId="9acba9cab6c03321" providerId="LiveId" clId="{6B3734FE-DF8D-4F60-8A63-7C76E4DF877D}" dt="2024-04-11T10:44:43.422" v="29" actId="20577"/>
        <pc:sldMkLst>
          <pc:docMk/>
          <pc:sldMk cId="1036620306" sldId="262"/>
        </pc:sldMkLst>
        <pc:spChg chg="mod">
          <ac:chgData name="Cesar Marx" userId="9acba9cab6c03321" providerId="LiveId" clId="{6B3734FE-DF8D-4F60-8A63-7C76E4DF877D}" dt="2024-04-11T10:44:43.422" v="29" actId="20577"/>
          <ac:spMkLst>
            <pc:docMk/>
            <pc:sldMk cId="1036620306" sldId="262"/>
            <ac:spMk id="3" creationId="{5461C630-1BE0-1FA8-6E08-8B82972564AB}"/>
          </ac:spMkLst>
        </pc:spChg>
      </pc:sldChg>
      <pc:sldChg chg="modSp mod">
        <pc:chgData name="Cesar Marx" userId="9acba9cab6c03321" providerId="LiveId" clId="{6B3734FE-DF8D-4F60-8A63-7C76E4DF877D}" dt="2024-04-11T10:45:25.666" v="39" actId="122"/>
        <pc:sldMkLst>
          <pc:docMk/>
          <pc:sldMk cId="1420734376" sldId="264"/>
        </pc:sldMkLst>
        <pc:spChg chg="mod">
          <ac:chgData name="Cesar Marx" userId="9acba9cab6c03321" providerId="LiveId" clId="{6B3734FE-DF8D-4F60-8A63-7C76E4DF877D}" dt="2024-04-11T10:45:25.666" v="39" actId="122"/>
          <ac:spMkLst>
            <pc:docMk/>
            <pc:sldMk cId="1420734376" sldId="264"/>
            <ac:spMk id="2" creationId="{BA7A8928-E85F-1416-F308-F16919CD5D2D}"/>
          </ac:spMkLst>
        </pc:spChg>
      </pc:sldChg>
      <pc:sldChg chg="modSp mod">
        <pc:chgData name="Cesar Marx" userId="9acba9cab6c03321" providerId="LiveId" clId="{6B3734FE-DF8D-4F60-8A63-7C76E4DF877D}" dt="2024-04-11T12:23:52.820" v="280" actId="20577"/>
        <pc:sldMkLst>
          <pc:docMk/>
          <pc:sldMk cId="2800967631" sldId="265"/>
        </pc:sldMkLst>
        <pc:spChg chg="mod">
          <ac:chgData name="Cesar Marx" userId="9acba9cab6c03321" providerId="LiveId" clId="{6B3734FE-DF8D-4F60-8A63-7C76E4DF877D}" dt="2024-04-11T12:23:52.820" v="280" actId="20577"/>
          <ac:spMkLst>
            <pc:docMk/>
            <pc:sldMk cId="2800967631" sldId="265"/>
            <ac:spMk id="3" creationId="{9873DD2B-4057-D038-9401-30A609B86C8D}"/>
          </ac:spMkLst>
        </pc:spChg>
      </pc:sldChg>
      <pc:sldChg chg="modSp mod">
        <pc:chgData name="Cesar Marx" userId="9acba9cab6c03321" providerId="LiveId" clId="{6B3734FE-DF8D-4F60-8A63-7C76E4DF877D}" dt="2024-04-11T10:41:00.773" v="19" actId="207"/>
        <pc:sldMkLst>
          <pc:docMk/>
          <pc:sldMk cId="2870244177" sldId="270"/>
        </pc:sldMkLst>
        <pc:spChg chg="mod">
          <ac:chgData name="Cesar Marx" userId="9acba9cab6c03321" providerId="LiveId" clId="{6B3734FE-DF8D-4F60-8A63-7C76E4DF877D}" dt="2024-04-11T10:41:00.773" v="19" actId="207"/>
          <ac:spMkLst>
            <pc:docMk/>
            <pc:sldMk cId="2870244177" sldId="270"/>
            <ac:spMk id="3" creationId="{9E2EC145-FA8C-D86B-2C47-5B21FE723AE1}"/>
          </ac:spMkLst>
        </pc:spChg>
      </pc:sldChg>
      <pc:sldChg chg="addSp modSp new mod setBg">
        <pc:chgData name="Cesar Marx" userId="9acba9cab6c03321" providerId="LiveId" clId="{6B3734FE-DF8D-4F60-8A63-7C76E4DF877D}" dt="2024-04-11T11:27:08.524" v="192" actId="20577"/>
        <pc:sldMkLst>
          <pc:docMk/>
          <pc:sldMk cId="264277124" sldId="271"/>
        </pc:sldMkLst>
        <pc:spChg chg="mod">
          <ac:chgData name="Cesar Marx" userId="9acba9cab6c03321" providerId="LiveId" clId="{6B3734FE-DF8D-4F60-8A63-7C76E4DF877D}" dt="2024-04-11T11:25:53.159" v="184" actId="26606"/>
          <ac:spMkLst>
            <pc:docMk/>
            <pc:sldMk cId="264277124" sldId="271"/>
            <ac:spMk id="2" creationId="{29B9A61C-69AF-CBBC-B8FE-13D626B2E8AA}"/>
          </ac:spMkLst>
        </pc:spChg>
        <pc:spChg chg="mod">
          <ac:chgData name="Cesar Marx" userId="9acba9cab6c03321" providerId="LiveId" clId="{6B3734FE-DF8D-4F60-8A63-7C76E4DF877D}" dt="2024-04-11T11:27:08.524" v="192" actId="20577"/>
          <ac:spMkLst>
            <pc:docMk/>
            <pc:sldMk cId="264277124" sldId="271"/>
            <ac:spMk id="3" creationId="{CD09DF04-158B-2F77-3F4D-E62E1B957150}"/>
          </ac:spMkLst>
        </pc:spChg>
        <pc:spChg chg="add">
          <ac:chgData name="Cesar Marx" userId="9acba9cab6c03321" providerId="LiveId" clId="{6B3734FE-DF8D-4F60-8A63-7C76E4DF877D}" dt="2024-04-11T11:25:53.159" v="184" actId="26606"/>
          <ac:spMkLst>
            <pc:docMk/>
            <pc:sldMk cId="264277124" sldId="271"/>
            <ac:spMk id="9" creationId="{AE3A741D-C19B-960A-5803-1C5887147820}"/>
          </ac:spMkLst>
        </pc:spChg>
        <pc:spChg chg="add">
          <ac:chgData name="Cesar Marx" userId="9acba9cab6c03321" providerId="LiveId" clId="{6B3734FE-DF8D-4F60-8A63-7C76E4DF877D}" dt="2024-04-11T11:25:53.159" v="184" actId="26606"/>
          <ac:spMkLst>
            <pc:docMk/>
            <pc:sldMk cId="264277124" sldId="271"/>
            <ac:spMk id="11" creationId="{9C3A50E9-9119-7BC3-083B-2D84CCC78E47}"/>
          </ac:spMkLst>
        </pc:spChg>
        <pc:spChg chg="add">
          <ac:chgData name="Cesar Marx" userId="9acba9cab6c03321" providerId="LiveId" clId="{6B3734FE-DF8D-4F60-8A63-7C76E4DF877D}" dt="2024-04-11T11:25:53.159" v="184" actId="26606"/>
          <ac:spMkLst>
            <pc:docMk/>
            <pc:sldMk cId="264277124" sldId="271"/>
            <ac:spMk id="13" creationId="{DC39DE25-0E4E-0AA7-0932-1D78C2372786}"/>
          </ac:spMkLst>
        </pc:spChg>
        <pc:spChg chg="add">
          <ac:chgData name="Cesar Marx" userId="9acba9cab6c03321" providerId="LiveId" clId="{6B3734FE-DF8D-4F60-8A63-7C76E4DF877D}" dt="2024-04-11T11:25:53.159" v="184" actId="26606"/>
          <ac:spMkLst>
            <pc:docMk/>
            <pc:sldMk cId="264277124" sldId="271"/>
            <ac:spMk id="15" creationId="{8D6EA299-0840-6DEA-E670-C49AEBC87E89}"/>
          </ac:spMkLst>
        </pc:spChg>
        <pc:picChg chg="add">
          <ac:chgData name="Cesar Marx" userId="9acba9cab6c03321" providerId="LiveId" clId="{6B3734FE-DF8D-4F60-8A63-7C76E4DF877D}" dt="2024-04-11T11:25:53.159" v="184" actId="26606"/>
          <ac:picMkLst>
            <pc:docMk/>
            <pc:sldMk cId="264277124" sldId="271"/>
            <ac:picMk id="5" creationId="{75ABE3B4-0236-7737-2AAF-D2BF0C1603E0}"/>
          </ac:picMkLst>
        </pc:picChg>
      </pc:sldChg>
      <pc:sldChg chg="addSp delSp modSp new mod setBg">
        <pc:chgData name="Cesar Marx" userId="9acba9cab6c03321" providerId="LiveId" clId="{6B3734FE-DF8D-4F60-8A63-7C76E4DF877D}" dt="2024-04-11T11:32:46.904" v="238" actId="26606"/>
        <pc:sldMkLst>
          <pc:docMk/>
          <pc:sldMk cId="978100978" sldId="272"/>
        </pc:sldMkLst>
        <pc:spChg chg="mod">
          <ac:chgData name="Cesar Marx" userId="9acba9cab6c03321" providerId="LiveId" clId="{6B3734FE-DF8D-4F60-8A63-7C76E4DF877D}" dt="2024-04-11T11:32:46.904" v="238" actId="26606"/>
          <ac:spMkLst>
            <pc:docMk/>
            <pc:sldMk cId="978100978" sldId="272"/>
            <ac:spMk id="2" creationId="{046A4B4A-F2DC-CF26-0EF0-96F3EC932D49}"/>
          </ac:spMkLst>
        </pc:spChg>
        <pc:spChg chg="mod">
          <ac:chgData name="Cesar Marx" userId="9acba9cab6c03321" providerId="LiveId" clId="{6B3734FE-DF8D-4F60-8A63-7C76E4DF877D}" dt="2024-04-11T11:32:46.904" v="238" actId="26606"/>
          <ac:spMkLst>
            <pc:docMk/>
            <pc:sldMk cId="978100978" sldId="272"/>
            <ac:spMk id="3" creationId="{03E343C2-EBCB-5D49-72BF-F9C3A788EEA1}"/>
          </ac:spMkLst>
        </pc:spChg>
        <pc:spChg chg="add del">
          <ac:chgData name="Cesar Marx" userId="9acba9cab6c03321" providerId="LiveId" clId="{6B3734FE-DF8D-4F60-8A63-7C76E4DF877D}" dt="2024-04-11T11:32:43.535" v="233" actId="26606"/>
          <ac:spMkLst>
            <pc:docMk/>
            <pc:sldMk cId="978100978" sldId="272"/>
            <ac:spMk id="8" creationId="{5E7AA7E8-8006-4E1F-A566-FCF37EE6F35D}"/>
          </ac:spMkLst>
        </pc:spChg>
        <pc:spChg chg="add del">
          <ac:chgData name="Cesar Marx" userId="9acba9cab6c03321" providerId="LiveId" clId="{6B3734FE-DF8D-4F60-8A63-7C76E4DF877D}" dt="2024-04-11T11:32:45.632" v="235" actId="26606"/>
          <ac:spMkLst>
            <pc:docMk/>
            <pc:sldMk cId="978100978" sldId="272"/>
            <ac:spMk id="12" creationId="{6016219D-510E-4184-9090-6D5578A87BD1}"/>
          </ac:spMkLst>
        </pc:spChg>
        <pc:spChg chg="add del">
          <ac:chgData name="Cesar Marx" userId="9acba9cab6c03321" providerId="LiveId" clId="{6B3734FE-DF8D-4F60-8A63-7C76E4DF877D}" dt="2024-04-11T11:32:45.632" v="235" actId="26606"/>
          <ac:spMkLst>
            <pc:docMk/>
            <pc:sldMk cId="978100978" sldId="272"/>
            <ac:spMk id="13" creationId="{6F5A5072-7B47-4D32-B52A-4EBBF590B8A5}"/>
          </ac:spMkLst>
        </pc:spChg>
        <pc:spChg chg="add del">
          <ac:chgData name="Cesar Marx" userId="9acba9cab6c03321" providerId="LiveId" clId="{6B3734FE-DF8D-4F60-8A63-7C76E4DF877D}" dt="2024-04-11T11:32:45.632" v="235" actId="26606"/>
          <ac:spMkLst>
            <pc:docMk/>
            <pc:sldMk cId="978100978" sldId="272"/>
            <ac:spMk id="14" creationId="{AFF4A713-7B75-4B21-90D7-5AB19547C728}"/>
          </ac:spMkLst>
        </pc:spChg>
        <pc:spChg chg="add del">
          <ac:chgData name="Cesar Marx" userId="9acba9cab6c03321" providerId="LiveId" clId="{6B3734FE-DF8D-4F60-8A63-7C76E4DF877D}" dt="2024-04-11T11:32:45.632" v="235" actId="26606"/>
          <ac:spMkLst>
            <pc:docMk/>
            <pc:sldMk cId="978100978" sldId="272"/>
            <ac:spMk id="15" creationId="{9715DAF0-AE1B-46C9-8A6B-DB2AA05AB91D}"/>
          </ac:spMkLst>
        </pc:spChg>
        <pc:spChg chg="add del">
          <ac:chgData name="Cesar Marx" userId="9acba9cab6c03321" providerId="LiveId" clId="{6B3734FE-DF8D-4F60-8A63-7C76E4DF877D}" dt="2024-04-11T11:32:45.632" v="235" actId="26606"/>
          <ac:spMkLst>
            <pc:docMk/>
            <pc:sldMk cId="978100978" sldId="272"/>
            <ac:spMk id="16" creationId="{DC631C0B-6DA6-4E57-8231-CE32B3434A7E}"/>
          </ac:spMkLst>
        </pc:spChg>
        <pc:spChg chg="add del">
          <ac:chgData name="Cesar Marx" userId="9acba9cab6c03321" providerId="LiveId" clId="{6B3734FE-DF8D-4F60-8A63-7C76E4DF877D}" dt="2024-04-11T11:32:45.632" v="235" actId="26606"/>
          <ac:spMkLst>
            <pc:docMk/>
            <pc:sldMk cId="978100978" sldId="272"/>
            <ac:spMk id="18" creationId="{C29501E6-A978-4A61-9689-9085AF97A53A}"/>
          </ac:spMkLst>
        </pc:spChg>
        <pc:spChg chg="add del">
          <ac:chgData name="Cesar Marx" userId="9acba9cab6c03321" providerId="LiveId" clId="{6B3734FE-DF8D-4F60-8A63-7C76E4DF877D}" dt="2024-04-11T11:32:46.896" v="237" actId="26606"/>
          <ac:spMkLst>
            <pc:docMk/>
            <pc:sldMk cId="978100978" sldId="272"/>
            <ac:spMk id="24" creationId="{C7D023E4-8DE1-436E-9847-ED6A4B4B04FD}"/>
          </ac:spMkLst>
        </pc:spChg>
        <pc:spChg chg="add del">
          <ac:chgData name="Cesar Marx" userId="9acba9cab6c03321" providerId="LiveId" clId="{6B3734FE-DF8D-4F60-8A63-7C76E4DF877D}" dt="2024-04-11T11:32:46.896" v="237" actId="26606"/>
          <ac:spMkLst>
            <pc:docMk/>
            <pc:sldMk cId="978100978" sldId="272"/>
            <ac:spMk id="25" creationId="{63C1F321-BB96-4700-B3CE-1A6156067F44}"/>
          </ac:spMkLst>
        </pc:spChg>
        <pc:spChg chg="add">
          <ac:chgData name="Cesar Marx" userId="9acba9cab6c03321" providerId="LiveId" clId="{6B3734FE-DF8D-4F60-8A63-7C76E4DF877D}" dt="2024-04-11T11:32:46.904" v="238" actId="26606"/>
          <ac:spMkLst>
            <pc:docMk/>
            <pc:sldMk cId="978100978" sldId="272"/>
            <ac:spMk id="32" creationId="{5E7AA7E8-8006-4E1F-A566-FCF37EE6F35D}"/>
          </ac:spMkLst>
        </pc:spChg>
        <pc:grpChg chg="add del">
          <ac:chgData name="Cesar Marx" userId="9acba9cab6c03321" providerId="LiveId" clId="{6B3734FE-DF8D-4F60-8A63-7C76E4DF877D}" dt="2024-04-11T11:32:46.896" v="237" actId="26606"/>
          <ac:grpSpMkLst>
            <pc:docMk/>
            <pc:sldMk cId="978100978" sldId="272"/>
            <ac:grpSpMk id="26" creationId="{3FA1AD64-F15F-417D-956C-B2C211FC905E}"/>
          </ac:grpSpMkLst>
        </pc:grpChg>
        <pc:grpChg chg="add del">
          <ac:chgData name="Cesar Marx" userId="9acba9cab6c03321" providerId="LiveId" clId="{6B3734FE-DF8D-4F60-8A63-7C76E4DF877D}" dt="2024-04-11T11:32:46.896" v="237" actId="26606"/>
          <ac:grpSpMkLst>
            <pc:docMk/>
            <pc:sldMk cId="978100978" sldId="272"/>
            <ac:grpSpMk id="29" creationId="{43F5E015-E085-4624-B431-B42414448684}"/>
          </ac:grpSpMkLst>
        </pc:grpChg>
        <pc:cxnChg chg="add del">
          <ac:chgData name="Cesar Marx" userId="9acba9cab6c03321" providerId="LiveId" clId="{6B3734FE-DF8D-4F60-8A63-7C76E4DF877D}" dt="2024-04-11T11:32:43.535" v="233" actId="26606"/>
          <ac:cxnSpMkLst>
            <pc:docMk/>
            <pc:sldMk cId="978100978" sldId="272"/>
            <ac:cxnSpMk id="10" creationId="{56020367-4FD5-4596-8E10-C5F095CD8DBF}"/>
          </ac:cxnSpMkLst>
        </pc:cxnChg>
        <pc:cxnChg chg="add">
          <ac:chgData name="Cesar Marx" userId="9acba9cab6c03321" providerId="LiveId" clId="{6B3734FE-DF8D-4F60-8A63-7C76E4DF877D}" dt="2024-04-11T11:32:46.904" v="238" actId="26606"/>
          <ac:cxnSpMkLst>
            <pc:docMk/>
            <pc:sldMk cId="978100978" sldId="272"/>
            <ac:cxnSpMk id="33" creationId="{56020367-4FD5-4596-8E10-C5F095CD8DBF}"/>
          </ac:cxnSpMkLst>
        </pc:cxnChg>
      </pc:sldChg>
      <pc:sldChg chg="addSp modSp new mod setBg">
        <pc:chgData name="Cesar Marx" userId="9acba9cab6c03321" providerId="LiveId" clId="{6B3734FE-DF8D-4F60-8A63-7C76E4DF877D}" dt="2024-04-11T12:03:07.688" v="262" actId="26606"/>
        <pc:sldMkLst>
          <pc:docMk/>
          <pc:sldMk cId="1385459496" sldId="273"/>
        </pc:sldMkLst>
        <pc:spChg chg="mod">
          <ac:chgData name="Cesar Marx" userId="9acba9cab6c03321" providerId="LiveId" clId="{6B3734FE-DF8D-4F60-8A63-7C76E4DF877D}" dt="2024-04-11T12:03:07.688" v="262" actId="26606"/>
          <ac:spMkLst>
            <pc:docMk/>
            <pc:sldMk cId="1385459496" sldId="273"/>
            <ac:spMk id="2" creationId="{2717F088-38B4-8363-BBA3-6D04DE233000}"/>
          </ac:spMkLst>
        </pc:spChg>
        <pc:spChg chg="mod">
          <ac:chgData name="Cesar Marx" userId="9acba9cab6c03321" providerId="LiveId" clId="{6B3734FE-DF8D-4F60-8A63-7C76E4DF877D}" dt="2024-04-11T12:03:07.688" v="262" actId="26606"/>
          <ac:spMkLst>
            <pc:docMk/>
            <pc:sldMk cId="1385459496" sldId="273"/>
            <ac:spMk id="3" creationId="{D30E483F-6230-33E1-4A34-479C328FAC4E}"/>
          </ac:spMkLst>
        </pc:spChg>
        <pc:spChg chg="add">
          <ac:chgData name="Cesar Marx" userId="9acba9cab6c03321" providerId="LiveId" clId="{6B3734FE-DF8D-4F60-8A63-7C76E4DF877D}" dt="2024-04-11T12:03:07.688" v="262" actId="26606"/>
          <ac:spMkLst>
            <pc:docMk/>
            <pc:sldMk cId="1385459496" sldId="273"/>
            <ac:spMk id="8" creationId="{1B15ED52-F352-441B-82BF-E0EA34836D08}"/>
          </ac:spMkLst>
        </pc:spChg>
        <pc:spChg chg="add">
          <ac:chgData name="Cesar Marx" userId="9acba9cab6c03321" providerId="LiveId" clId="{6B3734FE-DF8D-4F60-8A63-7C76E4DF877D}" dt="2024-04-11T12:03:07.688" v="262" actId="26606"/>
          <ac:spMkLst>
            <pc:docMk/>
            <pc:sldMk cId="1385459496" sldId="273"/>
            <ac:spMk id="10" creationId="{3B2E3793-BFE6-45A2-9B7B-E18844431C99}"/>
          </ac:spMkLst>
        </pc:spChg>
        <pc:spChg chg="add">
          <ac:chgData name="Cesar Marx" userId="9acba9cab6c03321" providerId="LiveId" clId="{6B3734FE-DF8D-4F60-8A63-7C76E4DF877D}" dt="2024-04-11T12:03:07.688" v="262" actId="26606"/>
          <ac:spMkLst>
            <pc:docMk/>
            <pc:sldMk cId="1385459496" sldId="273"/>
            <ac:spMk id="12" creationId="{BC4C4868-CB8F-4AF9-9CDB-8108F2C19B67}"/>
          </ac:spMkLst>
        </pc:spChg>
        <pc:spChg chg="add">
          <ac:chgData name="Cesar Marx" userId="9acba9cab6c03321" providerId="LiveId" clId="{6B3734FE-DF8D-4F60-8A63-7C76E4DF877D}" dt="2024-04-11T12:03:07.688" v="262" actId="26606"/>
          <ac:spMkLst>
            <pc:docMk/>
            <pc:sldMk cId="1385459496" sldId="273"/>
            <ac:spMk id="14" creationId="{375E0459-6403-40CD-989D-56A4407CA12E}"/>
          </ac:spMkLst>
        </pc:spChg>
        <pc:spChg chg="add">
          <ac:chgData name="Cesar Marx" userId="9acba9cab6c03321" providerId="LiveId" clId="{6B3734FE-DF8D-4F60-8A63-7C76E4DF877D}" dt="2024-04-11T12:03:07.688" v="262" actId="26606"/>
          <ac:spMkLst>
            <pc:docMk/>
            <pc:sldMk cId="1385459496" sldId="273"/>
            <ac:spMk id="16" creationId="{53E5B1A8-3AC9-4BD1-9BBC-78CA94F2D1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DF1BB-97A2-D473-21FB-492A5B067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5E0939-675F-B082-F2D0-8FB695799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ADECB-9B7C-CDF9-0319-734B3E09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902F0A-11BD-7B8D-5CD3-C2B4A563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D9211-97AC-AA39-4289-4FCE0B7F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5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0C663-5134-8EA6-9E40-A5DBB6FC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06D8D1-E3E2-A745-53B0-650F2251F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7F228F-7180-46FD-6246-3ECE2DD0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4B3052-7A72-F469-E738-E939C107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EDD19-CFAF-ABD7-B222-711FD4C4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5C8F2E-3B64-0D35-2AA5-E2BD1D488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A8D6CC-3D9E-7982-E2D9-F341D77BA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B922CB-2172-C3B1-E95C-B1B050BD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EB5A10-4515-7E04-A5BC-58808331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008169-86B8-FF06-769F-2EE8BBE8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1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4980F-A6F3-12D8-56CB-EA855C61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61D7DF-E128-AD03-465A-F2ACE6E53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4D9E33-E973-7D41-8874-24F43E1C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8FFDDD-2C6C-5340-220B-A7AE5315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FDE0FB-3BA8-3ECC-9BF7-D2BBD678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47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12BBF-277E-F58D-353E-4AEC143D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16C986-378B-029E-26ED-B460B4F7E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60874F-BBCD-1448-55C2-EF44F135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D8649-4CDB-28B3-B597-4AA1B01E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99E30C-6EE4-39C2-B458-4E4B5AC0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4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D1222-70BF-76BD-5339-DDCBB074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55B2C-8E72-9198-2F0F-866A85F3E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9C9808-FFCF-8B8D-8F90-C27D246D9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6DF96B-3265-6949-86D6-C9D5DC24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DEF023-75D7-33D7-CD03-A50653EE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1C6DCD-6243-6BD2-C276-40BBAC50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85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74CCF-CF2D-9265-6BB4-B1CB2640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9B6875-93B5-7A25-9A19-52BCEC19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D7A083-901C-CBF3-64CB-E85C61524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D5E076-6232-A1BD-1688-3D1649BA1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431AE3-6EF1-A822-8A92-9E5C7DE8A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219047-DE8D-B962-971C-F9F68E3B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B76B3A-D3F1-20DE-89F4-B9C11295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C3C0CB-9BD8-3DFD-675A-65F7D784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35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1AE84-4B9A-7A77-E1AD-BF27473B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7D64EF-6424-82A6-BB44-DC61F54B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86EECE-BF14-8B3E-E390-CA27D754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DE2A9B-E75B-0244-93D0-335B4B28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0BEDF6-706D-5562-AE62-78D20CB9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91FA3D-371D-037E-BFDE-D397936D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9475A2-5DC8-F64E-F8E5-B6138052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9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3ADD0-09AF-2F95-15CA-9EB96B1E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F7B91B-AE7B-A6E2-E753-35D89A25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5558BF-F5DF-E425-92CC-430485C3C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C128DA-3742-7094-3AE6-EED47CB6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793D00-FD46-E8E0-BF14-7AEF4036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F8A5DC-8130-A4D5-D8B9-79848F21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9B8E6-9035-CFA2-3D19-03414322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F70DF0-7816-4579-7B9E-2179673E0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1C527F-4696-03DA-43BA-CF4800427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CD9512-A092-2423-E409-37CE34D8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B28E3C-58D1-6C44-2D2B-24AA548E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209EC0-4560-E952-8538-29394B41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94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34A5BB-01DF-BABD-545A-C8BE01F5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993A03-2CCF-8748-CE86-644DF1B5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2123D4-0737-E677-6900-095A45C7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E9AA-8E43-44AA-8F1C-3C11455C9703}" type="datetimeFigureOut">
              <a:rPr lang="pt-BR" smtClean="0"/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E37B5D-E583-95F6-0694-8DFD8640B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8D906E-B6B2-4214-E972-86A2148D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C62DA-924E-4724-8899-EECF42250C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BEF24D-8DA0-12CE-3197-433C23051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9509" y="552160"/>
            <a:ext cx="5847781" cy="10466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0" i="0" u="none" strike="noStrike" baseline="0"/>
              <a:t>Financiamento de Políticas Públicas</a:t>
            </a:r>
            <a:br>
              <a:rPr lang="en-US" sz="2800" b="0" i="0" u="none" strike="noStrike" baseline="0"/>
            </a:br>
            <a:r>
              <a:rPr lang="en-US" sz="2800" b="0" i="0" u="none" strike="noStrike" baseline="0"/>
              <a:t>de Acesso à Justiça</a:t>
            </a:r>
            <a:endParaRPr lang="en-US" sz="2800"/>
          </a:p>
        </p:txBody>
      </p:sp>
      <p:pic>
        <p:nvPicPr>
          <p:cNvPr id="15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F5EE2FE1-F9FE-BD64-AD77-8A4733BB4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54" r="4360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94695-C130-03EC-3419-76D7C4655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9510" y="2551558"/>
            <a:ext cx="5847780" cy="334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/>
              <a:t>1. O que é acesso à justiça?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/>
              <a:t>2. O que é sistema de justiça?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/>
              <a:t>3. Despesas necessárias para o funcionamento do sistema de justiça;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/>
              <a:t>4. Fontes de receitas para o custeio do sistema de justiça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/>
              <a:t>5. Gratuidade de justiça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/>
              <a:t>6. Assistência judiciária gratuita.</a:t>
            </a: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8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9F6F43-A71C-12CA-85DF-2FEFF83B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pt-BR" sz="4000" b="0" i="0" u="none" strike="noStrike" baseline="0" dirty="0">
                <a:latin typeface="Merriweather-Regular"/>
              </a:rPr>
              <a:t>Fontes de receitas</a:t>
            </a:r>
            <a:br>
              <a:rPr lang="pt-BR" sz="4000" b="0" i="0" u="none" strike="noStrike" baseline="0" dirty="0">
                <a:latin typeface="Merriweather-Regular"/>
              </a:rPr>
            </a:br>
            <a:r>
              <a:rPr lang="pt-BR" sz="4000" b="0" i="0" u="none" strike="noStrike" baseline="0" dirty="0">
                <a:latin typeface="Merriweather-Regular"/>
              </a:rPr>
              <a:t>para o custeio do sistema de justiça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3DD2B-4057-D038-9401-30A609B8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chemeClr val="tx1">
                    <a:alpha val="55000"/>
                  </a:schemeClr>
                </a:solidFill>
                <a:latin typeface="Roboto-Regular"/>
              </a:rPr>
              <a:t>Lei  orçamentária.</a:t>
            </a:r>
          </a:p>
          <a:p>
            <a:endParaRPr lang="pt-BR" sz="1700" dirty="0">
              <a:solidFill>
                <a:schemeClr val="tx1">
                  <a:alpha val="55000"/>
                </a:schemeClr>
              </a:solidFill>
              <a:latin typeface="Roboto-Regular"/>
            </a:endParaRPr>
          </a:p>
          <a:p>
            <a:pPr marL="0" indent="0">
              <a:buNone/>
            </a:pPr>
            <a:r>
              <a:rPr lang="pt-BR" sz="1700" b="0" i="0" u="none" strike="noStrike" baseline="0" dirty="0">
                <a:solidFill>
                  <a:schemeClr val="tx1">
                    <a:alpha val="55000"/>
                  </a:schemeClr>
                </a:solidFill>
                <a:latin typeface="Roboto-Regular"/>
              </a:rPr>
              <a:t>Custas e emolumentos decorrentes de atividades judiciais e extrajudiciais (inclui notariais e registro)</a:t>
            </a:r>
          </a:p>
          <a:p>
            <a:r>
              <a:rPr lang="pt-BR" sz="1700" b="0" i="0" u="none" strike="noStrike" baseline="0" dirty="0">
                <a:solidFill>
                  <a:schemeClr val="tx1">
                    <a:alpha val="55000"/>
                  </a:schemeClr>
                </a:solidFill>
                <a:latin typeface="Roboto-Regular"/>
              </a:rPr>
              <a:t>Natureza jurídica de taxa (art. 145, II, CF) e instituídas por lei.</a:t>
            </a:r>
          </a:p>
          <a:p>
            <a:r>
              <a:rPr lang="pt-BR" sz="1700" dirty="0">
                <a:solidFill>
                  <a:schemeClr val="tx1">
                    <a:alpha val="55000"/>
                  </a:schemeClr>
                </a:solidFill>
                <a:latin typeface="Roboto-Regular"/>
              </a:rPr>
              <a:t>Fundos especiais</a:t>
            </a:r>
            <a:endParaRPr lang="pt-BR" sz="1700" b="0" i="0" u="none" strike="noStrike" baseline="0" dirty="0">
              <a:solidFill>
                <a:schemeClr val="tx1">
                  <a:alpha val="55000"/>
                </a:schemeClr>
              </a:solidFill>
              <a:latin typeface="Roboto-Regular"/>
            </a:endParaRPr>
          </a:p>
          <a:p>
            <a:pPr marL="0" indent="0">
              <a:buNone/>
            </a:pPr>
            <a:endParaRPr lang="pt-BR" sz="1700" b="0" i="0" u="none" strike="noStrike" baseline="0" dirty="0">
              <a:solidFill>
                <a:schemeClr val="tx1">
                  <a:alpha val="55000"/>
                </a:schemeClr>
              </a:solidFill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009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9A61C-69AF-CBBC-B8FE-13D626B2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pt-BR" sz="3200" dirty="0"/>
              <a:t>Custas judiciais e emolumentos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09DF04-158B-2F77-3F4D-E62E1B95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400" b="1" dirty="0"/>
              <a:t>Custas judiciais:</a:t>
            </a:r>
          </a:p>
          <a:p>
            <a:pPr marL="0" indent="0">
              <a:buNone/>
            </a:pPr>
            <a:r>
              <a:rPr lang="pt-BR" sz="1400" dirty="0"/>
              <a:t>São taxas devidas pela prestação da atividade jurisdicional (serviço público de distribuição de justiça), abrangendo as despesas processuais.</a:t>
            </a:r>
          </a:p>
          <a:p>
            <a:pPr marL="0" indent="0">
              <a:buNone/>
            </a:pPr>
            <a:r>
              <a:rPr lang="pt-BR" sz="1400" dirty="0"/>
              <a:t>Servem como contraprestação à atuação dos órgãos da Justiça.</a:t>
            </a:r>
          </a:p>
          <a:p>
            <a:pPr marL="0" indent="0">
              <a:buNone/>
            </a:pPr>
            <a:r>
              <a:rPr lang="pt-BR" sz="1400" b="1" dirty="0"/>
              <a:t>Emolumentos:</a:t>
            </a:r>
          </a:p>
          <a:p>
            <a:pPr marL="0" indent="0">
              <a:buNone/>
            </a:pPr>
            <a:r>
              <a:rPr lang="pt-BR" sz="1400" dirty="0"/>
              <a:t>São devidos aos serviços notariais e de registro. </a:t>
            </a:r>
          </a:p>
          <a:p>
            <a:pPr marL="0" indent="0">
              <a:buNone/>
            </a:pPr>
            <a:r>
              <a:rPr lang="pt-BR" sz="1400" dirty="0"/>
              <a:t>Em razão de sua natureza tributária valores recolhidos a título de custas e emolumentos não podem ser destinados a pessoas jurídicas de direito privado.</a:t>
            </a:r>
          </a:p>
        </p:txBody>
      </p:sp>
      <p:pic>
        <p:nvPicPr>
          <p:cNvPr id="5" name="Picture 4" descr="Calculadora, caneta, bússola, dinheiro e um papel com gráficos impressos">
            <a:extLst>
              <a:ext uri="{FF2B5EF4-FFF2-40B4-BE49-F238E27FC236}">
                <a16:creationId xmlns:a16="http://schemas.microsoft.com/office/drawing/2014/main" id="{75ABE3B4-0236-7737-2AAF-D2BF0C16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r="21110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6A4B4A-F2DC-CF26-0EF0-96F3EC932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pt-BR" sz="6200">
                <a:solidFill>
                  <a:srgbClr val="FFFFFF"/>
                </a:solidFill>
              </a:rPr>
              <a:t>Custas judiciais e emolumentos - limites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E343C2-EBCB-5D49-72BF-F9C3A788E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pPr algn="l"/>
            <a:r>
              <a:rPr lang="pt-BR">
                <a:solidFill>
                  <a:srgbClr val="FFFFFF"/>
                </a:solidFill>
              </a:rPr>
              <a:t>Seu valor “deve ser proporcional ao custo da atividade do Estado a que está vinculada, devendo ter um limite, sob pena de inviabilizar o acesso de muitos à Justiça”, de maneira a evitar “ofensa ao princípio da inafastabilidade do controle judicial de lesão ou ameaça  a direito.</a:t>
            </a:r>
          </a:p>
          <a:p>
            <a:pPr algn="l"/>
            <a:r>
              <a:rPr lang="pt-BR">
                <a:solidFill>
                  <a:srgbClr val="FFFFFF"/>
                </a:solidFill>
              </a:rPr>
              <a:t>A taxa  resulta da prestação de serviço público específico e divisível, cuja base de cálculo é o valor da atividade estatal deferida diretamente ao contribuinte.</a:t>
            </a:r>
          </a:p>
        </p:txBody>
      </p:sp>
      <p:cxnSp>
        <p:nvCxnSpPr>
          <p:cNvPr id="33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0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17F088-38B4-8363-BBA3-6D04DE23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Fundos Especiais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0E483F-6230-33E1-4A34-479C328F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possível a instituição de fundos de despesa para o custeio das  atividades dos organismos integrantes do Sistema de Justiça (Poder Judiciário, Ministério Público, Defensoria Pública).</a:t>
            </a:r>
          </a:p>
          <a:p>
            <a:pPr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Fundos são “reservas de certas receitas públicas para a realização de determinados objetivos ou serviços de interesse público</a:t>
            </a:r>
          </a:p>
          <a:p>
            <a:pPr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acordo com o art. 71 da Lei n. 4.320/64, “constitui fundo especial o produto de receitas especificadas que por lei se vinculam à realização de determinados objetivos ou serviços, facultada a adoção de normas peculiares de aplicação”</a:t>
            </a:r>
          </a:p>
          <a:p>
            <a:pPr>
              <a:spcAft>
                <a:spcPts val="800"/>
              </a:spcAft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8545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4D4B9C-002C-0220-2B38-97F923FF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br>
              <a:rPr lang="pt-BR" sz="2200" b="0" i="0" u="none" strike="noStrike" baseline="0" dirty="0">
                <a:solidFill>
                  <a:schemeClr val="bg1"/>
                </a:solidFill>
                <a:latin typeface="Merriweather-Regular"/>
              </a:rPr>
            </a:br>
            <a:r>
              <a:rPr lang="pt-BR" sz="2200" b="0" i="0" u="none" strike="noStrike" baseline="0" dirty="0">
                <a:solidFill>
                  <a:schemeClr val="bg1"/>
                </a:solidFill>
                <a:latin typeface="Merriweather-Regular"/>
              </a:rPr>
              <a:t>Despesas  necessárias para o funcionamento do sistema de justiça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E0F96A-49A5-4C2A-67CB-AA05D7A7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 b="0" i="0" u="none" strike="noStrike" baseline="0" dirty="0">
                <a:latin typeface="Roboto-Regular"/>
              </a:rPr>
              <a:t>Despesas com instalações e pessoal</a:t>
            </a:r>
          </a:p>
          <a:p>
            <a:r>
              <a:rPr lang="pt-BR" sz="2400" b="0" i="0" u="none" strike="noStrike" baseline="0" dirty="0">
                <a:latin typeface="Roboto-Regular"/>
              </a:rPr>
              <a:t>Despesas com sistemas </a:t>
            </a:r>
          </a:p>
          <a:p>
            <a:r>
              <a:rPr lang="pt-BR" sz="2400" b="0" i="0" u="none" strike="noStrike" baseline="0" dirty="0">
                <a:latin typeface="Roboto-Regular"/>
              </a:rPr>
              <a:t>Despesas com atos processuais</a:t>
            </a:r>
          </a:p>
          <a:p>
            <a:r>
              <a:rPr lang="pt-BR" sz="2400" b="0" i="0" u="none" strike="noStrike" baseline="0" dirty="0">
                <a:latin typeface="Roboto-Regular"/>
              </a:rPr>
              <a:t>Despesas com auxiliares da justiça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5199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9887B7-AAD0-AB69-2360-F88C3A36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0" i="0" u="none" strike="noStrike" baseline="0">
                <a:solidFill>
                  <a:srgbClr val="FFFFFF"/>
                </a:solidFill>
                <a:latin typeface="Merriweather-Regular"/>
              </a:rPr>
              <a:t>Gratuidade de Justiça e Assistência Judiciária Gratuita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B42B3-C75D-1BCA-C711-25ACB3EF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b="0" i="0" u="none" strike="noStrike" baseline="0" dirty="0">
                <a:latin typeface="Roboto-Regular"/>
              </a:rPr>
              <a:t>Garantia do acesso à justiça aos mais vulneráveis;</a:t>
            </a:r>
          </a:p>
          <a:p>
            <a:r>
              <a:rPr lang="pt-BR" sz="2000" b="0" i="0" u="none" strike="noStrike" baseline="0" dirty="0">
                <a:latin typeface="Roboto-Regular"/>
              </a:rPr>
              <a:t>Base legal: Art. 5º, LXXIV, Constituição, </a:t>
            </a:r>
            <a:r>
              <a:rPr lang="pt-BR" sz="2000" b="0" i="0" u="none" strike="noStrike" baseline="0" dirty="0" err="1">
                <a:latin typeface="Roboto-Regular"/>
              </a:rPr>
              <a:t>arts</a:t>
            </a:r>
            <a:r>
              <a:rPr lang="pt-BR" sz="2000" b="0" i="0" u="none" strike="noStrike" baseline="0" dirty="0">
                <a:latin typeface="Roboto-Regular"/>
              </a:rPr>
              <a:t>. 98 a 102 do CPC.</a:t>
            </a:r>
          </a:p>
          <a:p>
            <a:endParaRPr lang="pt-BR" sz="2000" dirty="0">
              <a:latin typeface="Roboto-Regular"/>
            </a:endParaRPr>
          </a:p>
          <a:p>
            <a:r>
              <a:rPr lang="pt-BR" sz="2000" b="0" i="0" u="none" strike="noStrike" baseline="0" dirty="0">
                <a:latin typeface="Roboto-Regular"/>
              </a:rPr>
              <a:t>Papel da Defensoria Pública;</a:t>
            </a:r>
          </a:p>
          <a:p>
            <a:r>
              <a:rPr lang="pt-BR" sz="2000" b="0" i="0" u="none" strike="noStrike" baseline="0" dirty="0">
                <a:latin typeface="Roboto-Regular"/>
              </a:rPr>
              <a:t>Nomeação de advogados dativos e assistência judiciária por convênios;</a:t>
            </a:r>
          </a:p>
          <a:p>
            <a:r>
              <a:rPr lang="pt-BR" sz="2000" b="0" i="0" u="none" strike="noStrike" baseline="0" dirty="0">
                <a:latin typeface="Roboto-Regular"/>
              </a:rPr>
              <a:t>Base legal: Art.134 da Constituição, LC nº 80/1994 e Lei 1.060/1950.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2106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C45EEB-8712-5011-8A6B-4C0130D5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1" i="0" u="none" strike="noStrike" baseline="0">
                <a:solidFill>
                  <a:srgbClr val="FFFFFF"/>
                </a:solidFill>
                <a:latin typeface="Roboto-Bold"/>
              </a:rPr>
              <a:t>Desafios no Financiamento da Gratuidade de Justiça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0A208-9D33-C04B-2722-6C1C5D23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b="0" i="0" u="none" strike="noStrike" baseline="0" dirty="0">
                <a:latin typeface="Roboto-Regular"/>
              </a:rPr>
              <a:t>Crescente demanda e recursos limitados;</a:t>
            </a:r>
          </a:p>
          <a:p>
            <a:r>
              <a:rPr lang="pt-BR" sz="2000" b="0" i="0" u="none" strike="noStrike" baseline="0" dirty="0">
                <a:latin typeface="Roboto-Regular"/>
              </a:rPr>
              <a:t>Necessidade de destinação adequada de recursos orçamentários;</a:t>
            </a:r>
          </a:p>
          <a:p>
            <a:r>
              <a:rPr lang="pt-BR" sz="2000" b="0" i="0" u="none" strike="noStrike" baseline="0" dirty="0">
                <a:latin typeface="Roboto-Regular"/>
              </a:rPr>
              <a:t>qualidade e efetividade da assistência jurídica.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6740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739DD-BE56-264F-9AA7-4FBA7490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1" i="0" u="none" strike="noStrike" baseline="0">
                <a:solidFill>
                  <a:srgbClr val="FFFFFF"/>
                </a:solidFill>
                <a:latin typeface="Roboto-Bold"/>
              </a:rPr>
              <a:t>Medidas e Perspectivas para o Fortalecimento das Políticas de Acesso à Justiça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BCA07-1B61-38FE-2535-23A75B24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b="0" i="0" u="none" strike="noStrike" baseline="0">
                <a:latin typeface="ArialMT"/>
              </a:rPr>
              <a:t> </a:t>
            </a:r>
            <a:r>
              <a:rPr lang="pt-BR" sz="2000" b="0" i="0" u="none" strike="noStrike" baseline="0">
                <a:latin typeface="Roboto-Regular"/>
              </a:rPr>
              <a:t>Ampliação da estrutura da Defensoria Pública;</a:t>
            </a:r>
          </a:p>
          <a:p>
            <a:r>
              <a:rPr lang="pt-BR" sz="2000" b="0" i="0" u="none" strike="noStrike" baseline="0">
                <a:latin typeface="ArialMT"/>
              </a:rPr>
              <a:t> </a:t>
            </a:r>
            <a:r>
              <a:rPr lang="pt-BR" sz="2000" b="0" i="0" u="none" strike="noStrike" baseline="0">
                <a:latin typeface="Roboto-Regular"/>
              </a:rPr>
              <a:t>Parcerias estratégicas entre setor público e privado;</a:t>
            </a:r>
          </a:p>
          <a:p>
            <a:r>
              <a:rPr lang="pt-BR" sz="2000" b="0" i="0" u="none" strike="noStrike" baseline="0">
                <a:latin typeface="ArialMT"/>
              </a:rPr>
              <a:t> </a:t>
            </a:r>
            <a:r>
              <a:rPr lang="pt-BR" sz="2000" b="0" i="0" u="none" strike="noStrike" baseline="0">
                <a:latin typeface="Roboto-Regular"/>
              </a:rPr>
              <a:t>Investimento em tecnologia e inovação.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3544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85C79F-63EB-008E-84E6-ACBE5A62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615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74D770-AE5E-A736-8C21-EADCDDC1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 b="0" i="0" u="none" strike="noStrike" baseline="0">
                <a:latin typeface="Merriweather-Regular"/>
              </a:rPr>
              <a:t>Acesso à Justiça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B29DB6-447A-04E6-E6FE-46E374D4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pt-BR" sz="1400" ker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facilitação do acesso físico das pessoas aos órgãos jurisdicionais;</a:t>
            </a:r>
            <a:endParaRPr lang="pt-BR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400" ker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promoção da cidadania plena;</a:t>
            </a:r>
            <a:endParaRPr lang="pt-BR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400" kern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democratização do sistema de justiça e administração do sistema judiciário garantindo distribuição igualitária de demandas;</a:t>
            </a:r>
            <a:endParaRPr lang="pt-BR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400" b="0" i="0" u="none" strike="noStrike" baseline="0">
              <a:latin typeface="Roboto-Regular"/>
            </a:endParaRPr>
          </a:p>
          <a:p>
            <a:r>
              <a:rPr lang="pt-BR" sz="1400" b="0" i="0" u="none" strike="noStrike" baseline="0">
                <a:latin typeface="Roboto-Regular"/>
              </a:rPr>
              <a:t>Dimensão prévia: consulta, orientação, conscientização e educação sobre direito e formas de acesso aos direitos.</a:t>
            </a:r>
          </a:p>
          <a:p>
            <a:r>
              <a:rPr lang="pt-BR" sz="1400" b="0" i="0" u="none" strike="noStrike" baseline="0">
                <a:latin typeface="Roboto-Regular"/>
              </a:rPr>
              <a:t>Dimensão posterior: todas as ações voltadas para garantir o acesso aos direitos e à justiça após o ajuizamento da demanda.</a:t>
            </a:r>
            <a:endParaRPr lang="pt-BR" sz="1400"/>
          </a:p>
        </p:txBody>
      </p:sp>
      <p:pic>
        <p:nvPicPr>
          <p:cNvPr id="5" name="Picture 4" descr="Escadas da frente e colunas de um majestoso edifício da cidade">
            <a:extLst>
              <a:ext uri="{FF2B5EF4-FFF2-40B4-BE49-F238E27FC236}">
                <a16:creationId xmlns:a16="http://schemas.microsoft.com/office/drawing/2014/main" id="{F67AC554-BC6F-7919-F67F-A683A7F61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6" r="2147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6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967993-3844-3819-324C-5CBD2024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 dirty="0"/>
              <a:t>Constituição Federal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6ECB2-3012-5421-4229-4524D7EC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t-BR" sz="2000" b="1" i="0" u="none" strike="noStrike" baseline="0" dirty="0">
                <a:latin typeface="Roboto-Bold"/>
              </a:rPr>
              <a:t>Art. 5º XXXV </a:t>
            </a:r>
            <a:r>
              <a:rPr lang="pt-BR" sz="2000" b="0" i="0" u="none" strike="noStrike" baseline="0" dirty="0">
                <a:latin typeface="Roboto-Regular"/>
              </a:rPr>
              <a:t>- a lei não excluirá da apreciação do Poder Judiciário lesão ou ameaça a direito;</a:t>
            </a:r>
          </a:p>
          <a:p>
            <a:r>
              <a:rPr lang="pt-BR" sz="2000" b="1" i="0" u="none" strike="noStrike" baseline="0" dirty="0">
                <a:latin typeface="Roboto-Bold"/>
              </a:rPr>
              <a:t>Art. 5º LXXIV </a:t>
            </a:r>
            <a:r>
              <a:rPr lang="pt-BR" sz="2000" b="0" i="0" u="none" strike="noStrike" baseline="0" dirty="0">
                <a:latin typeface="Roboto-Regular"/>
              </a:rPr>
              <a:t>- o Estado prestará assistência jurídica integral e gratuita aos que comprovarem insuficiência de recursos;</a:t>
            </a:r>
          </a:p>
        </p:txBody>
      </p:sp>
      <p:pic>
        <p:nvPicPr>
          <p:cNvPr id="15" name="Picture 14" descr="Escalas de pesagem vintage">
            <a:extLst>
              <a:ext uri="{FF2B5EF4-FFF2-40B4-BE49-F238E27FC236}">
                <a16:creationId xmlns:a16="http://schemas.microsoft.com/office/drawing/2014/main" id="{72D21ABD-19DB-70CB-2A23-3F83ADCE4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4156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58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45D676-A6CC-1DE6-2D84-30CA0546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Constituição Federal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2EC145-FA8C-D86B-2C47-5B21FE72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1700" b="1" i="0" u="none" strike="noStrike" baseline="0" dirty="0">
                <a:latin typeface="Roboto-Bold"/>
              </a:rPr>
              <a:t>Art. 98. </a:t>
            </a:r>
            <a:r>
              <a:rPr lang="pt-BR" sz="1700" b="0" i="0" u="none" strike="noStrike" baseline="0" dirty="0">
                <a:latin typeface="Roboto-Regular"/>
              </a:rPr>
              <a:t>A União, no Distrito Federal e nos Territórios, e os Estados criarão:</a:t>
            </a:r>
          </a:p>
          <a:p>
            <a:r>
              <a:rPr lang="pt-BR" sz="1700" b="0" i="0" u="none" strike="noStrike" baseline="0" dirty="0">
                <a:latin typeface="Roboto-Regular"/>
              </a:rPr>
              <a:t>I - </a:t>
            </a:r>
            <a:r>
              <a:rPr lang="pt-BR" sz="1700" b="0" i="0" u="none" strike="noStrike" baseline="0" dirty="0">
                <a:solidFill>
                  <a:srgbClr val="FF0000"/>
                </a:solidFill>
                <a:latin typeface="Roboto-Regular"/>
              </a:rPr>
              <a:t>juizados especiais</a:t>
            </a:r>
            <a:r>
              <a:rPr lang="pt-BR" sz="1700" b="0" i="0" u="none" strike="noStrike" baseline="0" dirty="0">
                <a:latin typeface="Roboto-Regular"/>
              </a:rPr>
              <a:t>, providos por juízes togados, ou togados e leigos, competentes para a conciliação, o julgamento e a execução de causas cíveis de menor complexidade e infrações penais de menor potencial ofensivo, mediante os procedimentos oral e sumaríssimo , permitidos, nas hipóteses previstas em lei, a transação e o julgamento de recursos por turmas de juízes de primeiro grau;</a:t>
            </a:r>
          </a:p>
          <a:p>
            <a:r>
              <a:rPr lang="pt-BR" sz="1700" b="0" i="0" u="none" strike="noStrike" baseline="0" dirty="0">
                <a:latin typeface="Roboto-Regular"/>
              </a:rPr>
              <a:t>II </a:t>
            </a:r>
            <a:r>
              <a:rPr lang="pt-BR" sz="1700" b="0" i="0" u="none" strike="noStrike" baseline="0" dirty="0">
                <a:solidFill>
                  <a:srgbClr val="FF0000"/>
                </a:solidFill>
                <a:latin typeface="Roboto-Regular"/>
              </a:rPr>
              <a:t>- justiça de paz</a:t>
            </a:r>
            <a:r>
              <a:rPr lang="pt-BR" sz="1700" b="0" i="0" u="none" strike="noStrike" baseline="0" dirty="0">
                <a:latin typeface="Roboto-Regular"/>
              </a:rPr>
              <a:t>, remunerada, composta de cidadãos eleitos pelo voto direto, universal e secreto, com mandato de quatro anos e competência para, na forma da lei, celebrar casamentos, verificar, de ofício ou em face de impugnação apresentada, o processo de habilitação e exercer atribuições conciliatórias, sem caráter jurisdicional, além de outras previstas na legislação.</a:t>
            </a:r>
          </a:p>
          <a:p>
            <a:r>
              <a:rPr lang="pt-BR" sz="1700" b="0" i="0" u="none" strike="noStrike" baseline="0" dirty="0">
                <a:latin typeface="Roboto-Regular"/>
              </a:rPr>
              <a:t>§ 1º Lei federal disporá sobre a criação de juizados especiais no âmbito da Justiça Federal.</a:t>
            </a:r>
          </a:p>
          <a:p>
            <a:r>
              <a:rPr lang="pt-BR" sz="1700" b="0" i="0" u="none" strike="noStrike" baseline="0" dirty="0">
                <a:latin typeface="Roboto-Regular"/>
              </a:rPr>
              <a:t>§ 2º As </a:t>
            </a:r>
            <a:r>
              <a:rPr lang="pt-BR" sz="1700" b="0" i="0" u="none" strike="noStrike" baseline="0" dirty="0">
                <a:solidFill>
                  <a:srgbClr val="FF0000"/>
                </a:solidFill>
                <a:latin typeface="Roboto-Regular"/>
              </a:rPr>
              <a:t>custas e emolumentos </a:t>
            </a:r>
            <a:r>
              <a:rPr lang="pt-BR" sz="1700" b="0" i="0" u="none" strike="noStrike" baseline="0" dirty="0">
                <a:latin typeface="Roboto-Regular"/>
              </a:rPr>
              <a:t>serão destinados </a:t>
            </a:r>
            <a:r>
              <a:rPr lang="pt-BR" sz="1700" b="0" i="0" u="none" strike="noStrike" baseline="0" dirty="0">
                <a:solidFill>
                  <a:srgbClr val="FF0000"/>
                </a:solidFill>
                <a:latin typeface="Roboto-Regular"/>
              </a:rPr>
              <a:t>exclusivamente ao custeio </a:t>
            </a:r>
            <a:r>
              <a:rPr lang="pt-BR" sz="1700" b="0" i="0" u="none" strike="noStrike" baseline="0" dirty="0">
                <a:latin typeface="Roboto-Regular"/>
              </a:rPr>
              <a:t>dos serviços afetos às </a:t>
            </a:r>
            <a:r>
              <a:rPr lang="pt-BR" sz="1700" b="0" i="0" u="none" strike="noStrike" baseline="0" dirty="0">
                <a:solidFill>
                  <a:srgbClr val="FF0000"/>
                </a:solidFill>
                <a:latin typeface="Roboto-Regular"/>
              </a:rPr>
              <a:t>atividades específicas da Justiça</a:t>
            </a:r>
            <a:r>
              <a:rPr lang="pt-BR" sz="1700" b="0" i="0" u="none" strike="noStrike" baseline="0" dirty="0">
                <a:latin typeface="Roboto-Regular"/>
              </a:rPr>
              <a:t>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87024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8BD781-BE26-6993-F28E-29EE8C29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/>
              <a:t>Legislação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4A7563-5C56-99C1-F6FE-138DFC47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400" b="1" i="0" u="none" strike="noStrike" baseline="0">
                <a:latin typeface="Roboto-Bold"/>
              </a:rPr>
              <a:t>Lei 1.060 de 1950 </a:t>
            </a:r>
            <a:r>
              <a:rPr lang="pt-BR" sz="1400" b="0" i="0" u="none" strike="noStrike" baseline="0">
                <a:latin typeface="Roboto-Regular"/>
              </a:rPr>
              <a:t>- Estabelece normas para a concessão de assistência jurídica para aos necessitados.</a:t>
            </a:r>
          </a:p>
          <a:p>
            <a:r>
              <a:rPr lang="pt-BR" sz="1400" b="0" i="0" u="none" strike="noStrike" baseline="0">
                <a:latin typeface="Roboto-Regular"/>
              </a:rPr>
              <a:t>- Defensoria Pública;</a:t>
            </a:r>
          </a:p>
          <a:p>
            <a:r>
              <a:rPr lang="pt-BR" sz="1400" b="0" i="0" u="none" strike="noStrike" baseline="0">
                <a:latin typeface="Roboto-Regular"/>
              </a:rPr>
              <a:t>- Função jurisdicional do Estado;</a:t>
            </a:r>
          </a:p>
          <a:p>
            <a:r>
              <a:rPr lang="pt-BR" sz="1400" b="0" i="0" u="none" strike="noStrike" baseline="0">
                <a:latin typeface="Roboto-Regular"/>
              </a:rPr>
              <a:t>- Orientação e defesa, em todos os graus, dos necessitados;</a:t>
            </a:r>
          </a:p>
          <a:p>
            <a:r>
              <a:rPr lang="pt-BR" sz="1400" b="0" i="0" u="none" strike="noStrike" baseline="0">
                <a:latin typeface="Roboto-Regular"/>
              </a:rPr>
              <a:t>- Isenção de taxas, custas e emolumentos;</a:t>
            </a:r>
          </a:p>
          <a:p>
            <a:r>
              <a:rPr lang="pt-BR" sz="1400" b="0" i="0" u="none" strike="noStrike" baseline="0">
                <a:latin typeface="Roboto-Regular"/>
              </a:rPr>
              <a:t>- Isenção de honorários de advogados e de peritos;</a:t>
            </a:r>
          </a:p>
          <a:p>
            <a:r>
              <a:rPr lang="pt-BR" sz="1400" b="0" i="0" u="none" strike="noStrike" baseline="0">
                <a:latin typeface="Roboto-Regular"/>
              </a:rPr>
              <a:t>- Isenção de depósitos recursais;</a:t>
            </a:r>
          </a:p>
          <a:p>
            <a:pPr marL="0" indent="0">
              <a:buNone/>
            </a:pPr>
            <a:r>
              <a:rPr lang="pt-BR" sz="1400" b="1" i="0" u="none" strike="noStrike" baseline="0">
                <a:latin typeface="Roboto-Bold"/>
              </a:rPr>
              <a:t>Lei 7.347 </a:t>
            </a:r>
            <a:r>
              <a:rPr lang="pt-BR" sz="1400" b="0" i="0" u="none" strike="noStrike" baseline="0">
                <a:latin typeface="Roboto-Regular"/>
              </a:rPr>
              <a:t>- Lei da Ação Civil Pública, regula o processo civil de tutela de direitos difusos e coletivos.</a:t>
            </a:r>
          </a:p>
          <a:p>
            <a:r>
              <a:rPr lang="pt-BR" sz="1400" b="0" i="0" u="none" strike="noStrike" baseline="0">
                <a:latin typeface="Roboto-Regular"/>
              </a:rPr>
              <a:t>- Isenção do </a:t>
            </a:r>
            <a:r>
              <a:rPr lang="pt-BR" sz="1400">
                <a:latin typeface="Roboto-Regular"/>
              </a:rPr>
              <a:t>ô</a:t>
            </a:r>
            <a:r>
              <a:rPr lang="pt-BR" sz="1400" b="0" i="0" u="none" strike="noStrike" baseline="0">
                <a:latin typeface="Roboto-Regular"/>
              </a:rPr>
              <a:t>nus de sucumbência</a:t>
            </a:r>
          </a:p>
          <a:p>
            <a:r>
              <a:rPr lang="pt-BR" sz="1400" b="0" i="0" u="none" strike="noStrike" baseline="0">
                <a:latin typeface="Roboto-Regular"/>
              </a:rPr>
              <a:t>- deferimento de custas judiciais e despesas processuais em favor dos seus protagonistas</a:t>
            </a:r>
            <a:endParaRPr lang="pt-BR" sz="1400"/>
          </a:p>
        </p:txBody>
      </p:sp>
      <p:pic>
        <p:nvPicPr>
          <p:cNvPr id="5" name="Picture 4" descr="Escalas de pesagem vintage">
            <a:extLst>
              <a:ext uri="{FF2B5EF4-FFF2-40B4-BE49-F238E27FC236}">
                <a16:creationId xmlns:a16="http://schemas.microsoft.com/office/drawing/2014/main" id="{AE772E0B-0006-BDA9-0807-8ADF8822C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4156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57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F856DA-0614-E2EF-C381-FD632DBF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0" i="0" u="none" strike="noStrike" baseline="0">
                <a:latin typeface="Merriweather-Regular"/>
              </a:rPr>
              <a:t>Sistema de justiça</a:t>
            </a:r>
            <a:endParaRPr lang="pt-B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2983D-929B-0D1D-0CF1-073DD719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sz="2400" b="0" i="0" u="none" strike="noStrike" baseline="0">
                <a:latin typeface="Roboto-Regular"/>
              </a:rPr>
              <a:t>Sistema de unicidade jurisdicional, no qual apenas o Poder Judiciário pode, em caráter definitivo, interpretar e aplicar a lei em cada caso concreto, com o objetivo de garantir o direito das pessoas e promover a justiça.</a:t>
            </a:r>
          </a:p>
          <a:p>
            <a:r>
              <a:rPr lang="pt-BR" sz="2400" b="0" i="0" u="none" strike="noStrike" baseline="0">
                <a:latin typeface="Roboto-Regular"/>
              </a:rPr>
              <a:t>Organismos públicos organizados sistematicamente com funções garantidoras de direitos.</a:t>
            </a:r>
          </a:p>
          <a:p>
            <a:r>
              <a:rPr lang="pt-BR" sz="2400" b="0" i="0" u="none" strike="noStrike" baseline="0">
                <a:latin typeface="Roboto-Regular"/>
              </a:rPr>
              <a:t>Junção de atividades jurisdicionais e extrajudiciais prestadas pelo Poder Judiciário, Ministério Público, Defensoria do Estado, OAB e outras entidades do gênero, na esfera federal, estadual e municipal.</a:t>
            </a:r>
          </a:p>
          <a:p>
            <a:r>
              <a:rPr lang="pt-BR" sz="2400" b="0" i="0" u="none" strike="noStrike" baseline="0">
                <a:latin typeface="Roboto-Regular"/>
              </a:rPr>
              <a:t>Atividades vinculadas à receita pública expressamente consignadas na Constituição.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1623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33E4E2-FBFE-25DB-B7B7-D45CF5A9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 b="0" i="0" u="none" strike="noStrike" baseline="0">
                <a:latin typeface="Merriweather-Regular"/>
              </a:rPr>
              <a:t>Principal desafio do  sistema de justiça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601659-620B-D2D0-D02C-35C2DF2F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b="0" i="0" u="none" strike="noStrike" baseline="0">
                <a:latin typeface="Roboto-Regular"/>
              </a:rPr>
              <a:t>Sobrecarga do judiciário pela grande quantidade de litígios e a confusão entre os conceitos de acesso à justiça e acesso ao Poder Judiciário</a:t>
            </a:r>
            <a:endParaRPr lang="pt-BR" sz="2000"/>
          </a:p>
        </p:txBody>
      </p:sp>
      <p:pic>
        <p:nvPicPr>
          <p:cNvPr id="5" name="Picture 4" descr="Escadas da frente e colunas de um majestoso edifício da cidade">
            <a:extLst>
              <a:ext uri="{FF2B5EF4-FFF2-40B4-BE49-F238E27FC236}">
                <a16:creationId xmlns:a16="http://schemas.microsoft.com/office/drawing/2014/main" id="{C0FCA9CF-4CFB-11CD-80B4-E6578C310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7" r="2525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49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74BA29-66DB-F595-9468-6D40E468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 b="1" i="0" u="none" strike="noStrike" baseline="0" dirty="0">
                <a:latin typeface="Roboto-Regular"/>
              </a:rPr>
              <a:t>Acesso à justiça  e acesso ao Judiciário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61C630-1BE0-1FA8-6E08-8B829725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endParaRPr lang="pt-BR" sz="1300" b="0" i="0" u="none" strike="noStrike" baseline="0" dirty="0">
              <a:latin typeface="Roboto-Regular"/>
            </a:endParaRPr>
          </a:p>
          <a:p>
            <a:pPr marL="0" indent="0">
              <a:buNone/>
            </a:pPr>
            <a:r>
              <a:rPr lang="pt-BR" sz="1300" b="1" i="0" u="none" strike="noStrike" baseline="0" dirty="0">
                <a:latin typeface="Roboto-Regular"/>
              </a:rPr>
              <a:t>Acesso à justiça</a:t>
            </a:r>
            <a:endParaRPr lang="pt-BR" sz="1300" b="1" dirty="0">
              <a:latin typeface="Roboto-Regular"/>
            </a:endParaRPr>
          </a:p>
          <a:p>
            <a:r>
              <a:rPr lang="pt-BR" sz="1300" b="0" i="0" u="none" strike="noStrike" baseline="0" dirty="0">
                <a:latin typeface="Roboto-Regular"/>
              </a:rPr>
              <a:t>Proteção valores e direitos fundamentais</a:t>
            </a:r>
          </a:p>
          <a:p>
            <a:r>
              <a:rPr lang="pt-BR" sz="1300" b="0" i="0" u="none" strike="noStrike" baseline="0" dirty="0">
                <a:latin typeface="Roboto-Regular"/>
              </a:rPr>
              <a:t>Exercício da cidadania plena</a:t>
            </a:r>
          </a:p>
          <a:p>
            <a:r>
              <a:rPr lang="pt-BR" sz="1300" b="0" i="0" u="none" strike="noStrike" baseline="0" dirty="0">
                <a:latin typeface="Roboto-Regular"/>
              </a:rPr>
              <a:t>Instituições jurídicas harmoniosas</a:t>
            </a:r>
          </a:p>
          <a:p>
            <a:r>
              <a:rPr lang="pt-BR" sz="1300" b="0" i="0" u="none" strike="noStrike" baseline="0" dirty="0">
                <a:latin typeface="Roboto-Regular"/>
              </a:rPr>
              <a:t>Pacificação social</a:t>
            </a:r>
          </a:p>
          <a:p>
            <a:endParaRPr lang="pt-BR" sz="1300" dirty="0">
              <a:latin typeface="Roboto-Regular"/>
            </a:endParaRPr>
          </a:p>
          <a:p>
            <a:pPr marL="0" indent="0">
              <a:buNone/>
            </a:pPr>
            <a:r>
              <a:rPr lang="pt-BR" sz="1300" b="0" i="0" u="none" strike="noStrike" baseline="0" dirty="0">
                <a:latin typeface="Roboto-Regular"/>
              </a:rPr>
              <a:t>Acesso ao Judiciário</a:t>
            </a:r>
          </a:p>
          <a:p>
            <a:r>
              <a:rPr lang="pt-BR" sz="1300" b="0" i="0" u="none" strike="noStrike" baseline="0" dirty="0">
                <a:latin typeface="ArialMT"/>
              </a:rPr>
              <a:t>Direito de propor ação judicial</a:t>
            </a:r>
          </a:p>
          <a:p>
            <a:r>
              <a:rPr lang="pt-BR" sz="1300" b="0" i="0" u="none" strike="noStrike" baseline="0" dirty="0">
                <a:latin typeface="ArialMT"/>
              </a:rPr>
              <a:t>Aplicação da lei ao caso concreto</a:t>
            </a:r>
          </a:p>
          <a:p>
            <a:r>
              <a:rPr lang="pt-BR" sz="1300" b="0" i="0" u="none" strike="noStrike" baseline="0" dirty="0">
                <a:latin typeface="ArialMT"/>
              </a:rPr>
              <a:t>Sistemática processual</a:t>
            </a:r>
          </a:p>
          <a:p>
            <a:r>
              <a:rPr lang="pt-BR" sz="1300" b="0" i="0" u="none" strike="noStrike" baseline="0" dirty="0">
                <a:latin typeface="ArialMT"/>
              </a:rPr>
              <a:t>Resolução de litígios</a:t>
            </a:r>
            <a:endParaRPr lang="pt-BR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0B2D3-F78B-3034-4602-3A2AD799A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6" r="1622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62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7A8928-E85F-1416-F308-F16919C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pt-BR" sz="3100" dirty="0">
                <a:latin typeface="Merriweather-Regular"/>
              </a:rPr>
              <a:t>D</a:t>
            </a:r>
            <a:r>
              <a:rPr lang="pt-BR" sz="3100" b="0" i="0" u="none" strike="noStrike" baseline="0" dirty="0">
                <a:latin typeface="Merriweather-Regular"/>
              </a:rPr>
              <a:t>esafios do Sistema de justiça</a:t>
            </a:r>
            <a:endParaRPr lang="pt-BR" sz="3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9AA24-7899-F7C1-3602-7EA2B257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pt-BR" sz="2200" b="0" i="0" u="none" strike="noStrike" baseline="0">
                <a:latin typeface="Roboto-Regular"/>
              </a:rPr>
              <a:t>Morosidade na tramitação das ações;</a:t>
            </a:r>
          </a:p>
          <a:p>
            <a:r>
              <a:rPr lang="pt-BR" sz="2200" b="0" i="0" u="none" strike="noStrike" baseline="0">
                <a:latin typeface="Roboto-Regular"/>
              </a:rPr>
              <a:t>Imenso número de processos;</a:t>
            </a:r>
          </a:p>
          <a:p>
            <a:r>
              <a:rPr lang="pt-BR" sz="2200" b="0" i="0" u="none" strike="noStrike" baseline="0">
                <a:latin typeface="Roboto-Regular"/>
              </a:rPr>
              <a:t>Processos inconsistentes;</a:t>
            </a:r>
          </a:p>
          <a:p>
            <a:r>
              <a:rPr lang="pt-BR" sz="2200" b="0" i="0" u="none" strike="noStrike" baseline="0">
                <a:latin typeface="Roboto-Regular"/>
              </a:rPr>
              <a:t>Uso abusivo da gratuidade processual;</a:t>
            </a:r>
          </a:p>
          <a:p>
            <a:r>
              <a:rPr lang="pt-BR" sz="2200" b="0" i="0" u="none" strike="noStrike" baseline="0">
                <a:latin typeface="Roboto-Regular"/>
              </a:rPr>
              <a:t>Honorário com valor elevado;</a:t>
            </a:r>
          </a:p>
          <a:p>
            <a:r>
              <a:rPr lang="pt-BR" sz="2200">
                <a:latin typeface="Roboto-Regular"/>
              </a:rPr>
              <a:t>Banalização da </a:t>
            </a:r>
            <a:r>
              <a:rPr lang="pt-BR" sz="2200" b="0" i="0" u="none" strike="noStrike" baseline="0">
                <a:latin typeface="Roboto-Regular"/>
              </a:rPr>
              <a:t>utilização da via judiciária</a:t>
            </a: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420734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F30871A350964C8ADCB9F3C9EB8CDC" ma:contentTypeVersion="14" ma:contentTypeDescription="Crie um novo documento." ma:contentTypeScope="" ma:versionID="340d2e34d68a1ad575b15645851d28b3">
  <xsd:schema xmlns:xsd="http://www.w3.org/2001/XMLSchema" xmlns:xs="http://www.w3.org/2001/XMLSchema" xmlns:p="http://schemas.microsoft.com/office/2006/metadata/properties" xmlns:ns3="a5893371-07ae-4e10-957c-6b09701b73ef" xmlns:ns4="b3d7fa6e-dc1f-4ec1-907b-0fce8c1b7f7e" targetNamespace="http://schemas.microsoft.com/office/2006/metadata/properties" ma:root="true" ma:fieldsID="255777ac974585275a1a2eeee2863a07" ns3:_="" ns4:_="">
    <xsd:import namespace="a5893371-07ae-4e10-957c-6b09701b73ef"/>
    <xsd:import namespace="b3d7fa6e-dc1f-4ec1-907b-0fce8c1b7f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93371-07ae-4e10-957c-6b09701b7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7fa6e-dc1f-4ec1-907b-0fce8c1b7f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893371-07ae-4e10-957c-6b09701b73ef" xsi:nil="true"/>
  </documentManagement>
</p:properties>
</file>

<file path=customXml/itemProps1.xml><?xml version="1.0" encoding="utf-8"?>
<ds:datastoreItem xmlns:ds="http://schemas.openxmlformats.org/officeDocument/2006/customXml" ds:itemID="{E651EAB6-4E09-4F7B-96C1-801A314F8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6C4E9B-1287-4141-BBB1-A1F99928D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93371-07ae-4e10-957c-6b09701b73ef"/>
    <ds:schemaRef ds:uri="b3d7fa6e-dc1f-4ec1-907b-0fce8c1b7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2D8CA7-B495-4DD4-B2C9-E6ABC4BAB816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b3d7fa6e-dc1f-4ec1-907b-0fce8c1b7f7e"/>
    <ds:schemaRef ds:uri="a5893371-07ae-4e10-957c-6b09701b73e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1151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Aptos</vt:lpstr>
      <vt:lpstr>Aptos Display</vt:lpstr>
      <vt:lpstr>Arial</vt:lpstr>
      <vt:lpstr>ArialMT</vt:lpstr>
      <vt:lpstr>Calibri</vt:lpstr>
      <vt:lpstr>Merriweather-Regular</vt:lpstr>
      <vt:lpstr>Roboto-Bold</vt:lpstr>
      <vt:lpstr>Roboto-Regular</vt:lpstr>
      <vt:lpstr>Times New Roman</vt:lpstr>
      <vt:lpstr>Tema do Office</vt:lpstr>
      <vt:lpstr>Financiamento de Políticas Públicas de Acesso à Justiça</vt:lpstr>
      <vt:lpstr>Acesso à Justiça</vt:lpstr>
      <vt:lpstr>Constituição Federal</vt:lpstr>
      <vt:lpstr>Constituição Federal</vt:lpstr>
      <vt:lpstr>Legislação</vt:lpstr>
      <vt:lpstr>Sistema de justiça</vt:lpstr>
      <vt:lpstr>Principal desafio do  sistema de justiça</vt:lpstr>
      <vt:lpstr>Acesso à justiça  e acesso ao Judiciário</vt:lpstr>
      <vt:lpstr>Desafios do Sistema de justiça</vt:lpstr>
      <vt:lpstr>Fontes de receitas para o custeio do sistema de justiça</vt:lpstr>
      <vt:lpstr>Custas judiciais e emolumentos</vt:lpstr>
      <vt:lpstr>Custas judiciais e emolumentos - limites</vt:lpstr>
      <vt:lpstr>Fundos Especiais</vt:lpstr>
      <vt:lpstr> Despesas  necessárias para o funcionamento do sistema de justiça</vt:lpstr>
      <vt:lpstr>Gratuidade de Justiça e Assistência Judiciária Gratuita</vt:lpstr>
      <vt:lpstr>Desafios no Financiamento da Gratuidade de Justiça</vt:lpstr>
      <vt:lpstr>Medidas e Perspectivas para o Fortalecimento das Políticas de Acesso à Justiça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Financiamento de Políticas Públicas de Acesso à Justiça</dc:title>
  <dc:creator>Cesar Marx</dc:creator>
  <cp:lastModifiedBy>Cesar Marx</cp:lastModifiedBy>
  <cp:revision>1</cp:revision>
  <dcterms:created xsi:type="dcterms:W3CDTF">2024-04-10T13:39:31Z</dcterms:created>
  <dcterms:modified xsi:type="dcterms:W3CDTF">2024-04-11T12:23:56Z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0x01010076F30871A350964C8ADCB9F3C9EB8CDC</vt:lpwstr>
  </property>
</Properties>
</file>