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23510-D78B-458A-8627-30CB63A975CD}" type="datetimeFigureOut">
              <a:rPr lang="pt-BR" smtClean="0"/>
              <a:t>10/03/2024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81C1-E9ED-467B-AB87-4875AB37F2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47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23510-D78B-458A-8627-30CB63A975CD}" type="datetimeFigureOut">
              <a:rPr lang="pt-BR" smtClean="0"/>
              <a:t>10/03/2024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81C1-E9ED-467B-AB87-4875AB37F2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315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23510-D78B-458A-8627-30CB63A975CD}" type="datetimeFigureOut">
              <a:rPr lang="pt-BR" smtClean="0"/>
              <a:t>10/03/2024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81C1-E9ED-467B-AB87-4875AB37F2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6472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23510-D78B-458A-8627-30CB63A975CD}" type="datetimeFigureOut">
              <a:rPr lang="pt-BR" smtClean="0"/>
              <a:t>10/03/2024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81C1-E9ED-467B-AB87-4875AB37F2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8977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23510-D78B-458A-8627-30CB63A975CD}" type="datetimeFigureOut">
              <a:rPr lang="pt-BR" smtClean="0"/>
              <a:t>10/03/2024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81C1-E9ED-467B-AB87-4875AB37F2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929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23510-D78B-458A-8627-30CB63A975CD}" type="datetimeFigureOut">
              <a:rPr lang="pt-BR" smtClean="0"/>
              <a:t>10/03/2024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81C1-E9ED-467B-AB87-4875AB37F2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622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23510-D78B-458A-8627-30CB63A975CD}" type="datetimeFigureOut">
              <a:rPr lang="pt-BR" smtClean="0"/>
              <a:t>10/03/2024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81C1-E9ED-467B-AB87-4875AB37F2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2861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23510-D78B-458A-8627-30CB63A975CD}" type="datetimeFigureOut">
              <a:rPr lang="pt-BR" smtClean="0"/>
              <a:t>10/03/2024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81C1-E9ED-467B-AB87-4875AB37F2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5563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23510-D78B-458A-8627-30CB63A975CD}" type="datetimeFigureOut">
              <a:rPr lang="pt-BR" smtClean="0"/>
              <a:t>10/03/2024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81C1-E9ED-467B-AB87-4875AB37F2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0775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23510-D78B-458A-8627-30CB63A975CD}" type="datetimeFigureOut">
              <a:rPr lang="pt-BR" smtClean="0"/>
              <a:t>10/03/2024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81C1-E9ED-467B-AB87-4875AB37F2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138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23510-D78B-458A-8627-30CB63A975CD}" type="datetimeFigureOut">
              <a:rPr lang="pt-BR" smtClean="0"/>
              <a:t>10/03/2024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81C1-E9ED-467B-AB87-4875AB37F2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1309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23510-D78B-458A-8627-30CB63A975CD}" type="datetimeFigureOut">
              <a:rPr lang="pt-BR" smtClean="0"/>
              <a:t>10/03/2024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F81C1-E9ED-467B-AB87-4875AB37F2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0959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619" y="189000"/>
            <a:ext cx="11290763" cy="64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35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601" y="189000"/>
            <a:ext cx="11206798" cy="64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78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Jose Belasque</dc:creator>
  <cp:lastModifiedBy>Jose Belasque</cp:lastModifiedBy>
  <cp:revision>1</cp:revision>
  <dcterms:created xsi:type="dcterms:W3CDTF">2024-03-10T20:41:36Z</dcterms:created>
  <dcterms:modified xsi:type="dcterms:W3CDTF">2024-03-10T20:42:09Z</dcterms:modified>
</cp:coreProperties>
</file>