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76" r:id="rId4"/>
    <p:sldId id="277" r:id="rId5"/>
    <p:sldId id="297" r:id="rId6"/>
    <p:sldId id="270" r:id="rId7"/>
    <p:sldId id="296" r:id="rId8"/>
    <p:sldId id="271" r:id="rId9"/>
    <p:sldId id="265" r:id="rId10"/>
    <p:sldId id="295" r:id="rId11"/>
    <p:sldId id="292" r:id="rId12"/>
    <p:sldId id="298" r:id="rId13"/>
    <p:sldId id="291" r:id="rId14"/>
    <p:sldId id="283" r:id="rId15"/>
    <p:sldId id="302" r:id="rId16"/>
    <p:sldId id="278" r:id="rId17"/>
    <p:sldId id="279" r:id="rId18"/>
    <p:sldId id="282" r:id="rId19"/>
    <p:sldId id="262" r:id="rId20"/>
    <p:sldId id="260" r:id="rId21"/>
    <p:sldId id="300" r:id="rId22"/>
    <p:sldId id="301" r:id="rId23"/>
    <p:sldId id="275" r:id="rId24"/>
    <p:sldId id="272" r:id="rId25"/>
    <p:sldId id="273" r:id="rId26"/>
    <p:sldId id="274" r:id="rId27"/>
    <p:sldId id="284" r:id="rId28"/>
    <p:sldId id="285" r:id="rId29"/>
    <p:sldId id="290" r:id="rId30"/>
    <p:sldId id="299" r:id="rId31"/>
    <p:sldId id="293" r:id="rId32"/>
    <p:sldId id="294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7067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9733" y="1600200"/>
            <a:ext cx="4047067" cy="5068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88914"/>
            <a:ext cx="2057400" cy="64801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188914"/>
            <a:ext cx="6036733" cy="64801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188914"/>
            <a:ext cx="8229600" cy="64801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EBFA-BBF0-41BE-8B87-E1C524C0B4B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139B-6BFA-4F90-A388-6D909FD999E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CC118-CAA5-4EA2-B6E7-219A3599BFB2}" type="datetimeFigureOut">
              <a:rPr lang="pt-BR" smtClean="0"/>
              <a:pPr/>
              <a:t>13/03/2013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2AF04-CA84-4D46-84B5-74DA912B1D8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4EBFA-BBF0-41BE-8B87-E1C524C0B4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13/03/2013</a:t>
            </a:fld>
            <a:endParaRPr lang="pt-B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C139B-6BFA-4F90-A388-6D909FD999E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dgp.cnpq.br/buscaoperacional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each.uspnet.usp.br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1814"/>
          <a:stretch>
            <a:fillRect/>
          </a:stretch>
        </p:blipFill>
        <p:spPr bwMode="auto">
          <a:xfrm>
            <a:off x="1" y="0"/>
            <a:ext cx="74523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4847" t="6106" r="6213" b="8578"/>
          <a:stretch>
            <a:fillRect/>
          </a:stretch>
        </p:blipFill>
        <p:spPr bwMode="auto">
          <a:xfrm>
            <a:off x="4355976" y="3356992"/>
            <a:ext cx="45005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7936" r="19930" b="8607"/>
          <a:stretch/>
        </p:blipFill>
        <p:spPr bwMode="auto">
          <a:xfrm>
            <a:off x="107504" y="980728"/>
            <a:ext cx="8919148" cy="53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7504" y="188640"/>
            <a:ext cx="4234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http://nupaf.ufsc.br/</a:t>
            </a:r>
          </a:p>
        </p:txBody>
      </p:sp>
    </p:spTree>
    <p:extLst>
      <p:ext uri="{BB962C8B-B14F-4D97-AF65-F5344CB8AC3E}">
        <p14:creationId xmlns:p14="http://schemas.microsoft.com/office/powerpoint/2010/main" val="28332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5375" r="44781" b="6250"/>
          <a:stretch>
            <a:fillRect/>
          </a:stretch>
        </p:blipFill>
        <p:spPr bwMode="auto">
          <a:xfrm>
            <a:off x="971600" y="756807"/>
            <a:ext cx="7164288" cy="610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0383" y="44624"/>
            <a:ext cx="9058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http://</a:t>
            </a:r>
            <a:r>
              <a:rPr lang="pt-BR" sz="2800" b="1" dirty="0" smtClean="0"/>
              <a:t>www.rc.unesp.br</a:t>
            </a:r>
            <a:r>
              <a:rPr lang="pt-BR" sz="2400" b="1" dirty="0" smtClean="0"/>
              <a:t>/ib/efisica/sobama/sobamaorg/inicio.htm</a:t>
            </a:r>
            <a:endParaRPr lang="pt-BR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438" t="20297" r="12520" b="9813"/>
          <a:stretch>
            <a:fillRect/>
          </a:stretch>
        </p:blipFill>
        <p:spPr bwMode="auto">
          <a:xfrm>
            <a:off x="179512" y="764704"/>
            <a:ext cx="8720909" cy="598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39933" y="44624"/>
            <a:ext cx="5624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http://www.gpaq.com.br/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99592" y="3244334"/>
            <a:ext cx="7585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Calibri" pitchFamily="34" charset="0"/>
                <a:hlinkClick r:id="rId2"/>
              </a:rPr>
              <a:t>http://dgp.cnpq.br/buscaoperacional/</a:t>
            </a:r>
            <a:endParaRPr lang="pt-B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9741" t="22266" r="30607" b="13751"/>
          <a:stretch>
            <a:fillRect/>
          </a:stretch>
        </p:blipFill>
        <p:spPr bwMode="auto">
          <a:xfrm>
            <a:off x="0" y="764704"/>
            <a:ext cx="9144000" cy="588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5496" y="44624"/>
            <a:ext cx="3457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www.cev.gov.br</a:t>
            </a: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472" t="20297" r="20566" b="9813"/>
          <a:stretch>
            <a:fillRect/>
          </a:stretch>
        </p:blipFill>
        <p:spPr bwMode="auto">
          <a:xfrm>
            <a:off x="-1" y="1124744"/>
            <a:ext cx="910345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5496" y="44624"/>
            <a:ext cx="3457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www.cev.gov.br</a:t>
            </a: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18" t="20297" r="26547" b="15719"/>
          <a:stretch>
            <a:fillRect/>
          </a:stretch>
        </p:blipFill>
        <p:spPr bwMode="auto">
          <a:xfrm>
            <a:off x="107504" y="476672"/>
            <a:ext cx="884701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51520" y="-27384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http://</a:t>
            </a:r>
            <a:r>
              <a:rPr lang="pt-BR" sz="2800" b="1" dirty="0" smtClean="0"/>
              <a:t>www.who.int</a:t>
            </a:r>
            <a:r>
              <a:rPr lang="pt-BR" sz="2800" dirty="0" smtClean="0"/>
              <a:t>/topics/physical_activity/en</a:t>
            </a:r>
            <a:endParaRPr lang="pt-B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8333" r="15436" b="4304"/>
          <a:stretch/>
        </p:blipFill>
        <p:spPr bwMode="auto">
          <a:xfrm>
            <a:off x="107504" y="620688"/>
            <a:ext cx="8888887" cy="615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http://www.cdc.gov</a:t>
            </a:r>
            <a:r>
              <a:rPr lang="pt-BR" sz="2400" dirty="0" smtClean="0"/>
              <a:t>/physicalactivity/index.html</a:t>
            </a:r>
            <a:endParaRPr lang="pt-B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890" r="21657" b="6250"/>
          <a:stretch/>
        </p:blipFill>
        <p:spPr bwMode="auto">
          <a:xfrm>
            <a:off x="35497" y="821305"/>
            <a:ext cx="9108504" cy="584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2302" r="15320" b="6250"/>
          <a:stretch/>
        </p:blipFill>
        <p:spPr bwMode="auto">
          <a:xfrm>
            <a:off x="179512" y="764704"/>
            <a:ext cx="8784976" cy="572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79512" y="118373"/>
            <a:ext cx="5251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http://portal.saude.gov.br</a:t>
            </a:r>
          </a:p>
        </p:txBody>
      </p:sp>
    </p:spTree>
    <p:extLst>
      <p:ext uri="{BB962C8B-B14F-4D97-AF65-F5344CB8AC3E}">
        <p14:creationId xmlns:p14="http://schemas.microsoft.com/office/powerpoint/2010/main" val="370098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5" y="0"/>
            <a:ext cx="91376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13292" r="21887" b="10872"/>
          <a:stretch/>
        </p:blipFill>
        <p:spPr bwMode="auto">
          <a:xfrm>
            <a:off x="467544" y="694639"/>
            <a:ext cx="8136904" cy="604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79512" y="44624"/>
            <a:ext cx="4480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http://esporte.gov.br/</a:t>
            </a:r>
          </a:p>
        </p:txBody>
      </p:sp>
    </p:spTree>
    <p:extLst>
      <p:ext uri="{BB962C8B-B14F-4D97-AF65-F5344CB8AC3E}">
        <p14:creationId xmlns:p14="http://schemas.microsoft.com/office/powerpoint/2010/main" val="7701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496" y="44624"/>
            <a:ext cx="4037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www.saude.gov.br</a:t>
            </a:r>
            <a:endParaRPr lang="pt-BR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9943" t="37031" r="19976" b="15719"/>
          <a:stretch>
            <a:fillRect/>
          </a:stretch>
        </p:blipFill>
        <p:spPr bwMode="auto">
          <a:xfrm>
            <a:off x="4283968" y="404664"/>
            <a:ext cx="4320480" cy="609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ta para a direita 3"/>
          <p:cNvSpPr/>
          <p:nvPr/>
        </p:nvSpPr>
        <p:spPr>
          <a:xfrm>
            <a:off x="2051720" y="3356992"/>
            <a:ext cx="2808312" cy="172819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5004048" y="4365104"/>
            <a:ext cx="26642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9313" r="19976" b="8829"/>
          <a:stretch>
            <a:fillRect/>
          </a:stretch>
        </p:blipFill>
        <p:spPr bwMode="auto">
          <a:xfrm>
            <a:off x="216024" y="620687"/>
            <a:ext cx="8676456" cy="60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20297" r="20566" b="8829"/>
          <a:stretch>
            <a:fillRect/>
          </a:stretch>
        </p:blipFill>
        <p:spPr bwMode="auto">
          <a:xfrm>
            <a:off x="185922" y="548680"/>
            <a:ext cx="885057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37189" r="42625" b="47442"/>
          <a:stretch>
            <a:fillRect/>
          </a:stretch>
        </p:blipFill>
        <p:spPr bwMode="auto">
          <a:xfrm>
            <a:off x="1" y="1402155"/>
            <a:ext cx="9143999" cy="224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606" t="26203" r="13997" b="8829"/>
          <a:stretch>
            <a:fillRect/>
          </a:stretch>
        </p:blipFill>
        <p:spPr bwMode="auto">
          <a:xfrm>
            <a:off x="323528" y="764704"/>
            <a:ext cx="8532440" cy="59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5496" y="44624"/>
            <a:ext cx="554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www.projectguia.org</a:t>
            </a: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9" t="20297" r="21379" b="8829"/>
          <a:stretch>
            <a:fillRect/>
          </a:stretch>
        </p:blipFill>
        <p:spPr bwMode="auto">
          <a:xfrm>
            <a:off x="395536" y="902428"/>
            <a:ext cx="8352928" cy="583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5496" y="44624"/>
            <a:ext cx="4716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www.sbafs.org.br</a:t>
            </a: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4391" r="21157" b="6250"/>
          <a:stretch>
            <a:fillRect/>
          </a:stretch>
        </p:blipFill>
        <p:spPr bwMode="auto">
          <a:xfrm>
            <a:off x="755576" y="648072"/>
            <a:ext cx="770923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44624"/>
            <a:ext cx="3415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/>
              <a:t>www.abgl.org.br</a:t>
            </a:r>
            <a:endParaRPr lang="pt-BR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1310" r="4952" b="4304"/>
          <a:stretch/>
        </p:blipFill>
        <p:spPr bwMode="auto">
          <a:xfrm>
            <a:off x="92933" y="1268760"/>
            <a:ext cx="9015571" cy="472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95006" y="188640"/>
            <a:ext cx="5301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http://www.abenefs.com/</a:t>
            </a:r>
          </a:p>
        </p:txBody>
      </p:sp>
    </p:spTree>
    <p:extLst>
      <p:ext uri="{BB962C8B-B14F-4D97-AF65-F5344CB8AC3E}">
        <p14:creationId xmlns:p14="http://schemas.microsoft.com/office/powerpoint/2010/main" val="11791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t="8928" r="19930" b="4304"/>
          <a:stretch/>
        </p:blipFill>
        <p:spPr bwMode="auto">
          <a:xfrm>
            <a:off x="755576" y="692696"/>
            <a:ext cx="759961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0436" y="44624"/>
            <a:ext cx="5291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http://www.crefsp.org.br/</a:t>
            </a:r>
          </a:p>
        </p:txBody>
      </p:sp>
    </p:spTree>
    <p:extLst>
      <p:ext uri="{BB962C8B-B14F-4D97-AF65-F5344CB8AC3E}">
        <p14:creationId xmlns:p14="http://schemas.microsoft.com/office/powerpoint/2010/main" val="30737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2959204"/>
            <a:ext cx="83529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hlinkClick r:id="rId2"/>
              </a:rPr>
              <a:t>http://each.uspnet.usp.br</a:t>
            </a:r>
            <a:r>
              <a:rPr lang="pt-BR" sz="3600" dirty="0" smtClean="0">
                <a:hlinkClick r:id="rId2"/>
              </a:rPr>
              <a:t>/</a:t>
            </a:r>
            <a:endParaRPr lang="pt-BR" sz="3600" dirty="0" smtClean="0"/>
          </a:p>
          <a:p>
            <a:r>
              <a:rPr lang="pt-BR" sz="3600" dirty="0"/>
              <a:t>	</a:t>
            </a:r>
            <a:r>
              <a:rPr lang="pt-BR" sz="3600" dirty="0" smtClean="0"/>
              <a:t>		</a:t>
            </a:r>
            <a:r>
              <a:rPr lang="pt-BR" sz="4000" b="1" dirty="0" smtClean="0"/>
              <a:t>site/pesquisa-</a:t>
            </a:r>
            <a:r>
              <a:rPr lang="pt-BR" sz="4000" b="1" dirty="0" err="1" smtClean="0"/>
              <a:t>grupos.php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241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8401" r="22233" b="4098"/>
          <a:stretch/>
        </p:blipFill>
        <p:spPr bwMode="auto">
          <a:xfrm>
            <a:off x="1187624" y="908720"/>
            <a:ext cx="6607959" cy="57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7504" y="116632"/>
            <a:ext cx="5310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http://www.confef.org.br/</a:t>
            </a:r>
          </a:p>
        </p:txBody>
      </p:sp>
    </p:spTree>
    <p:extLst>
      <p:ext uri="{BB962C8B-B14F-4D97-AF65-F5344CB8AC3E}">
        <p14:creationId xmlns:p14="http://schemas.microsoft.com/office/powerpoint/2010/main" val="142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0297" r="3438" b="13751"/>
          <a:stretch>
            <a:fillRect/>
          </a:stretch>
        </p:blipFill>
        <p:spPr bwMode="auto">
          <a:xfrm>
            <a:off x="0" y="980728"/>
            <a:ext cx="91371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4780" t="32269" r="25937" b="64107"/>
          <a:stretch>
            <a:fillRect/>
          </a:stretch>
        </p:blipFill>
        <p:spPr bwMode="auto">
          <a:xfrm>
            <a:off x="0" y="4825788"/>
            <a:ext cx="9144000" cy="4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7433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www.each.usp.br/gepaf/index.</a:t>
            </a:r>
            <a:r>
              <a:rPr lang="pt-BR" sz="4000" dirty="0" err="1" smtClean="0"/>
              <a:t>php</a:t>
            </a: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11508" r="23501" b="6251"/>
          <a:stretch/>
        </p:blipFill>
        <p:spPr bwMode="auto">
          <a:xfrm>
            <a:off x="899592" y="602997"/>
            <a:ext cx="7272808" cy="621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496" y="46365"/>
            <a:ext cx="7318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http://each.uspnet.usp.br/gepcham/</a:t>
            </a:r>
          </a:p>
        </p:txBody>
      </p:sp>
    </p:spTree>
    <p:extLst>
      <p:ext uri="{BB962C8B-B14F-4D97-AF65-F5344CB8AC3E}">
        <p14:creationId xmlns:p14="http://schemas.microsoft.com/office/powerpoint/2010/main" val="40643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22266" r="20566" b="8829"/>
          <a:stretch>
            <a:fillRect/>
          </a:stretch>
        </p:blipFill>
        <p:spPr bwMode="auto">
          <a:xfrm>
            <a:off x="179512" y="692696"/>
            <a:ext cx="8820472" cy="611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4502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www.celafiscs.org.br</a:t>
            </a: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20297" r="20275" b="8829"/>
          <a:stretch>
            <a:fillRect/>
          </a:stretch>
        </p:blipFill>
        <p:spPr bwMode="auto">
          <a:xfrm>
            <a:off x="360040" y="848606"/>
            <a:ext cx="8388424" cy="58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4265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www.agitasp.org.br</a:t>
            </a: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8" t="9222" r="15781" b="3968"/>
          <a:stretch/>
        </p:blipFill>
        <p:spPr bwMode="auto">
          <a:xfrm>
            <a:off x="315439" y="692696"/>
            <a:ext cx="8505033" cy="599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6746" y="35332"/>
            <a:ext cx="5099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http://www.rafapana.org</a:t>
            </a:r>
          </a:p>
        </p:txBody>
      </p:sp>
    </p:spTree>
    <p:extLst>
      <p:ext uri="{BB962C8B-B14F-4D97-AF65-F5344CB8AC3E}">
        <p14:creationId xmlns:p14="http://schemas.microsoft.com/office/powerpoint/2010/main" val="1024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t="8196" r="22924" b="6251"/>
          <a:stretch/>
        </p:blipFill>
        <p:spPr bwMode="auto">
          <a:xfrm>
            <a:off x="899592" y="554982"/>
            <a:ext cx="7255240" cy="62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5496" y="-25643"/>
            <a:ext cx="3858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http://cbce.org.br/</a:t>
            </a:r>
          </a:p>
        </p:txBody>
      </p:sp>
    </p:spTree>
    <p:extLst>
      <p:ext uri="{BB962C8B-B14F-4D97-AF65-F5344CB8AC3E}">
        <p14:creationId xmlns:p14="http://schemas.microsoft.com/office/powerpoint/2010/main" val="6734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266</TotalTime>
  <Words>64</Words>
  <Application>Microsoft Office PowerPoint</Application>
  <PresentationFormat>Apresentação na tela (4:3)</PresentationFormat>
  <Paragraphs>25</Paragraphs>
  <Slides>30</Slides>
  <Notes>0</Notes>
  <HiddenSlides>4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30</vt:i4>
      </vt:variant>
    </vt:vector>
  </HeadingPairs>
  <TitlesOfParts>
    <vt:vector size="33" baseType="lpstr">
      <vt:lpstr>Tema do Office</vt:lpstr>
      <vt:lpstr>2_Design padrão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Douglas Andrade</dc:creator>
  <cp:lastModifiedBy>Revisor</cp:lastModifiedBy>
  <cp:revision>55</cp:revision>
  <dcterms:created xsi:type="dcterms:W3CDTF">2010-08-13T17:49:33Z</dcterms:created>
  <dcterms:modified xsi:type="dcterms:W3CDTF">2013-03-13T19:25:29Z</dcterms:modified>
</cp:coreProperties>
</file>