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70" r:id="rId7"/>
    <p:sldId id="263" r:id="rId8"/>
    <p:sldId id="262" r:id="rId9"/>
    <p:sldId id="265" r:id="rId10"/>
    <p:sldId id="266" r:id="rId11"/>
    <p:sldId id="269" r:id="rId12"/>
    <p:sldId id="264" r:id="rId13"/>
    <p:sldId id="267" r:id="rId14"/>
    <p:sldId id="268" r:id="rId15"/>
    <p:sldId id="273" r:id="rId16"/>
    <p:sldId id="283" r:id="rId17"/>
    <p:sldId id="272" r:id="rId18"/>
    <p:sldId id="271" r:id="rId19"/>
    <p:sldId id="274" r:id="rId20"/>
    <p:sldId id="282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2" d="100"/>
          <a:sy n="142" d="100"/>
        </p:scale>
        <p:origin x="3048" y="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D3A0BF8-D7F7-4A33-B94B-419E067130AD}" type="datetimeFigureOut">
              <a:rPr lang="pt-BR" smtClean="0"/>
              <a:pPr/>
              <a:t>12/07/2019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DDD1A3F-8232-4A77-85A9-836D393A5721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Parede Torácica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Profa. Dra. Valéria Paula </a:t>
            </a:r>
            <a:r>
              <a:rPr lang="pt-BR" dirty="0" err="1" smtClean="0"/>
              <a:t>Sassoli</a:t>
            </a:r>
            <a:r>
              <a:rPr lang="pt-BR" dirty="0" smtClean="0"/>
              <a:t> </a:t>
            </a:r>
            <a:r>
              <a:rPr lang="pt-BR" dirty="0" err="1" smtClean="0"/>
              <a:t>Fazan</a:t>
            </a:r>
            <a:endParaRPr lang="pt-BR" dirty="0" smtClean="0"/>
          </a:p>
          <a:p>
            <a:r>
              <a:rPr lang="pt-BR" dirty="0" smtClean="0"/>
              <a:t>vpsfazan@yahoo.com.br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529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47900"/>
            <a:ext cx="3931942" cy="4485838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Parede Muscular</a:t>
            </a:r>
          </a:p>
        </p:txBody>
      </p:sp>
    </p:spTree>
    <p:extLst>
      <p:ext uri="{BB962C8B-B14F-4D97-AF65-F5344CB8AC3E}">
        <p14:creationId xmlns:p14="http://schemas.microsoft.com/office/powerpoint/2010/main" val="18109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Parede Muscular</a:t>
            </a:r>
            <a:endParaRPr lang="pt-BR" dirty="0"/>
          </a:p>
        </p:txBody>
      </p:sp>
      <p:pic>
        <p:nvPicPr>
          <p:cNvPr id="2050" name="Picture 2" descr="http://www.fapi.br/aula_vitual/anatomia/musculos%20torax/intercostal_ex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04" y="3479626"/>
            <a:ext cx="2971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api.br/aula_vitual/anatomia/musculos%20torax/intercostal_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96" y="2327498"/>
            <a:ext cx="2971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" y="2085442"/>
            <a:ext cx="4355133" cy="395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297342" y="3613451"/>
            <a:ext cx="79208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Intercostal externo</a:t>
            </a:r>
            <a:endParaRPr lang="pt-BR" sz="1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6192571" y="5733765"/>
            <a:ext cx="79208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Intercostal interno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5575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47900"/>
            <a:ext cx="4419228" cy="4512743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Parede Muscular</a:t>
            </a:r>
          </a:p>
        </p:txBody>
      </p:sp>
    </p:spTree>
    <p:extLst>
      <p:ext uri="{BB962C8B-B14F-4D97-AF65-F5344CB8AC3E}">
        <p14:creationId xmlns:p14="http://schemas.microsoft.com/office/powerpoint/2010/main" val="18498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Parede Muscular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132421"/>
            <a:ext cx="4320480" cy="46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Parede Muscular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9958"/>
            <a:ext cx="5996633" cy="460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1475656" y="2996952"/>
            <a:ext cx="1297225" cy="6480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1475656" y="5085184"/>
            <a:ext cx="1224136" cy="7920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11560" y="2636912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Serrátil</a:t>
            </a:r>
            <a:r>
              <a:rPr lang="pt-BR" sz="1400" dirty="0" smtClean="0"/>
              <a:t> posterior superior</a:t>
            </a:r>
            <a:endParaRPr lang="pt-BR" sz="14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11560" y="5590981"/>
            <a:ext cx="11521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Serrátil</a:t>
            </a:r>
            <a:r>
              <a:rPr lang="pt-BR" sz="1400" dirty="0" smtClean="0"/>
              <a:t> posterior inferior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77749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23" y="2060848"/>
            <a:ext cx="3794841" cy="4536504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9512" y="570156"/>
            <a:ext cx="8568952" cy="1054250"/>
          </a:xfrm>
        </p:spPr>
        <p:txBody>
          <a:bodyPr/>
          <a:lstStyle/>
          <a:p>
            <a:r>
              <a:rPr lang="pt-BR" sz="4800" dirty="0" smtClean="0"/>
              <a:t>Parede Muscular: Diafragma</a:t>
            </a:r>
            <a:endParaRPr lang="pt-BR" sz="4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3608742" cy="4464496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8244408" y="3517049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308304" y="5685132"/>
            <a:ext cx="1424119" cy="7361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5614691" y="2610177"/>
            <a:ext cx="93610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79512" y="274638"/>
            <a:ext cx="8856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Diafragma: Vascularização e Inervação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83568" y="1484785"/>
            <a:ext cx="7308302" cy="5373216"/>
            <a:chOff x="683568" y="1484785"/>
            <a:chExt cx="7308302" cy="5373216"/>
          </a:xfrm>
        </p:grpSpPr>
        <p:pic>
          <p:nvPicPr>
            <p:cNvPr id="6" name="Picture 2" descr="http://image.slidesharecdn.com/abdomenydiafragmaanatoma-111109225233-phpapp02/95/abdomen-y-diafragma-anatoma-67-728.jpg?cb=13208792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3" y="1484785"/>
              <a:ext cx="7164287" cy="5373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ipse 6"/>
            <p:cNvSpPr/>
            <p:nvPr/>
          </p:nvSpPr>
          <p:spPr>
            <a:xfrm>
              <a:off x="1115616" y="5694344"/>
              <a:ext cx="1152128" cy="50405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6444208" y="4941168"/>
              <a:ext cx="1152128" cy="50405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Elipse 8"/>
            <p:cNvSpPr/>
            <p:nvPr/>
          </p:nvSpPr>
          <p:spPr>
            <a:xfrm>
              <a:off x="683568" y="3789040"/>
              <a:ext cx="1152128" cy="50405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Movimentos</a:t>
            </a:r>
            <a:endParaRPr lang="pt-BR" dirty="0"/>
          </a:p>
        </p:txBody>
      </p:sp>
      <p:pic>
        <p:nvPicPr>
          <p:cNvPr id="4098" name="Picture 2" descr="http://www.fisiotic.org/essawiki/images/thumb/0/03/Mov_costelas_inf.png/318px-Mov_costelas_in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3" y="2852936"/>
            <a:ext cx="3929903" cy="37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isiotic.org/essawiki/images/e/ec/Mov_costelas_s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" y="2276872"/>
            <a:ext cx="4920481" cy="32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Diafragma</a:t>
            </a:r>
          </a:p>
          <a:p>
            <a:r>
              <a:rPr lang="pt-BR" dirty="0" smtClean="0"/>
              <a:t>Intercostais externos</a:t>
            </a:r>
          </a:p>
          <a:p>
            <a:r>
              <a:rPr lang="pt-BR" dirty="0" smtClean="0"/>
              <a:t>Acessórios: </a:t>
            </a:r>
          </a:p>
          <a:p>
            <a:pPr lvl="1"/>
            <a:r>
              <a:rPr lang="pt-BR" dirty="0" smtClean="0"/>
              <a:t>Escalenos, peitoral menor,</a:t>
            </a:r>
          </a:p>
          <a:p>
            <a:pPr marL="411480" lvl="1" indent="0">
              <a:buNone/>
            </a:pPr>
            <a:r>
              <a:rPr lang="pt-BR" dirty="0" smtClean="0"/>
              <a:t> </a:t>
            </a:r>
            <a:r>
              <a:rPr lang="pt-BR" dirty="0" err="1" smtClean="0"/>
              <a:t>serrátil</a:t>
            </a:r>
            <a:r>
              <a:rPr lang="pt-BR" dirty="0" smtClean="0"/>
              <a:t> posterior superior,</a:t>
            </a:r>
          </a:p>
          <a:p>
            <a:pPr marL="411480" lvl="1" indent="0">
              <a:buNone/>
            </a:pPr>
            <a:r>
              <a:rPr lang="pt-BR" dirty="0" smtClean="0"/>
              <a:t> </a:t>
            </a:r>
            <a:r>
              <a:rPr lang="pt-BR" dirty="0" err="1" smtClean="0"/>
              <a:t>esternocleidomastóideo</a:t>
            </a:r>
            <a:r>
              <a:rPr lang="pt-BR" dirty="0" smtClean="0"/>
              <a:t>,</a:t>
            </a:r>
          </a:p>
          <a:p>
            <a:pPr marL="411480" lvl="1" indent="0">
              <a:buNone/>
            </a:pPr>
            <a:r>
              <a:rPr lang="pt-BR" dirty="0"/>
              <a:t>l</a:t>
            </a:r>
            <a:r>
              <a:rPr lang="pt-BR" dirty="0" smtClean="0"/>
              <a:t>evantador das costelas.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Músculos Inspiratórios</a:t>
            </a:r>
            <a:endParaRPr lang="pt-BR" dirty="0"/>
          </a:p>
        </p:txBody>
      </p:sp>
      <p:pic>
        <p:nvPicPr>
          <p:cNvPr id="1026" name="Picture 2" descr="http://www.infoescola.com/wp-content/uploads/2009/09/movimentos-respirator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7648"/>
            <a:ext cx="4259048" cy="31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Intercostais internos</a:t>
            </a:r>
          </a:p>
          <a:p>
            <a:r>
              <a:rPr lang="pt-BR" dirty="0" smtClean="0"/>
              <a:t>Acessórios: </a:t>
            </a:r>
          </a:p>
          <a:p>
            <a:pPr lvl="1"/>
            <a:r>
              <a:rPr lang="pt-BR" dirty="0" smtClean="0"/>
              <a:t>músculos abdominais, </a:t>
            </a:r>
            <a:r>
              <a:rPr lang="pt-BR" dirty="0" err="1" smtClean="0"/>
              <a:t>serrátil</a:t>
            </a:r>
            <a:r>
              <a:rPr lang="pt-BR" dirty="0" smtClean="0"/>
              <a:t> posterior inferior, </a:t>
            </a:r>
            <a:r>
              <a:rPr lang="pt-BR" dirty="0" err="1" smtClean="0"/>
              <a:t>iliocostal</a:t>
            </a:r>
            <a:r>
              <a:rPr lang="pt-BR" dirty="0" smtClean="0"/>
              <a:t>,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subcostal, </a:t>
            </a:r>
          </a:p>
          <a:p>
            <a:pPr marL="411480" lvl="1" indent="0">
              <a:buNone/>
            </a:pPr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     transverso do tórax.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Músculos Expiratórios</a:t>
            </a:r>
            <a:endParaRPr lang="pt-BR" dirty="0"/>
          </a:p>
        </p:txBody>
      </p:sp>
      <p:pic>
        <p:nvPicPr>
          <p:cNvPr id="4" name="Picture 2" descr="http://www.infoescola.com/wp-content/uploads/2009/09/movimentos-respiratori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7648"/>
            <a:ext cx="4259048" cy="31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2132856"/>
            <a:ext cx="3744417" cy="4654486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Parede Óssea</a:t>
            </a:r>
            <a:endParaRPr lang="pt-BR" dirty="0"/>
          </a:p>
        </p:txBody>
      </p:sp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32855"/>
            <a:ext cx="3456384" cy="46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3242528" cy="4588483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Obrigada!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13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Parede Óssea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541801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4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Parede Óssea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2880320" cy="4521689"/>
          </a:xfrm>
        </p:spPr>
      </p:pic>
      <p:sp>
        <p:nvSpPr>
          <p:cNvPr id="9" name="CaixaDeTexto 8"/>
          <p:cNvSpPr txBox="1"/>
          <p:nvPr/>
        </p:nvSpPr>
        <p:spPr>
          <a:xfrm>
            <a:off x="5004048" y="234888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1ª - 7ª     = verdadeiras</a:t>
            </a:r>
          </a:p>
          <a:p>
            <a:r>
              <a:rPr lang="pt-BR" dirty="0" smtClean="0"/>
              <a:t>8ª - 10ª   = falsas</a:t>
            </a:r>
          </a:p>
          <a:p>
            <a:r>
              <a:rPr lang="pt-BR" dirty="0" smtClean="0"/>
              <a:t>11ª - 12ª = flutuantes (livres)</a:t>
            </a:r>
          </a:p>
          <a:p>
            <a:r>
              <a:rPr lang="pt-BR" dirty="0" smtClean="0"/>
              <a:t>3ª - 9ª     = típicas</a:t>
            </a:r>
          </a:p>
          <a:p>
            <a:endParaRPr lang="pt-BR" dirty="0" smtClean="0"/>
          </a:p>
          <a:p>
            <a:r>
              <a:rPr lang="pt-BR" dirty="0"/>
              <a:t>7ª = mais longa</a:t>
            </a:r>
          </a:p>
          <a:p>
            <a:r>
              <a:rPr lang="pt-BR" dirty="0" smtClean="0"/>
              <a:t>9ª = mais oblíqua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27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054250"/>
          </a:xfrm>
        </p:spPr>
        <p:txBody>
          <a:bodyPr/>
          <a:lstStyle/>
          <a:p>
            <a:r>
              <a:rPr lang="pt-BR" dirty="0" smtClean="0"/>
              <a:t>Parede Óssea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7" y="1124744"/>
            <a:ext cx="4456013" cy="5544616"/>
          </a:xfrm>
          <a:prstGeom prst="rect">
            <a:avLst/>
          </a:prstGeom>
        </p:spPr>
      </p:pic>
      <p:pic>
        <p:nvPicPr>
          <p:cNvPr id="1026" name="Picture 2" descr="Image result for primeira coste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16635"/>
            <a:ext cx="34385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rimeira coste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83" y="1268760"/>
            <a:ext cx="270306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020272" y="2996952"/>
            <a:ext cx="360040" cy="57606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000100" y="1772816"/>
            <a:ext cx="432048" cy="43204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54368" y="2161708"/>
            <a:ext cx="432048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596336" y="1916832"/>
            <a:ext cx="667916" cy="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82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Parede Óssea</a:t>
            </a:r>
          </a:p>
        </p:txBody>
      </p:sp>
      <p:pic>
        <p:nvPicPr>
          <p:cNvPr id="3074" name="Picture 2" descr="http://www.auladeanatomia.com/osteologia/toracic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7" y="2564905"/>
            <a:ext cx="4526769" cy="31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uladeanatomia.com/osteologia/toracica6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40767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37" y="2204864"/>
            <a:ext cx="5507883" cy="4464496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Articulações</a:t>
            </a:r>
          </a:p>
        </p:txBody>
      </p:sp>
      <p:sp>
        <p:nvSpPr>
          <p:cNvPr id="5" name="Elipse 4"/>
          <p:cNvSpPr/>
          <p:nvPr/>
        </p:nvSpPr>
        <p:spPr>
          <a:xfrm>
            <a:off x="6804248" y="4293096"/>
            <a:ext cx="72008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Elipse 4"/>
          <p:cNvSpPr/>
          <p:nvPr/>
        </p:nvSpPr>
        <p:spPr>
          <a:xfrm>
            <a:off x="1979712" y="3847103"/>
            <a:ext cx="936104" cy="301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Elipse 4"/>
          <p:cNvSpPr/>
          <p:nvPr/>
        </p:nvSpPr>
        <p:spPr>
          <a:xfrm>
            <a:off x="4555872" y="3334958"/>
            <a:ext cx="1656184" cy="301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Elipse 4"/>
          <p:cNvSpPr/>
          <p:nvPr/>
        </p:nvSpPr>
        <p:spPr>
          <a:xfrm>
            <a:off x="5214961" y="6071263"/>
            <a:ext cx="201622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775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Articulações</a:t>
            </a:r>
            <a:endParaRPr lang="pt-BR" dirty="0"/>
          </a:p>
        </p:txBody>
      </p:sp>
      <p:pic>
        <p:nvPicPr>
          <p:cNvPr id="4" name="Espaço Reservado para Conteúd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41" y="2247900"/>
            <a:ext cx="4341339" cy="387826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292080" y="2852936"/>
            <a:ext cx="1008112" cy="301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Elipse 4"/>
          <p:cNvSpPr/>
          <p:nvPr/>
        </p:nvSpPr>
        <p:spPr>
          <a:xfrm>
            <a:off x="2627784" y="4200301"/>
            <a:ext cx="1008112" cy="301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Elipse 4"/>
          <p:cNvSpPr/>
          <p:nvPr/>
        </p:nvSpPr>
        <p:spPr>
          <a:xfrm>
            <a:off x="3666694" y="5824186"/>
            <a:ext cx="1008112" cy="301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653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47900"/>
            <a:ext cx="3583094" cy="4421460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Parede Muscular</a:t>
            </a:r>
          </a:p>
        </p:txBody>
      </p:sp>
    </p:spTree>
    <p:extLst>
      <p:ext uri="{BB962C8B-B14F-4D97-AF65-F5344CB8AC3E}">
        <p14:creationId xmlns:p14="http://schemas.microsoft.com/office/powerpoint/2010/main" val="16137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a Dura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pa Dur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a Dur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184</TotalTime>
  <Words>134</Words>
  <Application>Microsoft Office PowerPoint</Application>
  <PresentationFormat>On-screen Show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Capa Dura</vt:lpstr>
      <vt:lpstr>Parede Torácica</vt:lpstr>
      <vt:lpstr>Parede Óssea</vt:lpstr>
      <vt:lpstr>Parede Óssea</vt:lpstr>
      <vt:lpstr>Parede Óssea</vt:lpstr>
      <vt:lpstr>Parede Óssea</vt:lpstr>
      <vt:lpstr>Parede Óssea</vt:lpstr>
      <vt:lpstr>Articulações</vt:lpstr>
      <vt:lpstr>Articulações</vt:lpstr>
      <vt:lpstr>Parede Muscular</vt:lpstr>
      <vt:lpstr>Parede Muscular</vt:lpstr>
      <vt:lpstr>Parede Muscular</vt:lpstr>
      <vt:lpstr>Parede Muscular</vt:lpstr>
      <vt:lpstr>Parede Muscular</vt:lpstr>
      <vt:lpstr>Parede Muscular</vt:lpstr>
      <vt:lpstr>Parede Muscular: Diafragma</vt:lpstr>
      <vt:lpstr>PowerPoint Presentation</vt:lpstr>
      <vt:lpstr>Movimentos</vt:lpstr>
      <vt:lpstr>Músculos Inspiratórios</vt:lpstr>
      <vt:lpstr>Músculos Expiratórios</vt:lpstr>
      <vt:lpstr>Obrigada!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Parede Torácica</dc:title>
  <dc:creator>Rubens</dc:creator>
  <cp:lastModifiedBy>Frederico</cp:lastModifiedBy>
  <cp:revision>24</cp:revision>
  <dcterms:created xsi:type="dcterms:W3CDTF">2015-07-07T20:55:00Z</dcterms:created>
  <dcterms:modified xsi:type="dcterms:W3CDTF">2019-07-12T13:11:39Z</dcterms:modified>
</cp:coreProperties>
</file>