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68" r:id="rId4"/>
    <p:sldId id="269" r:id="rId5"/>
    <p:sldId id="270" r:id="rId6"/>
    <p:sldId id="271" r:id="rId7"/>
    <p:sldId id="272" r:id="rId8"/>
  </p:sldIdLst>
  <p:sldSz cx="12192000" cy="6858000"/>
  <p:notesSz cx="7104063" cy="102346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FB40-4812-45AA-93A7-F72D70058C32}" type="datetimeFigureOut">
              <a:rPr lang="pt-BR" smtClean="0"/>
              <a:t>30/11/2023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AD6C-DF0D-478B-81FB-6C91B5BDA5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4560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FB40-4812-45AA-93A7-F72D70058C32}" type="datetimeFigureOut">
              <a:rPr lang="pt-BR" smtClean="0"/>
              <a:t>30/11/2023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AD6C-DF0D-478B-81FB-6C91B5BDA5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5794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FB40-4812-45AA-93A7-F72D70058C32}" type="datetimeFigureOut">
              <a:rPr lang="pt-BR" smtClean="0"/>
              <a:t>30/11/2023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AD6C-DF0D-478B-81FB-6C91B5BDA5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86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FB40-4812-45AA-93A7-F72D70058C32}" type="datetimeFigureOut">
              <a:rPr lang="pt-BR" smtClean="0"/>
              <a:t>30/11/2023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AD6C-DF0D-478B-81FB-6C91B5BDA5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2292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FB40-4812-45AA-93A7-F72D70058C32}" type="datetimeFigureOut">
              <a:rPr lang="pt-BR" smtClean="0"/>
              <a:t>30/11/2023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AD6C-DF0D-478B-81FB-6C91B5BDA5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6057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FB40-4812-45AA-93A7-F72D70058C32}" type="datetimeFigureOut">
              <a:rPr lang="pt-BR" smtClean="0"/>
              <a:t>30/11/2023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AD6C-DF0D-478B-81FB-6C91B5BDA5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099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FB40-4812-45AA-93A7-F72D70058C32}" type="datetimeFigureOut">
              <a:rPr lang="pt-BR" smtClean="0"/>
              <a:t>30/11/2023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AD6C-DF0D-478B-81FB-6C91B5BDA5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2021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FB40-4812-45AA-93A7-F72D70058C32}" type="datetimeFigureOut">
              <a:rPr lang="pt-BR" smtClean="0"/>
              <a:t>30/11/2023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AD6C-DF0D-478B-81FB-6C91B5BDA5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382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FB40-4812-45AA-93A7-F72D70058C32}" type="datetimeFigureOut">
              <a:rPr lang="pt-BR" smtClean="0"/>
              <a:t>30/11/2023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AD6C-DF0D-478B-81FB-6C91B5BDA5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02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FB40-4812-45AA-93A7-F72D70058C32}" type="datetimeFigureOut">
              <a:rPr lang="pt-BR" smtClean="0"/>
              <a:t>30/11/2023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AD6C-DF0D-478B-81FB-6C91B5BDA5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2758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7FB40-4812-45AA-93A7-F72D70058C32}" type="datetimeFigureOut">
              <a:rPr lang="pt-BR" smtClean="0"/>
              <a:t>30/11/2023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AD6C-DF0D-478B-81FB-6C91B5BDA5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505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7FB40-4812-45AA-93A7-F72D70058C32}" type="datetimeFigureOut">
              <a:rPr lang="pt-BR" smtClean="0"/>
              <a:t>30/11/2023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2AD6C-DF0D-478B-81FB-6C91B5BDA5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3896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1523999" y="6305265"/>
            <a:ext cx="9144000" cy="411921"/>
          </a:xfrm>
        </p:spPr>
        <p:txBody>
          <a:bodyPr>
            <a:noAutofit/>
          </a:bodyPr>
          <a:lstStyle/>
          <a:p>
            <a:r>
              <a:rPr lang="pt-BR" sz="2400" dirty="0"/>
              <a:t>Teto do </a:t>
            </a:r>
            <a:r>
              <a:rPr lang="pt-BR" sz="2400" dirty="0" smtClean="0"/>
              <a:t>Teatro </a:t>
            </a:r>
            <a:r>
              <a:rPr lang="pt-BR" sz="2400" dirty="0"/>
              <a:t>Pedro II por Tomie </a:t>
            </a:r>
            <a:r>
              <a:rPr lang="pt-BR" sz="2400" dirty="0" smtClean="0"/>
              <a:t>Ohtake</a:t>
            </a:r>
            <a:r>
              <a:rPr lang="pt-BR" sz="2400" dirty="0" smtClean="0"/>
              <a:t>(1996)</a:t>
            </a:r>
            <a:endParaRPr lang="pt-BR" sz="2400" dirty="0"/>
          </a:p>
        </p:txBody>
      </p:sp>
      <p:pic>
        <p:nvPicPr>
          <p:cNvPr id="5" name="Imagem 4"/>
          <p:cNvPicPr/>
          <p:nvPr/>
        </p:nvPicPr>
        <p:blipFill>
          <a:blip r:embed="rId2"/>
          <a:stretch>
            <a:fillRect/>
          </a:stretch>
        </p:blipFill>
        <p:spPr>
          <a:xfrm>
            <a:off x="3395980" y="984885"/>
            <a:ext cx="5400040" cy="488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77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A. </a:t>
            </a:r>
            <a:r>
              <a:rPr lang="pt-BR" dirty="0" smtClean="0"/>
              <a:t>Sobre a obra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Fale </a:t>
            </a:r>
            <a:r>
              <a:rPr lang="pt-BR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sobre a obra ou o acontecimento ali retratado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 smtClean="0"/>
              <a:t> 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934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B. Contexto </a:t>
            </a:r>
            <a:r>
              <a:rPr lang="pt-BR" dirty="0" err="1" smtClean="0"/>
              <a:t>sócio-cultural</a:t>
            </a:r>
            <a:r>
              <a:rPr lang="pt-BR" dirty="0" smtClean="0"/>
              <a:t> do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Em </a:t>
            </a:r>
            <a:r>
              <a:rPr lang="pt-BR" dirty="0">
                <a:solidFill>
                  <a:schemeClr val="tx2">
                    <a:lumMod val="40000"/>
                    <a:lumOff val="60000"/>
                  </a:schemeClr>
                </a:solidFill>
              </a:rPr>
              <a:t>qual contexto ela foi produzida?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 smtClean="0"/>
              <a:t> 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2808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</a:t>
            </a:r>
            <a:r>
              <a:rPr lang="pt-BR" dirty="0" smtClean="0"/>
              <a:t>. Contexto econômico brasileiro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Qual a situação econômica do Brasil nesse período?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 smtClean="0"/>
              <a:t> 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2351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D. O Estado brasileiro nesse período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Nesse período quais as características do Estado Brasileiro?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 smtClean="0"/>
              <a:t> 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507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E</a:t>
            </a:r>
            <a:r>
              <a:rPr lang="pt-BR" dirty="0" smtClean="0"/>
              <a:t>. A Administração Pública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Indique em que fase a Administração Pública Brasileira se encontrava e justifique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 smtClean="0"/>
              <a:t> 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139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F</a:t>
            </a:r>
            <a:r>
              <a:rPr lang="pt-BR" dirty="0" smtClean="0"/>
              <a:t>. Políticas Públicas </a:t>
            </a:r>
            <a:r>
              <a:rPr lang="pt-BR" dirty="0" smtClean="0"/>
              <a:t>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Selecione e comente sobre uma po</a:t>
            </a:r>
            <a:r>
              <a:rPr lang="pt-BR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lítica pública desse período.</a:t>
            </a:r>
            <a:endParaRPr lang="pt-BR" dirty="0" smtClean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.</a:t>
            </a:r>
          </a:p>
          <a:p>
            <a:pPr marL="0" indent="0">
              <a:buNone/>
            </a:pPr>
            <a:r>
              <a:rPr lang="pt-BR" dirty="0" smtClean="0"/>
              <a:t> </a:t>
            </a:r>
          </a:p>
          <a:p>
            <a:pPr marL="0" indent="0">
              <a:buNone/>
            </a:pP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7128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1336</TotalTime>
  <Words>113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Teto do Teatro Pedro II por Tomie Ohtake(1996)</vt:lpstr>
      <vt:lpstr>A. Sobre a obra</vt:lpstr>
      <vt:lpstr>B. Contexto sócio-cultural do Brasil</vt:lpstr>
      <vt:lpstr>C. Contexto econômico brasileiro</vt:lpstr>
      <vt:lpstr>D. O Estado brasileiro nesse período</vt:lpstr>
      <vt:lpstr>E. A Administração Pública no Brasil</vt:lpstr>
      <vt:lpstr>F. Políticas Públicas no Brasil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Diante da urgência em se pensar o desenvolvimento sustentável para Amazônia, quanto da agenda dos parlamentares da região tem sido voltada para este assunto?</dc:title>
  <dc:creator>Carlos Carvalho</dc:creator>
  <cp:lastModifiedBy>Carlos Carvalho</cp:lastModifiedBy>
  <cp:revision>27</cp:revision>
  <cp:lastPrinted>2023-08-10T14:39:38Z</cp:lastPrinted>
  <dcterms:created xsi:type="dcterms:W3CDTF">2023-08-10T14:05:30Z</dcterms:created>
  <dcterms:modified xsi:type="dcterms:W3CDTF">2023-11-30T10:59:04Z</dcterms:modified>
</cp:coreProperties>
</file>