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1BC6F-0765-131F-4B3E-7C1394DD2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8FB629-0381-75C3-314F-FC799C9E0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5205EE-7379-7FBF-7CB4-A98DBF0D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D3E104-5DEC-EA68-4644-9EADFCE3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0C5AC4-A28D-A268-7F6F-91803F03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90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B69A8-5C97-76E6-75C6-76C962E97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C6048D-89BE-287A-E030-F0E309565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FC3F0F-2670-DD85-FB52-A8A5F7D3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2F23D4-6654-3E96-D50F-A0519017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7D33C9-312B-79E0-5C3E-D3F8C3DC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89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7BBAFA-37D5-03DE-406A-538F655C3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B2518A-172C-4CAB-5AC6-779F7A4B3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DFF3B7-2B48-8065-E691-4A7845603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2F43FE-4BE9-9DFA-9CBA-7B1C1A73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33D3AE-B593-5624-31C2-3972CFDC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20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758AC-9A47-7458-571A-EA88E85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8BA1D2-15FB-047F-94A0-D5D5CA391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6D995B-C667-8D08-5C9D-7B8C69F6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939E00-6336-DFAE-3A87-C90FAEEFD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64DBD6-C7D8-3F0A-3630-4FD84608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64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97C6C-C689-C54F-3C75-408FEA25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96B2BE-344A-E674-99A1-AD151194A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D070F8-D5D5-C147-D73A-556CAD0B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3014AB-D96E-8C28-C3DD-2CEB6549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89AD5E-4D93-DE50-B190-48C3FDCD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18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20F25-CF45-F20B-C21F-DE0EB204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78C7F4-7E4D-978A-2CDF-A3697DDFD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A5FDB0-2BFE-89AD-1584-F6E8CB1FF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ACE85E-8BBC-9B1C-0817-DD3185EC0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903EA0-576E-FF68-15E6-E6EF3BAB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DCDFF4-CD80-AC60-FB43-4941F2014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78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13AF6-049C-2054-507A-4D5945FBF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8C62B9-99F3-C4B6-602F-BFDF581D9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2E7671-796F-3FAA-125D-C5DC39262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75A4472-E0AD-E00C-72D0-1FB13F371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012401-B552-948A-9A81-6B5A1D416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31C3F86-7E1E-30B8-E3A5-151558AF5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F83234-17DC-29BB-9749-8EEB866FC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120443-E1B6-D937-75A2-2768C5D7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55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2E0C6-C867-89CF-03FC-0410B3730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0B51EA5-6AAA-2002-0A09-4A608747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01078EA-75AD-D239-8CD7-A41C48DCA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E92B6A3-39F6-0294-9CF2-BE7FD192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5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5EAFB03-74AD-3B75-3B00-EACA8353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2375071-5A31-0709-7D95-07B2B894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D2DCD64-189E-1282-EFF1-8734ED2C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33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07629-8AB0-1CC3-0470-C1AEEDC1E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BB2716-5EA0-7678-EA78-077EC6CB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5801B7-9980-AD5D-EDB0-B5E3B5676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A18E4A-8DBF-C027-7B94-3E764E14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7966A28-C326-CB3C-F9DC-A1B167AE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DB3C08-F31B-ACA2-DBFA-FE84CF78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13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70921-8495-5145-A4C3-6BE3D377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2005D46-60E9-BEE6-BCDA-041414809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3D04BA9-F0C2-4DBB-A8C9-E1B287D48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735787-CFD6-A3D9-74E1-2D9DEDAF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AC67A2-5767-F01B-53CC-7AB71044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C2A89D-8FA8-36F5-6412-CC333A7A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15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C8DAA0D-9966-C91D-4FC8-932B8360D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559D05-16D1-9052-274A-E9F038F1B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39F6BA-7954-A570-4316-96AC98481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B6B8-1750-452F-B126-3D21E1058257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A646AB-5B8D-A9AB-C32B-BDCEFD532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14F6D8-9370-0211-14C7-91A334AD0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0B9D-4366-4536-808B-8C63C39F4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87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E840B-69BB-4547-1F26-3C3B2B44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365125"/>
            <a:ext cx="11669486" cy="114436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MONTEIRO, Solange. Quo </a:t>
            </a:r>
            <a:r>
              <a:rPr lang="pt-BR" sz="3200" dirty="0" err="1"/>
              <a:t>Vadis</a:t>
            </a:r>
            <a:r>
              <a:rPr lang="pt-BR" sz="3200" dirty="0"/>
              <a:t>, FGTS? </a:t>
            </a:r>
            <a:r>
              <a:rPr lang="pt-BR" sz="3200" b="1" dirty="0"/>
              <a:t>Revista Conjuntura</a:t>
            </a:r>
            <a:br>
              <a:rPr lang="pt-BR" sz="3200" b="1" dirty="0"/>
            </a:br>
            <a:r>
              <a:rPr lang="pt-BR" sz="3200" b="1" dirty="0"/>
              <a:t>Econômica FGV/IBRE</a:t>
            </a:r>
            <a:r>
              <a:rPr lang="pt-BR" sz="3200" dirty="0"/>
              <a:t>. 2019.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ECBAE0-BC08-A1CF-7E2C-C93A7572C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825625"/>
            <a:ext cx="7561943" cy="49090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Em consonância com o debate feito pela autora, (1) elenque as principais funcionalidades desempenhadas pelo FGTS ao longo da história. Em seguida, explicite o que o grupo entende como limitações em sua gestão ou aplicação, apontando, quando entender possível, aperfeiçoamentos, seja na perspectiva da gestão pública, seja na da lógica de mercado.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3C6E6F0-1021-EAEF-09F1-FC90141E0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293" y="1655990"/>
            <a:ext cx="39814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55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MONTEIRO, Solange. Quo Vadis, FGTS? Revista Conjuntura Econômica FGV/IBRE. 2019.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MONTEIRO, Solange. Quo Vadis, FGTS? Revista Conjuntura Econômica FGV/IBRE. 2019.</dc:title>
  <dc:creator>Júlia Lenzi Silva</dc:creator>
  <cp:lastModifiedBy>Júlia Lenzi Silva</cp:lastModifiedBy>
  <cp:revision>1</cp:revision>
  <dcterms:created xsi:type="dcterms:W3CDTF">2023-11-27T16:28:42Z</dcterms:created>
  <dcterms:modified xsi:type="dcterms:W3CDTF">2023-11-27T16:35:43Z</dcterms:modified>
</cp:coreProperties>
</file>