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9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45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69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77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23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2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27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6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27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20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91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97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1"/>
          <p:cNvSpPr>
            <a:spLocks noGrp="1"/>
          </p:cNvSpPr>
          <p:nvPr>
            <p:ph type="title"/>
          </p:nvPr>
        </p:nvSpPr>
        <p:spPr>
          <a:xfrm>
            <a:off x="1914526" y="-103455"/>
            <a:ext cx="8651875" cy="1143000"/>
          </a:xfrm>
        </p:spPr>
        <p:txBody>
          <a:bodyPr/>
          <a:lstStyle/>
          <a:p>
            <a:r>
              <a:rPr lang="pt-BR" dirty="0" smtClean="0"/>
              <a:t>Exercício ODS – dimensão projeto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49C31-D3FF-46EC-9FEA-BAEDA6BAB08C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93251" y="5300663"/>
            <a:ext cx="4536059" cy="148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Parcerias</a:t>
            </a:r>
          </a:p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Considerando o contexto da proposta, há necessidade em estabelecer parcerias?</a:t>
            </a:r>
          </a:p>
          <a:p>
            <a:pPr algn="just">
              <a:defRPr/>
            </a:pPr>
            <a:r>
              <a:rPr lang="pt-BR" dirty="0"/>
              <a:t>Indicar agentes, instâncias, contrapartidas.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91345" y="1125539"/>
            <a:ext cx="2736304" cy="4067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Desafio</a:t>
            </a:r>
            <a:r>
              <a:rPr lang="pt-BR" dirty="0"/>
              <a:t> </a:t>
            </a:r>
          </a:p>
          <a:p>
            <a:pPr algn="ctr"/>
            <a:r>
              <a:rPr lang="pt-BR" dirty="0"/>
              <a:t>Promover ações para combater a mudança do clima e seus impactos?</a:t>
            </a:r>
          </a:p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6240465" y="5300663"/>
            <a:ext cx="4176016" cy="148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Dificuldades</a:t>
            </a:r>
          </a:p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É possível antecipar possíveis dificuldades a serem enfrentadas na aplicação da proposta?</a:t>
            </a:r>
          </a:p>
          <a:p>
            <a:pPr algn="just">
              <a:defRPr/>
            </a:pPr>
            <a:r>
              <a:rPr lang="pt-BR" dirty="0">
                <a:solidFill>
                  <a:schemeClr val="tx1"/>
                </a:solidFill>
              </a:rPr>
              <a:t>Elencar os pontos a serem enfrentados.</a:t>
            </a: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3071664" y="1123951"/>
            <a:ext cx="3075136" cy="4068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Proposta Projeto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/>
              <a:t>Como sua proposta trata o problema?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just">
              <a:defRPr/>
            </a:pPr>
            <a:r>
              <a:rPr lang="pt-BR" dirty="0"/>
              <a:t>Explicar a proposta e o contexto de sua  aplicação (onde, quem, como), indicando o ponto da inovação.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6240464" y="1125539"/>
            <a:ext cx="4176016" cy="4067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Justificativa</a:t>
            </a:r>
          </a:p>
          <a:p>
            <a:pPr algn="ctr">
              <a:defRPr/>
            </a:pPr>
            <a:endParaRPr lang="pt-BR" b="1" dirty="0"/>
          </a:p>
          <a:p>
            <a:pPr algn="just">
              <a:defRPr/>
            </a:pPr>
            <a:r>
              <a:rPr lang="pt-BR" dirty="0"/>
              <a:t>Porque este projeto é importante no contexto considerado? </a:t>
            </a:r>
          </a:p>
          <a:p>
            <a:pPr algn="just">
              <a:defRPr/>
            </a:pPr>
            <a:endParaRPr lang="pt-BR" dirty="0"/>
          </a:p>
          <a:p>
            <a:pPr algn="just">
              <a:defRPr/>
            </a:pPr>
            <a:r>
              <a:rPr lang="pt-BR" dirty="0"/>
              <a:t>A proposta está alinhada com quais metas e objetivos do ODS 13. 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/>
              <a:t> </a:t>
            </a:r>
          </a:p>
        </p:txBody>
      </p:sp>
      <p:pic>
        <p:nvPicPr>
          <p:cNvPr id="11" name="Picture 32" descr="https://odsbrasil.gov.br/content/ods/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093" y="188640"/>
            <a:ext cx="1463658" cy="146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9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Exercício ODS – dimensão projeto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3 – dimensão educativa</dc:title>
  <dc:creator>Fernanda Brando</dc:creator>
  <cp:lastModifiedBy>Usuario</cp:lastModifiedBy>
  <cp:revision>14</cp:revision>
  <dcterms:created xsi:type="dcterms:W3CDTF">2020-10-27T21:26:50Z</dcterms:created>
  <dcterms:modified xsi:type="dcterms:W3CDTF">2023-11-15T13:41:10Z</dcterms:modified>
</cp:coreProperties>
</file>