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40A7-3ABB-C33B-C47B-FBD21E71A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28F2A-E802-2DE9-0893-F6EF9AD2A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BFE3-A1D3-58D0-5043-71D1AEA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6A39-0BEF-45FE-1E2B-699D7A4D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40F7-D176-FEC3-D5D8-752A6E92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75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C3E3-99A9-DA34-370F-9663C97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C7AEA-717F-CAD9-25ED-29B3C0605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C847D-98E5-C59E-2B27-48AA567C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1489D-8E88-DE60-281F-7BEAA88D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25FA6-E123-34A3-880E-594C1F7E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7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A9EF0-D7A9-3569-0DB5-C63771818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AE229-1376-75D7-982F-266858D78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C6DC-BF55-C3E4-9BC7-AB0B5E12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3B89-023D-02B7-BDBF-A2E4DADA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866DF-A2E9-93FC-AFFD-DF9618FF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14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D8EB-3F52-5C1F-B9B8-004A0903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A0D9-E1C0-D7CC-40D9-4EC49BB6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0E29-D7F5-E1FA-4D09-CE0F1B11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A2D0-E3CF-79EA-0A65-6E4C7AB4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703AF-D58A-FB43-0A4A-B2DABA30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9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2E61-9C6D-3D76-CE72-2E65805D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B2530-82EB-72AE-4A51-36CCFBC55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7300-903E-8E7F-75AF-CF9E9217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48B27-9CD0-86E6-2858-F4095D41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7527-3F3B-2712-58E4-2D969863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53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21C6-1C5E-C9B8-9B16-0A3F09D0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D0B4-B1DA-FC1C-34F4-34E2DEC94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387C-2CDA-77F6-7910-DFBB22232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A51F4-3553-B636-1C65-2909C7E9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5CD86-6246-08E3-5F25-7BB1978E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B6865-A5AB-6249-097E-0C5C09A7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8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C766-77CD-6C61-28E1-0F677B09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1963-2B9E-A7F9-24D8-E2633897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5DB74-F00D-DAB1-19ED-7F45504CD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9A07F-2F56-D14F-A48E-95E6B852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75033-2043-FFFC-3143-89F4F88FB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7A7CF-30CC-FED8-4CBC-89A8E17C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F6754-576A-E8AB-14CA-824FADE7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61064-2F43-4E37-53A2-37D9BD1E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6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60C4-4833-C232-4458-60984011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DB517-4A0F-CED7-3796-5DE4C288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0045E-7471-3F81-78FE-8049B65F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3ACE3-61EB-CF34-35CB-7C32E2B6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0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8A7BD-5222-0E05-0FD7-B2B53477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2DCB3-9642-EEF9-E7F1-668E136A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E4B6-6842-1062-672C-0ACEA803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928C-F862-D1EA-8C23-FC6239B5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784F-873B-8C76-FF8D-F29AB538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36BCA-0CD7-7C49-A5F3-3A403257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5C9BB-563F-AC1F-70F8-7F6CB1E0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CC53C-A1CC-4C79-4CDC-F753E47D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C2613-3A0B-0AD4-47FE-88D71046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2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37B8-4FCF-DBB6-C9CD-2764F5A4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02675-0162-0768-8E21-C4C7A87AC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359AD-FE9D-BEE6-A112-FB8A90A4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F7D62-2DFF-8295-3D0F-DBF99441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C17EB-47A3-D796-8A42-7904FA78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6529-E81F-9CE2-55C0-A93D9111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0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21A13-AA11-2214-0106-4EF2FBCD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DCD1E-6FA8-4741-05E1-F565A198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6E5BE-69C5-3136-4511-F8A1D9789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729B-7EA2-49E6-8239-1E5C3E65BE53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D3C1E-ED78-90E6-2338-77DB93E94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1937-449D-EBED-D891-68140CACB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9C94-C4A8-4878-8674-63C2192F6D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07EF-7787-B8BE-AEC1-3DF1C547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Géis - Miniprep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CC07F-3AF3-37FB-78F8-9072EADCB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29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EA8D64-FCBA-E1E8-C9D7-30DFE7590EC1}"/>
              </a:ext>
            </a:extLst>
          </p:cNvPr>
          <p:cNvSpPr txBox="1"/>
          <p:nvPr/>
        </p:nvSpPr>
        <p:spPr>
          <a:xfrm>
            <a:off x="292962" y="246704"/>
            <a:ext cx="296741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Padrão de peso molecular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Plasmídio controle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Plasmídio linearizado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JN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SJ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MD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TJ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MV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Vazio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MG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Padrão de peso molecular</a:t>
            </a:r>
          </a:p>
          <a:p>
            <a:endParaRPr 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877E2-9E51-7033-2ECE-7C3F7AF47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11779" r="27152" b="55859"/>
          <a:stretch/>
        </p:blipFill>
        <p:spPr>
          <a:xfrm>
            <a:off x="3482319" y="616036"/>
            <a:ext cx="8243490" cy="3693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FF0BE8-703D-90AA-D5D3-5B6BB0ADEAFE}"/>
              </a:ext>
            </a:extLst>
          </p:cNvPr>
          <p:cNvSpPr txBox="1"/>
          <p:nvPr/>
        </p:nvSpPr>
        <p:spPr>
          <a:xfrm>
            <a:off x="3728621" y="246704"/>
            <a:ext cx="806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1       2        3       4       5       6       7         8      9        10     11      12    13     14     15      16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AB8BC-E59B-B87D-1AAB-DF3492CC4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87" y="4431483"/>
            <a:ext cx="3445349" cy="23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22ABA-2D7A-4D3B-21A6-AF76B2BE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353" y="5532300"/>
            <a:ext cx="9317318" cy="1148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A1E6B-E23C-919C-4945-D6E0BA5D6CF7}"/>
              </a:ext>
            </a:extLst>
          </p:cNvPr>
          <p:cNvSpPr txBox="1"/>
          <p:nvPr/>
        </p:nvSpPr>
        <p:spPr>
          <a:xfrm>
            <a:off x="106531" y="453987"/>
            <a:ext cx="361502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Padrão de peso molecular 100bp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Padrão de peso molecular 1kb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Plasmídio controle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Plasmídio linearizado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LD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AG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MC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GP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GG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Vazio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HM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MC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LD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AG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Padrão de peso molecular 1kb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25FD7-F8C6-CE07-A72B-D79787E15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27521" r="12183" b="55730"/>
          <a:stretch/>
        </p:blipFill>
        <p:spPr>
          <a:xfrm>
            <a:off x="4088808" y="1690819"/>
            <a:ext cx="7594205" cy="29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Géis - Miniprep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Géis - Miniprep</dc:title>
  <dc:creator>Arthur Zanetti Nunes Fernandes</dc:creator>
  <cp:lastModifiedBy>Arthur Zanetti Nunes Fernandes</cp:lastModifiedBy>
  <cp:revision>1</cp:revision>
  <dcterms:created xsi:type="dcterms:W3CDTF">2023-10-27T18:52:00Z</dcterms:created>
  <dcterms:modified xsi:type="dcterms:W3CDTF">2023-10-27T18:53:28Z</dcterms:modified>
</cp:coreProperties>
</file>