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9"/>
  </p:notesMasterIdLst>
  <p:sldIdLst>
    <p:sldId id="281" r:id="rId2"/>
    <p:sldId id="330" r:id="rId3"/>
    <p:sldId id="331" r:id="rId4"/>
    <p:sldId id="332" r:id="rId5"/>
    <p:sldId id="335" r:id="rId6"/>
    <p:sldId id="336" r:id="rId7"/>
    <p:sldId id="340" r:id="rId8"/>
    <p:sldId id="341" r:id="rId9"/>
    <p:sldId id="342" r:id="rId10"/>
    <p:sldId id="343" r:id="rId11"/>
    <p:sldId id="344" r:id="rId12"/>
    <p:sldId id="345" r:id="rId13"/>
    <p:sldId id="346" r:id="rId14"/>
    <p:sldId id="347" r:id="rId15"/>
    <p:sldId id="375" r:id="rId16"/>
    <p:sldId id="361" r:id="rId17"/>
    <p:sldId id="362" r:id="rId18"/>
    <p:sldId id="363" r:id="rId19"/>
    <p:sldId id="365" r:id="rId20"/>
    <p:sldId id="366" r:id="rId21"/>
    <p:sldId id="367" r:id="rId22"/>
    <p:sldId id="368" r:id="rId23"/>
    <p:sldId id="369" r:id="rId24"/>
    <p:sldId id="370" r:id="rId25"/>
    <p:sldId id="371" r:id="rId26"/>
    <p:sldId id="372" r:id="rId27"/>
    <p:sldId id="373" r:id="rId28"/>
    <p:sldId id="376" r:id="rId29"/>
    <p:sldId id="377" r:id="rId30"/>
    <p:sldId id="378" r:id="rId31"/>
    <p:sldId id="379" r:id="rId32"/>
    <p:sldId id="380" r:id="rId33"/>
    <p:sldId id="381" r:id="rId34"/>
    <p:sldId id="382" r:id="rId35"/>
    <p:sldId id="349" r:id="rId36"/>
    <p:sldId id="350" r:id="rId37"/>
    <p:sldId id="285" r:id="rId38"/>
    <p:sldId id="286" r:id="rId39"/>
    <p:sldId id="287" r:id="rId40"/>
    <p:sldId id="308" r:id="rId41"/>
    <p:sldId id="310" r:id="rId42"/>
    <p:sldId id="321" r:id="rId43"/>
    <p:sldId id="322" r:id="rId44"/>
    <p:sldId id="323" r:id="rId45"/>
    <p:sldId id="288" r:id="rId46"/>
    <p:sldId id="289" r:id="rId47"/>
    <p:sldId id="299" r:id="rId48"/>
    <p:sldId id="329" r:id="rId49"/>
    <p:sldId id="292" r:id="rId50"/>
    <p:sldId id="300" r:id="rId51"/>
    <p:sldId id="293" r:id="rId52"/>
    <p:sldId id="294" r:id="rId53"/>
    <p:sldId id="328" r:id="rId54"/>
    <p:sldId id="327" r:id="rId55"/>
    <p:sldId id="374" r:id="rId56"/>
    <p:sldId id="307" r:id="rId57"/>
    <p:sldId id="279" r:id="rId5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37" d="100"/>
          <a:sy n="37" d="100"/>
        </p:scale>
        <p:origin x="1310"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10175-1A5B-405C-BDDC-98CEEEA765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DFC47E52-7201-4B7F-B27D-077CEECFE96A}">
      <dgm:prSet phldrT="[Texto]"/>
      <dgm:spPr/>
      <dgm:t>
        <a:bodyPr/>
        <a:lstStyle/>
        <a:p>
          <a:r>
            <a:rPr lang="pt-BR" b="1" dirty="0">
              <a:solidFill>
                <a:srgbClr val="000000"/>
              </a:solidFill>
              <a:effectLst/>
            </a:rPr>
            <a:t>RECURSOS</a:t>
          </a:r>
          <a:r>
            <a:rPr lang="pt-BR" dirty="0">
              <a:solidFill>
                <a:srgbClr val="000000"/>
              </a:solidFill>
              <a:effectLst/>
            </a:rPr>
            <a:t> </a:t>
          </a:r>
        </a:p>
        <a:p>
          <a:r>
            <a:rPr lang="pt-BR" dirty="0">
              <a:solidFill>
                <a:srgbClr val="000000"/>
              </a:solidFill>
              <a:effectLst/>
            </a:rPr>
            <a:t>Humanos, financeiros, </a:t>
          </a:r>
        </a:p>
        <a:p>
          <a:r>
            <a:rPr lang="pt-BR" dirty="0">
              <a:solidFill>
                <a:srgbClr val="000000"/>
              </a:solidFill>
              <a:effectLst/>
            </a:rPr>
            <a:t>infraestrutura, insumos, tecnologias</a:t>
          </a:r>
          <a:endParaRPr lang="pt-BR" dirty="0">
            <a:solidFill>
              <a:srgbClr val="000000"/>
            </a:solidFill>
          </a:endParaRPr>
        </a:p>
      </dgm:t>
    </dgm:pt>
    <dgm:pt modelId="{0155CEAD-6FA4-41CF-A24D-95AB8B740998}" type="parTrans" cxnId="{B7274A2D-3063-4380-8371-0D716E1405AD}">
      <dgm:prSet/>
      <dgm:spPr/>
      <dgm:t>
        <a:bodyPr/>
        <a:lstStyle/>
        <a:p>
          <a:endParaRPr lang="pt-BR"/>
        </a:p>
      </dgm:t>
    </dgm:pt>
    <dgm:pt modelId="{1D97CEF9-9429-4841-93D2-A21F881AA08A}" type="sibTrans" cxnId="{B7274A2D-3063-4380-8371-0D716E1405AD}">
      <dgm:prSet/>
      <dgm:spPr/>
      <dgm:t>
        <a:bodyPr/>
        <a:lstStyle/>
        <a:p>
          <a:endParaRPr lang="pt-BR"/>
        </a:p>
      </dgm:t>
    </dgm:pt>
    <dgm:pt modelId="{8B60C57F-9682-408F-9C95-FA7FDCD48CCF}">
      <dgm:prSet phldrT="[Texto]"/>
      <dgm:spPr/>
      <dgm:t>
        <a:bodyPr/>
        <a:lstStyle/>
        <a:p>
          <a:r>
            <a:rPr lang="pt-BR" b="1" dirty="0">
              <a:solidFill>
                <a:srgbClr val="000000"/>
              </a:solidFill>
              <a:effectLst/>
            </a:rPr>
            <a:t>ORGANIZAÇÃO</a:t>
          </a:r>
        </a:p>
        <a:p>
          <a:r>
            <a:rPr lang="pt-BR" dirty="0">
              <a:solidFill>
                <a:srgbClr val="000000"/>
              </a:solidFill>
              <a:effectLst/>
            </a:rPr>
            <a:t>Instituições públicas e privadas, alocação dos recursos </a:t>
          </a:r>
          <a:endParaRPr lang="pt-BR" dirty="0">
            <a:solidFill>
              <a:srgbClr val="000000"/>
            </a:solidFill>
          </a:endParaRPr>
        </a:p>
      </dgm:t>
    </dgm:pt>
    <dgm:pt modelId="{6B0AEA29-7D8E-4420-BDA1-FB472C76C467}" type="parTrans" cxnId="{CD1BBF99-B2AD-4F0A-B200-7AD0C0D49B30}">
      <dgm:prSet/>
      <dgm:spPr/>
      <dgm:t>
        <a:bodyPr/>
        <a:lstStyle/>
        <a:p>
          <a:endParaRPr lang="pt-BR"/>
        </a:p>
      </dgm:t>
    </dgm:pt>
    <dgm:pt modelId="{79C06CAD-EC77-475E-A71B-93E159A5DCC4}" type="sibTrans" cxnId="{CD1BBF99-B2AD-4F0A-B200-7AD0C0D49B30}">
      <dgm:prSet/>
      <dgm:spPr/>
      <dgm:t>
        <a:bodyPr/>
        <a:lstStyle/>
        <a:p>
          <a:endParaRPr lang="pt-BR"/>
        </a:p>
      </dgm:t>
    </dgm:pt>
    <dgm:pt modelId="{516EFA5C-C6AA-4CA6-83E2-F678039BEC32}">
      <dgm:prSet phldrT="[Texto]"/>
      <dgm:spPr/>
      <dgm:t>
        <a:bodyPr/>
        <a:lstStyle/>
        <a:p>
          <a:endParaRPr lang="pt-BR" dirty="0"/>
        </a:p>
      </dgm:t>
    </dgm:pt>
    <dgm:pt modelId="{BE80BF10-ECFE-43D1-A8F4-7C151AAD587C}" type="parTrans" cxnId="{C4D2ED21-DA2E-4046-9343-45CB9E9A9E4A}">
      <dgm:prSet/>
      <dgm:spPr/>
      <dgm:t>
        <a:bodyPr/>
        <a:lstStyle/>
        <a:p>
          <a:endParaRPr lang="pt-BR"/>
        </a:p>
      </dgm:t>
    </dgm:pt>
    <dgm:pt modelId="{C7CC343D-BDB5-4A1A-A073-12F8D96F40B9}" type="sibTrans" cxnId="{C4D2ED21-DA2E-4046-9343-45CB9E9A9E4A}">
      <dgm:prSet/>
      <dgm:spPr/>
      <dgm:t>
        <a:bodyPr/>
        <a:lstStyle/>
        <a:p>
          <a:endParaRPr lang="pt-BR"/>
        </a:p>
      </dgm:t>
    </dgm:pt>
    <dgm:pt modelId="{32E4022B-1F4D-44CA-9C94-B108ECEA3A8E}">
      <dgm:prSet/>
      <dgm:spPr/>
      <dgm:t>
        <a:bodyPr/>
        <a:lstStyle/>
        <a:p>
          <a:r>
            <a:rPr lang="pt-BR" b="1" dirty="0">
              <a:solidFill>
                <a:srgbClr val="000000"/>
              </a:solidFill>
              <a:effectLst/>
            </a:rPr>
            <a:t>COBERTURAS</a:t>
          </a:r>
          <a:r>
            <a:rPr lang="pt-BR" dirty="0">
              <a:solidFill>
                <a:srgbClr val="000000"/>
              </a:solidFill>
              <a:effectLst/>
            </a:rPr>
            <a:t>  </a:t>
          </a:r>
        </a:p>
        <a:p>
          <a:r>
            <a:rPr lang="pt-BR" dirty="0">
              <a:solidFill>
                <a:srgbClr val="000000"/>
              </a:solidFill>
              <a:effectLst/>
            </a:rPr>
            <a:t>População alcançada, Rede e tipos de serviços ofertados    </a:t>
          </a:r>
          <a:endParaRPr lang="pt-BR" dirty="0">
            <a:solidFill>
              <a:srgbClr val="000000"/>
            </a:solidFill>
          </a:endParaRPr>
        </a:p>
      </dgm:t>
    </dgm:pt>
    <dgm:pt modelId="{450D6125-E3B3-47C2-AE98-CE6BE982DF66}" type="parTrans" cxnId="{581054A3-7EAE-4953-95D6-0DDA918F9DF9}">
      <dgm:prSet/>
      <dgm:spPr/>
      <dgm:t>
        <a:bodyPr/>
        <a:lstStyle/>
        <a:p>
          <a:endParaRPr lang="pt-BR"/>
        </a:p>
      </dgm:t>
    </dgm:pt>
    <dgm:pt modelId="{8CF358B0-A6B7-49EF-8A61-3AD45D2D8923}" type="sibTrans" cxnId="{581054A3-7EAE-4953-95D6-0DDA918F9DF9}">
      <dgm:prSet/>
      <dgm:spPr/>
      <dgm:t>
        <a:bodyPr/>
        <a:lstStyle/>
        <a:p>
          <a:endParaRPr lang="pt-BR"/>
        </a:p>
      </dgm:t>
    </dgm:pt>
    <dgm:pt modelId="{607751DE-ABF2-4663-9179-C648467C89D2}" type="pres">
      <dgm:prSet presAssocID="{61710175-1A5B-405C-BDDC-98CEEEA7651C}" presName="linear" presStyleCnt="0">
        <dgm:presLayoutVars>
          <dgm:animLvl val="lvl"/>
          <dgm:resizeHandles val="exact"/>
        </dgm:presLayoutVars>
      </dgm:prSet>
      <dgm:spPr/>
    </dgm:pt>
    <dgm:pt modelId="{478F35AB-C976-435B-B2D5-BA9CBCEEED67}" type="pres">
      <dgm:prSet presAssocID="{DFC47E52-7201-4B7F-B27D-077CEECFE96A}" presName="parentText" presStyleLbl="node1" presStyleIdx="0" presStyleCnt="3">
        <dgm:presLayoutVars>
          <dgm:chMax val="0"/>
          <dgm:bulletEnabled val="1"/>
        </dgm:presLayoutVars>
      </dgm:prSet>
      <dgm:spPr/>
    </dgm:pt>
    <dgm:pt modelId="{C2D3AE0A-6CFA-4262-B49D-04C2F26BF49A}" type="pres">
      <dgm:prSet presAssocID="{1D97CEF9-9429-4841-93D2-A21F881AA08A}" presName="spacer" presStyleCnt="0"/>
      <dgm:spPr/>
    </dgm:pt>
    <dgm:pt modelId="{9033E99C-F3E8-406D-9C1C-0D5EA4CD8E17}" type="pres">
      <dgm:prSet presAssocID="{8B60C57F-9682-408F-9C95-FA7FDCD48CCF}" presName="parentText" presStyleLbl="node1" presStyleIdx="1" presStyleCnt="3" custLinFactNeighborY="18268">
        <dgm:presLayoutVars>
          <dgm:chMax val="0"/>
          <dgm:bulletEnabled val="1"/>
        </dgm:presLayoutVars>
      </dgm:prSet>
      <dgm:spPr/>
    </dgm:pt>
    <dgm:pt modelId="{39E75847-62BD-4494-AE39-B78C1CAC5041}" type="pres">
      <dgm:prSet presAssocID="{8B60C57F-9682-408F-9C95-FA7FDCD48CCF}" presName="childText" presStyleLbl="revTx" presStyleIdx="0" presStyleCnt="1">
        <dgm:presLayoutVars>
          <dgm:bulletEnabled val="1"/>
        </dgm:presLayoutVars>
      </dgm:prSet>
      <dgm:spPr/>
    </dgm:pt>
    <dgm:pt modelId="{E3429F07-73B5-4BE6-8455-838810D78A8B}" type="pres">
      <dgm:prSet presAssocID="{32E4022B-1F4D-44CA-9C94-B108ECEA3A8E}" presName="parentText" presStyleLbl="node1" presStyleIdx="2" presStyleCnt="3" custLinFactNeighborX="-218" custLinFactNeighborY="-56596">
        <dgm:presLayoutVars>
          <dgm:chMax val="0"/>
          <dgm:bulletEnabled val="1"/>
        </dgm:presLayoutVars>
      </dgm:prSet>
      <dgm:spPr/>
    </dgm:pt>
  </dgm:ptLst>
  <dgm:cxnLst>
    <dgm:cxn modelId="{023D7703-3F0F-AB4E-9ED3-7B5CB135652B}" type="presOf" srcId="{8B60C57F-9682-408F-9C95-FA7FDCD48CCF}" destId="{9033E99C-F3E8-406D-9C1C-0D5EA4CD8E17}" srcOrd="0" destOrd="0" presId="urn:microsoft.com/office/officeart/2005/8/layout/vList2"/>
    <dgm:cxn modelId="{AE868B0F-EAF7-704B-AD4A-BE778BE2D8FC}" type="presOf" srcId="{61710175-1A5B-405C-BDDC-98CEEEA7651C}" destId="{607751DE-ABF2-4663-9179-C648467C89D2}" srcOrd="0" destOrd="0" presId="urn:microsoft.com/office/officeart/2005/8/layout/vList2"/>
    <dgm:cxn modelId="{C4D2ED21-DA2E-4046-9343-45CB9E9A9E4A}" srcId="{8B60C57F-9682-408F-9C95-FA7FDCD48CCF}" destId="{516EFA5C-C6AA-4CA6-83E2-F678039BEC32}" srcOrd="0" destOrd="0" parTransId="{BE80BF10-ECFE-43D1-A8F4-7C151AAD587C}" sibTransId="{C7CC343D-BDB5-4A1A-A073-12F8D96F40B9}"/>
    <dgm:cxn modelId="{4F11BF2C-7F09-334E-9836-B5F95A861AFF}" type="presOf" srcId="{516EFA5C-C6AA-4CA6-83E2-F678039BEC32}" destId="{39E75847-62BD-4494-AE39-B78C1CAC5041}" srcOrd="0" destOrd="0" presId="urn:microsoft.com/office/officeart/2005/8/layout/vList2"/>
    <dgm:cxn modelId="{FBBBFA2C-51AD-3D48-A584-384B8439B3AF}" type="presOf" srcId="{DFC47E52-7201-4B7F-B27D-077CEECFE96A}" destId="{478F35AB-C976-435B-B2D5-BA9CBCEEED67}" srcOrd="0" destOrd="0" presId="urn:microsoft.com/office/officeart/2005/8/layout/vList2"/>
    <dgm:cxn modelId="{B7274A2D-3063-4380-8371-0D716E1405AD}" srcId="{61710175-1A5B-405C-BDDC-98CEEEA7651C}" destId="{DFC47E52-7201-4B7F-B27D-077CEECFE96A}" srcOrd="0" destOrd="0" parTransId="{0155CEAD-6FA4-41CF-A24D-95AB8B740998}" sibTransId="{1D97CEF9-9429-4841-93D2-A21F881AA08A}"/>
    <dgm:cxn modelId="{9DFC364E-EC52-9841-A848-19731C3B425C}" type="presOf" srcId="{32E4022B-1F4D-44CA-9C94-B108ECEA3A8E}" destId="{E3429F07-73B5-4BE6-8455-838810D78A8B}" srcOrd="0" destOrd="0" presId="urn:microsoft.com/office/officeart/2005/8/layout/vList2"/>
    <dgm:cxn modelId="{CD1BBF99-B2AD-4F0A-B200-7AD0C0D49B30}" srcId="{61710175-1A5B-405C-BDDC-98CEEEA7651C}" destId="{8B60C57F-9682-408F-9C95-FA7FDCD48CCF}" srcOrd="1" destOrd="0" parTransId="{6B0AEA29-7D8E-4420-BDA1-FB472C76C467}" sibTransId="{79C06CAD-EC77-475E-A71B-93E159A5DCC4}"/>
    <dgm:cxn modelId="{581054A3-7EAE-4953-95D6-0DDA918F9DF9}" srcId="{61710175-1A5B-405C-BDDC-98CEEEA7651C}" destId="{32E4022B-1F4D-44CA-9C94-B108ECEA3A8E}" srcOrd="2" destOrd="0" parTransId="{450D6125-E3B3-47C2-AE98-CE6BE982DF66}" sibTransId="{8CF358B0-A6B7-49EF-8A61-3AD45D2D8923}"/>
    <dgm:cxn modelId="{01680618-447D-D143-9128-674A25440E36}" type="presParOf" srcId="{607751DE-ABF2-4663-9179-C648467C89D2}" destId="{478F35AB-C976-435B-B2D5-BA9CBCEEED67}" srcOrd="0" destOrd="0" presId="urn:microsoft.com/office/officeart/2005/8/layout/vList2"/>
    <dgm:cxn modelId="{B16C99E4-750C-C647-B571-0A57B261EC5D}" type="presParOf" srcId="{607751DE-ABF2-4663-9179-C648467C89D2}" destId="{C2D3AE0A-6CFA-4262-B49D-04C2F26BF49A}" srcOrd="1" destOrd="0" presId="urn:microsoft.com/office/officeart/2005/8/layout/vList2"/>
    <dgm:cxn modelId="{6A144B18-7286-E14B-BC2A-E72CFBB51DF2}" type="presParOf" srcId="{607751DE-ABF2-4663-9179-C648467C89D2}" destId="{9033E99C-F3E8-406D-9C1C-0D5EA4CD8E17}" srcOrd="2" destOrd="0" presId="urn:microsoft.com/office/officeart/2005/8/layout/vList2"/>
    <dgm:cxn modelId="{A64100BB-ED0E-4A41-90C5-500B6E457E8C}" type="presParOf" srcId="{607751DE-ABF2-4663-9179-C648467C89D2}" destId="{39E75847-62BD-4494-AE39-B78C1CAC5041}" srcOrd="3" destOrd="0" presId="urn:microsoft.com/office/officeart/2005/8/layout/vList2"/>
    <dgm:cxn modelId="{BF78BB5F-FC56-A041-BEF4-F7968D02CC63}" type="presParOf" srcId="{607751DE-ABF2-4663-9179-C648467C89D2}" destId="{E3429F07-73B5-4BE6-8455-838810D78A8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C572D-438C-47EB-852F-92E8A83E34F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pt-BR"/>
        </a:p>
      </dgm:t>
    </dgm:pt>
    <dgm:pt modelId="{B184F365-BCE8-496E-9444-7B30F9AE9DA5}">
      <dgm:prSet phldrT="[Texto]"/>
      <dgm:spPr>
        <a:ln>
          <a:solidFill>
            <a:srgbClr val="CCFFCC"/>
          </a:solidFill>
        </a:ln>
      </dgm:spPr>
      <dgm:t>
        <a:bodyPr/>
        <a:lstStyle/>
        <a:p>
          <a:r>
            <a:rPr lang="pt-BR" dirty="0">
              <a:solidFill>
                <a:srgbClr val="000000"/>
              </a:solidFill>
            </a:rPr>
            <a:t>Justiça social</a:t>
          </a:r>
        </a:p>
      </dgm:t>
    </dgm:pt>
    <dgm:pt modelId="{F84D3A1B-4E7F-4235-B6C6-97D4A62D1A89}" type="parTrans" cxnId="{0F2D88F3-8416-4FD3-9FB9-F67A9C37CC76}">
      <dgm:prSet/>
      <dgm:spPr/>
      <dgm:t>
        <a:bodyPr/>
        <a:lstStyle/>
        <a:p>
          <a:endParaRPr lang="pt-BR"/>
        </a:p>
      </dgm:t>
    </dgm:pt>
    <dgm:pt modelId="{8605A23B-C08D-4B0A-BA91-F60CABCFFAEB}" type="sibTrans" cxnId="{0F2D88F3-8416-4FD3-9FB9-F67A9C37CC76}">
      <dgm:prSet/>
      <dgm:spPr/>
      <dgm:t>
        <a:bodyPr/>
        <a:lstStyle/>
        <a:p>
          <a:endParaRPr lang="pt-BR"/>
        </a:p>
      </dgm:t>
    </dgm:pt>
    <dgm:pt modelId="{F2AF8300-6B01-4E24-B737-166E6A17BDF5}">
      <dgm:prSet phldrT="[Texto]"/>
      <dgm:spPr/>
      <dgm:t>
        <a:bodyPr/>
        <a:lstStyle/>
        <a:p>
          <a:r>
            <a:rPr lang="pt-BR" dirty="0">
              <a:solidFill>
                <a:srgbClr val="000000"/>
              </a:solidFill>
            </a:rPr>
            <a:t>Metas sanitárias</a:t>
          </a:r>
        </a:p>
      </dgm:t>
    </dgm:pt>
    <dgm:pt modelId="{B4EAD795-6924-4B83-BD48-3DD4B8DFD8FD}" type="parTrans" cxnId="{108277FC-6480-4C56-BAED-6072523437AD}">
      <dgm:prSet/>
      <dgm:spPr/>
      <dgm:t>
        <a:bodyPr/>
        <a:lstStyle/>
        <a:p>
          <a:endParaRPr lang="pt-BR"/>
        </a:p>
      </dgm:t>
    </dgm:pt>
    <dgm:pt modelId="{235B8A84-D87F-4344-A4F2-AFA61F587120}" type="sibTrans" cxnId="{108277FC-6480-4C56-BAED-6072523437AD}">
      <dgm:prSet/>
      <dgm:spPr/>
      <dgm:t>
        <a:bodyPr/>
        <a:lstStyle/>
        <a:p>
          <a:endParaRPr lang="pt-BR"/>
        </a:p>
      </dgm:t>
    </dgm:pt>
    <dgm:pt modelId="{F8184413-F60B-410F-B4A4-609CB91D22D9}">
      <dgm:prSet phldrT="[Texto]"/>
      <dgm:spPr/>
      <dgm:t>
        <a:bodyPr/>
        <a:lstStyle/>
        <a:p>
          <a:r>
            <a:rPr lang="pt-BR" dirty="0">
              <a:solidFill>
                <a:srgbClr val="000000"/>
              </a:solidFill>
            </a:rPr>
            <a:t>Viabilidade financeira</a:t>
          </a:r>
        </a:p>
      </dgm:t>
    </dgm:pt>
    <dgm:pt modelId="{FC954199-5042-4D85-B5BC-97CABCCDB50D}" type="parTrans" cxnId="{CC1E7D7C-2A12-4C17-B447-C7B896ACB38B}">
      <dgm:prSet/>
      <dgm:spPr/>
      <dgm:t>
        <a:bodyPr/>
        <a:lstStyle/>
        <a:p>
          <a:endParaRPr lang="pt-BR"/>
        </a:p>
      </dgm:t>
    </dgm:pt>
    <dgm:pt modelId="{CBA9C6A0-F1D2-4657-9ACA-3EDF3B45AC35}" type="sibTrans" cxnId="{CC1E7D7C-2A12-4C17-B447-C7B896ACB38B}">
      <dgm:prSet/>
      <dgm:spPr/>
      <dgm:t>
        <a:bodyPr/>
        <a:lstStyle/>
        <a:p>
          <a:endParaRPr lang="pt-BR"/>
        </a:p>
      </dgm:t>
    </dgm:pt>
    <dgm:pt modelId="{B816A4B0-8383-441B-A087-BE8090B71B23}">
      <dgm:prSet phldrT="[Texto]"/>
      <dgm:spPr/>
      <dgm:t>
        <a:bodyPr/>
        <a:lstStyle/>
        <a:p>
          <a:r>
            <a:rPr lang="pt-BR" dirty="0">
              <a:solidFill>
                <a:srgbClr val="000000"/>
              </a:solidFill>
            </a:rPr>
            <a:t>Necessidades</a:t>
          </a:r>
        </a:p>
        <a:p>
          <a:r>
            <a:rPr lang="pt-BR" dirty="0">
              <a:solidFill>
                <a:srgbClr val="000000"/>
              </a:solidFill>
            </a:rPr>
            <a:t>e demandas  </a:t>
          </a:r>
        </a:p>
      </dgm:t>
    </dgm:pt>
    <dgm:pt modelId="{9C045A3B-FF39-4469-AA84-58611D177E47}" type="sibTrans" cxnId="{ADA44CA1-8DB4-4AC2-A7DE-8BD95823341E}">
      <dgm:prSet/>
      <dgm:spPr/>
      <dgm:t>
        <a:bodyPr/>
        <a:lstStyle/>
        <a:p>
          <a:endParaRPr lang="pt-BR"/>
        </a:p>
      </dgm:t>
    </dgm:pt>
    <dgm:pt modelId="{2397B18A-CEC5-48D3-94F4-EE9CF30F801E}" type="parTrans" cxnId="{ADA44CA1-8DB4-4AC2-A7DE-8BD95823341E}">
      <dgm:prSet/>
      <dgm:spPr/>
      <dgm:t>
        <a:bodyPr/>
        <a:lstStyle/>
        <a:p>
          <a:endParaRPr lang="pt-BR"/>
        </a:p>
      </dgm:t>
    </dgm:pt>
    <dgm:pt modelId="{1F401282-8D86-48B4-BDFE-8367778BAA84}" type="pres">
      <dgm:prSet presAssocID="{7DAC572D-438C-47EB-852F-92E8A83E34F8}" presName="matrix" presStyleCnt="0">
        <dgm:presLayoutVars>
          <dgm:chMax val="1"/>
          <dgm:dir/>
          <dgm:resizeHandles val="exact"/>
        </dgm:presLayoutVars>
      </dgm:prSet>
      <dgm:spPr/>
    </dgm:pt>
    <dgm:pt modelId="{A07E8103-FC3C-4101-B548-9D3C377A0ACC}" type="pres">
      <dgm:prSet presAssocID="{7DAC572D-438C-47EB-852F-92E8A83E34F8}" presName="diamond" presStyleLbl="bgShp" presStyleIdx="0" presStyleCnt="1" custLinFactNeighborX="2160" custLinFactNeighborY="14563"/>
      <dgm:spPr/>
    </dgm:pt>
    <dgm:pt modelId="{C0E22C96-5B01-45C2-A337-2F99EB3E275B}" type="pres">
      <dgm:prSet presAssocID="{7DAC572D-438C-47EB-852F-92E8A83E34F8}" presName="quad1" presStyleLbl="node1" presStyleIdx="0" presStyleCnt="4" custScaleY="99902" custLinFactNeighborX="3896" custLinFactNeighborY="3847">
        <dgm:presLayoutVars>
          <dgm:chMax val="0"/>
          <dgm:chPref val="0"/>
          <dgm:bulletEnabled val="1"/>
        </dgm:presLayoutVars>
      </dgm:prSet>
      <dgm:spPr/>
    </dgm:pt>
    <dgm:pt modelId="{45070FB2-904D-45EE-8D37-A3F09BF0A983}" type="pres">
      <dgm:prSet presAssocID="{7DAC572D-438C-47EB-852F-92E8A83E34F8}" presName="quad2" presStyleLbl="node1" presStyleIdx="1" presStyleCnt="4" custLinFactNeighborX="697" custLinFactNeighborY="3896">
        <dgm:presLayoutVars>
          <dgm:chMax val="0"/>
          <dgm:chPref val="0"/>
          <dgm:bulletEnabled val="1"/>
        </dgm:presLayoutVars>
      </dgm:prSet>
      <dgm:spPr/>
    </dgm:pt>
    <dgm:pt modelId="{DB88AB1C-9972-482A-8B11-59B4C6A879FE}" type="pres">
      <dgm:prSet presAssocID="{7DAC572D-438C-47EB-852F-92E8A83E34F8}" presName="quad3" presStyleLbl="node1" presStyleIdx="2" presStyleCnt="4">
        <dgm:presLayoutVars>
          <dgm:chMax val="0"/>
          <dgm:chPref val="0"/>
          <dgm:bulletEnabled val="1"/>
        </dgm:presLayoutVars>
      </dgm:prSet>
      <dgm:spPr/>
    </dgm:pt>
    <dgm:pt modelId="{BF2C3A78-EE2F-465C-AAB5-86F66900C492}" type="pres">
      <dgm:prSet presAssocID="{7DAC572D-438C-47EB-852F-92E8A83E34F8}" presName="quad4" presStyleLbl="node1" presStyleIdx="3" presStyleCnt="4">
        <dgm:presLayoutVars>
          <dgm:chMax val="0"/>
          <dgm:chPref val="0"/>
          <dgm:bulletEnabled val="1"/>
        </dgm:presLayoutVars>
      </dgm:prSet>
      <dgm:spPr/>
    </dgm:pt>
  </dgm:ptLst>
  <dgm:cxnLst>
    <dgm:cxn modelId="{6534A038-91D7-4148-B77D-0229E9208F16}" type="presOf" srcId="{F8184413-F60B-410F-B4A4-609CB91D22D9}" destId="{DB88AB1C-9972-482A-8B11-59B4C6A879FE}" srcOrd="0" destOrd="0" presId="urn:microsoft.com/office/officeart/2005/8/layout/matrix3"/>
    <dgm:cxn modelId="{4F7E9544-C017-5043-8753-352C5E4F10E9}" type="presOf" srcId="{7DAC572D-438C-47EB-852F-92E8A83E34F8}" destId="{1F401282-8D86-48B4-BDFE-8367778BAA84}" srcOrd="0" destOrd="0" presId="urn:microsoft.com/office/officeart/2005/8/layout/matrix3"/>
    <dgm:cxn modelId="{606B5251-4205-584B-9135-2C68D05917E7}" type="presOf" srcId="{B184F365-BCE8-496E-9444-7B30F9AE9DA5}" destId="{C0E22C96-5B01-45C2-A337-2F99EB3E275B}" srcOrd="0" destOrd="0" presId="urn:microsoft.com/office/officeart/2005/8/layout/matrix3"/>
    <dgm:cxn modelId="{CC1E7D7C-2A12-4C17-B447-C7B896ACB38B}" srcId="{7DAC572D-438C-47EB-852F-92E8A83E34F8}" destId="{F8184413-F60B-410F-B4A4-609CB91D22D9}" srcOrd="2" destOrd="0" parTransId="{FC954199-5042-4D85-B5BC-97CABCCDB50D}" sibTransId="{CBA9C6A0-F1D2-4657-9ACA-3EDF3B45AC35}"/>
    <dgm:cxn modelId="{2597BF93-3546-C240-85F8-62BA392027BB}" type="presOf" srcId="{F2AF8300-6B01-4E24-B737-166E6A17BDF5}" destId="{45070FB2-904D-45EE-8D37-A3F09BF0A983}" srcOrd="0" destOrd="0" presId="urn:microsoft.com/office/officeart/2005/8/layout/matrix3"/>
    <dgm:cxn modelId="{ADA44CA1-8DB4-4AC2-A7DE-8BD95823341E}" srcId="{7DAC572D-438C-47EB-852F-92E8A83E34F8}" destId="{B816A4B0-8383-441B-A087-BE8090B71B23}" srcOrd="3" destOrd="0" parTransId="{2397B18A-CEC5-48D3-94F4-EE9CF30F801E}" sibTransId="{9C045A3B-FF39-4469-AA84-58611D177E47}"/>
    <dgm:cxn modelId="{1E8B15BB-3501-1A4D-8507-7F3E61EE428D}" type="presOf" srcId="{B816A4B0-8383-441B-A087-BE8090B71B23}" destId="{BF2C3A78-EE2F-465C-AAB5-86F66900C492}" srcOrd="0" destOrd="0" presId="urn:microsoft.com/office/officeart/2005/8/layout/matrix3"/>
    <dgm:cxn modelId="{0F2D88F3-8416-4FD3-9FB9-F67A9C37CC76}" srcId="{7DAC572D-438C-47EB-852F-92E8A83E34F8}" destId="{B184F365-BCE8-496E-9444-7B30F9AE9DA5}" srcOrd="0" destOrd="0" parTransId="{F84D3A1B-4E7F-4235-B6C6-97D4A62D1A89}" sibTransId="{8605A23B-C08D-4B0A-BA91-F60CABCFFAEB}"/>
    <dgm:cxn modelId="{108277FC-6480-4C56-BAED-6072523437AD}" srcId="{7DAC572D-438C-47EB-852F-92E8A83E34F8}" destId="{F2AF8300-6B01-4E24-B737-166E6A17BDF5}" srcOrd="1" destOrd="0" parTransId="{B4EAD795-6924-4B83-BD48-3DD4B8DFD8FD}" sibTransId="{235B8A84-D87F-4344-A4F2-AFA61F587120}"/>
    <dgm:cxn modelId="{068C216B-133E-974E-A666-86F5382EB796}" type="presParOf" srcId="{1F401282-8D86-48B4-BDFE-8367778BAA84}" destId="{A07E8103-FC3C-4101-B548-9D3C377A0ACC}" srcOrd="0" destOrd="0" presId="urn:microsoft.com/office/officeart/2005/8/layout/matrix3"/>
    <dgm:cxn modelId="{AF9094E8-D42D-A148-9C92-7471D930631F}" type="presParOf" srcId="{1F401282-8D86-48B4-BDFE-8367778BAA84}" destId="{C0E22C96-5B01-45C2-A337-2F99EB3E275B}" srcOrd="1" destOrd="0" presId="urn:microsoft.com/office/officeart/2005/8/layout/matrix3"/>
    <dgm:cxn modelId="{9466A7B0-2FF4-2A4E-864B-A0BFD48469E1}" type="presParOf" srcId="{1F401282-8D86-48B4-BDFE-8367778BAA84}" destId="{45070FB2-904D-45EE-8D37-A3F09BF0A983}" srcOrd="2" destOrd="0" presId="urn:microsoft.com/office/officeart/2005/8/layout/matrix3"/>
    <dgm:cxn modelId="{6DCEE4DC-F69E-EC46-A4BC-18FAABBCD0D5}" type="presParOf" srcId="{1F401282-8D86-48B4-BDFE-8367778BAA84}" destId="{DB88AB1C-9972-482A-8B11-59B4C6A879FE}" srcOrd="3" destOrd="0" presId="urn:microsoft.com/office/officeart/2005/8/layout/matrix3"/>
    <dgm:cxn modelId="{B75444CD-E024-414F-90BE-9B47AC39853F}" type="presParOf" srcId="{1F401282-8D86-48B4-BDFE-8367778BAA84}" destId="{BF2C3A78-EE2F-465C-AAB5-86F66900C49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F35AB-C976-435B-B2D5-BA9CBCEEED67}">
      <dsp:nvSpPr>
        <dsp:cNvPr id="0" name=""/>
        <dsp:cNvSpPr/>
      </dsp:nvSpPr>
      <dsp:spPr>
        <a:xfrm>
          <a:off x="0" y="478154"/>
          <a:ext cx="4038600" cy="1158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dirty="0">
              <a:solidFill>
                <a:srgbClr val="000000"/>
              </a:solidFill>
              <a:effectLst/>
            </a:rPr>
            <a:t>RECURSOS</a:t>
          </a:r>
          <a:r>
            <a:rPr lang="pt-BR" sz="1800" kern="1200" dirty="0">
              <a:solidFill>
                <a:srgbClr val="000000"/>
              </a:solidFill>
              <a:effectLst/>
            </a:rPr>
            <a:t> </a:t>
          </a:r>
        </a:p>
        <a:p>
          <a:pPr marL="0" lvl="0" indent="0" algn="l" defTabSz="800100">
            <a:lnSpc>
              <a:spcPct val="90000"/>
            </a:lnSpc>
            <a:spcBef>
              <a:spcPct val="0"/>
            </a:spcBef>
            <a:spcAft>
              <a:spcPct val="35000"/>
            </a:spcAft>
            <a:buNone/>
          </a:pPr>
          <a:r>
            <a:rPr lang="pt-BR" sz="1800" kern="1200" dirty="0">
              <a:solidFill>
                <a:srgbClr val="000000"/>
              </a:solidFill>
              <a:effectLst/>
            </a:rPr>
            <a:t>Humanos, financeiros, </a:t>
          </a:r>
        </a:p>
        <a:p>
          <a:pPr marL="0" lvl="0" indent="0" algn="l" defTabSz="800100">
            <a:lnSpc>
              <a:spcPct val="90000"/>
            </a:lnSpc>
            <a:spcBef>
              <a:spcPct val="0"/>
            </a:spcBef>
            <a:spcAft>
              <a:spcPct val="35000"/>
            </a:spcAft>
            <a:buNone/>
          </a:pPr>
          <a:r>
            <a:rPr lang="pt-BR" sz="1800" kern="1200" dirty="0">
              <a:solidFill>
                <a:srgbClr val="000000"/>
              </a:solidFill>
              <a:effectLst/>
            </a:rPr>
            <a:t>infraestrutura, insumos, tecnologias</a:t>
          </a:r>
          <a:endParaRPr lang="pt-BR" sz="1800" kern="1200" dirty="0">
            <a:solidFill>
              <a:srgbClr val="000000"/>
            </a:solidFill>
          </a:endParaRPr>
        </a:p>
      </dsp:txBody>
      <dsp:txXfrm>
        <a:off x="56543" y="534697"/>
        <a:ext cx="3925514" cy="1045213"/>
      </dsp:txXfrm>
    </dsp:sp>
    <dsp:sp modelId="{9033E99C-F3E8-406D-9C1C-0D5EA4CD8E17}">
      <dsp:nvSpPr>
        <dsp:cNvPr id="0" name=""/>
        <dsp:cNvSpPr/>
      </dsp:nvSpPr>
      <dsp:spPr>
        <a:xfrm>
          <a:off x="0" y="1742747"/>
          <a:ext cx="4038600" cy="1158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dirty="0">
              <a:solidFill>
                <a:srgbClr val="000000"/>
              </a:solidFill>
              <a:effectLst/>
            </a:rPr>
            <a:t>ORGANIZAÇÃO</a:t>
          </a:r>
        </a:p>
        <a:p>
          <a:pPr marL="0" lvl="0" indent="0" algn="l" defTabSz="800100">
            <a:lnSpc>
              <a:spcPct val="90000"/>
            </a:lnSpc>
            <a:spcBef>
              <a:spcPct val="0"/>
            </a:spcBef>
            <a:spcAft>
              <a:spcPct val="35000"/>
            </a:spcAft>
            <a:buNone/>
          </a:pPr>
          <a:r>
            <a:rPr lang="pt-BR" sz="1800" kern="1200" dirty="0">
              <a:solidFill>
                <a:srgbClr val="000000"/>
              </a:solidFill>
              <a:effectLst/>
            </a:rPr>
            <a:t>Instituições públicas e privadas, alocação dos recursos </a:t>
          </a:r>
          <a:endParaRPr lang="pt-BR" sz="1800" kern="1200" dirty="0">
            <a:solidFill>
              <a:srgbClr val="000000"/>
            </a:solidFill>
          </a:endParaRPr>
        </a:p>
      </dsp:txBody>
      <dsp:txXfrm>
        <a:off x="56543" y="1799290"/>
        <a:ext cx="3925514" cy="1045213"/>
      </dsp:txXfrm>
    </dsp:sp>
    <dsp:sp modelId="{39E75847-62BD-4494-AE39-B78C1CAC5041}">
      <dsp:nvSpPr>
        <dsp:cNvPr id="0" name=""/>
        <dsp:cNvSpPr/>
      </dsp:nvSpPr>
      <dsp:spPr>
        <a:xfrm>
          <a:off x="0" y="2846594"/>
          <a:ext cx="4038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pt-BR" sz="1400" kern="1200" dirty="0"/>
        </a:p>
      </dsp:txBody>
      <dsp:txXfrm>
        <a:off x="0" y="2846594"/>
        <a:ext cx="4038600" cy="298080"/>
      </dsp:txXfrm>
    </dsp:sp>
    <dsp:sp modelId="{E3429F07-73B5-4BE6-8455-838810D78A8B}">
      <dsp:nvSpPr>
        <dsp:cNvPr id="0" name=""/>
        <dsp:cNvSpPr/>
      </dsp:nvSpPr>
      <dsp:spPr>
        <a:xfrm>
          <a:off x="0" y="2975972"/>
          <a:ext cx="4038600" cy="1158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dirty="0">
              <a:solidFill>
                <a:srgbClr val="000000"/>
              </a:solidFill>
              <a:effectLst/>
            </a:rPr>
            <a:t>COBERTURAS</a:t>
          </a:r>
          <a:r>
            <a:rPr lang="pt-BR" sz="1800" kern="1200" dirty="0">
              <a:solidFill>
                <a:srgbClr val="000000"/>
              </a:solidFill>
              <a:effectLst/>
            </a:rPr>
            <a:t>  </a:t>
          </a:r>
        </a:p>
        <a:p>
          <a:pPr marL="0" lvl="0" indent="0" algn="l" defTabSz="800100">
            <a:lnSpc>
              <a:spcPct val="90000"/>
            </a:lnSpc>
            <a:spcBef>
              <a:spcPct val="0"/>
            </a:spcBef>
            <a:spcAft>
              <a:spcPct val="35000"/>
            </a:spcAft>
            <a:buNone/>
          </a:pPr>
          <a:r>
            <a:rPr lang="pt-BR" sz="1800" kern="1200" dirty="0">
              <a:solidFill>
                <a:srgbClr val="000000"/>
              </a:solidFill>
              <a:effectLst/>
            </a:rPr>
            <a:t>População alcançada, Rede e tipos de serviços ofertados    </a:t>
          </a:r>
          <a:endParaRPr lang="pt-BR" sz="1800" kern="1200" dirty="0">
            <a:solidFill>
              <a:srgbClr val="000000"/>
            </a:solidFill>
          </a:endParaRPr>
        </a:p>
      </dsp:txBody>
      <dsp:txXfrm>
        <a:off x="56543" y="3032515"/>
        <a:ext cx="3925514" cy="1045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E8103-FC3C-4101-B548-9D3C377A0ACC}">
      <dsp:nvSpPr>
        <dsp:cNvPr id="0" name=""/>
        <dsp:cNvSpPr/>
      </dsp:nvSpPr>
      <dsp:spPr>
        <a:xfrm>
          <a:off x="1103782"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22C96-5B01-45C2-A337-2F99EB3E275B}">
      <dsp:nvSpPr>
        <dsp:cNvPr id="0" name=""/>
        <dsp:cNvSpPr/>
      </dsp:nvSpPr>
      <dsp:spPr>
        <a:xfrm>
          <a:off x="1463830" y="447830"/>
          <a:ext cx="1584960" cy="1583406"/>
        </a:xfrm>
        <a:prstGeom prst="roundRect">
          <a:avLst/>
        </a:prstGeom>
        <a:solidFill>
          <a:schemeClr val="accent1">
            <a:hueOff val="0"/>
            <a:satOff val="0"/>
            <a:lumOff val="0"/>
            <a:alphaOff val="0"/>
          </a:schemeClr>
        </a:solidFill>
        <a:ln w="25400" cap="flat" cmpd="sng" algn="ctr">
          <a:solidFill>
            <a:srgbClr val="CCFF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rgbClr val="000000"/>
              </a:solidFill>
            </a:rPr>
            <a:t>Justiça social</a:t>
          </a:r>
        </a:p>
      </dsp:txBody>
      <dsp:txXfrm>
        <a:off x="1541126" y="525126"/>
        <a:ext cx="1430368" cy="1428814"/>
      </dsp:txXfrm>
    </dsp:sp>
    <dsp:sp modelId="{45070FB2-904D-45EE-8D37-A3F09BF0A983}">
      <dsp:nvSpPr>
        <dsp:cNvPr id="0" name=""/>
        <dsp:cNvSpPr/>
      </dsp:nvSpPr>
      <dsp:spPr>
        <a:xfrm>
          <a:off x="3120007" y="44783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rgbClr val="000000"/>
              </a:solidFill>
            </a:rPr>
            <a:t>Metas sanitárias</a:t>
          </a:r>
        </a:p>
      </dsp:txBody>
      <dsp:txXfrm>
        <a:off x="3197378" y="525201"/>
        <a:ext cx="1430218" cy="1430218"/>
      </dsp:txXfrm>
    </dsp:sp>
    <dsp:sp modelId="{DB88AB1C-9972-482A-8B11-59B4C6A879FE}">
      <dsp:nvSpPr>
        <dsp:cNvPr id="0" name=""/>
        <dsp:cNvSpPr/>
      </dsp:nvSpPr>
      <dsp:spPr>
        <a:xfrm>
          <a:off x="140208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rgbClr val="000000"/>
              </a:solidFill>
            </a:rPr>
            <a:t>Viabilidade financeira</a:t>
          </a:r>
        </a:p>
      </dsp:txBody>
      <dsp:txXfrm>
        <a:off x="1479451" y="2170331"/>
        <a:ext cx="1430218" cy="1430218"/>
      </dsp:txXfrm>
    </dsp:sp>
    <dsp:sp modelId="{BF2C3A78-EE2F-465C-AAB5-86F66900C492}">
      <dsp:nvSpPr>
        <dsp:cNvPr id="0" name=""/>
        <dsp:cNvSpPr/>
      </dsp:nvSpPr>
      <dsp:spPr>
        <a:xfrm>
          <a:off x="310896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srgbClr val="000000"/>
              </a:solidFill>
            </a:rPr>
            <a:t>Necessidades</a:t>
          </a:r>
        </a:p>
        <a:p>
          <a:pPr marL="0" lvl="0" indent="0" algn="ctr" defTabSz="711200">
            <a:lnSpc>
              <a:spcPct val="90000"/>
            </a:lnSpc>
            <a:spcBef>
              <a:spcPct val="0"/>
            </a:spcBef>
            <a:spcAft>
              <a:spcPct val="35000"/>
            </a:spcAft>
            <a:buNone/>
          </a:pPr>
          <a:r>
            <a:rPr lang="pt-BR" sz="1600" kern="1200" dirty="0">
              <a:solidFill>
                <a:srgbClr val="000000"/>
              </a:solidFill>
            </a:rPr>
            <a:t>e demandas  </a:t>
          </a:r>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F36B48A-5AC7-E670-F45C-7629FE877D1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6147" name="Rectangle 3">
            <a:extLst>
              <a:ext uri="{FF2B5EF4-FFF2-40B4-BE49-F238E27FC236}">
                <a16:creationId xmlns:a16="http://schemas.microsoft.com/office/drawing/2014/main" id="{A851EFBA-1AFE-7458-B853-982E7533233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pt-BR"/>
          </a:p>
        </p:txBody>
      </p:sp>
      <p:sp>
        <p:nvSpPr>
          <p:cNvPr id="47108" name="Rectangle 4">
            <a:extLst>
              <a:ext uri="{FF2B5EF4-FFF2-40B4-BE49-F238E27FC236}">
                <a16:creationId xmlns:a16="http://schemas.microsoft.com/office/drawing/2014/main" id="{842088F6-02AE-2FA2-379A-3F62F66DA67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6149" name="Rectangle 5">
            <a:extLst>
              <a:ext uri="{FF2B5EF4-FFF2-40B4-BE49-F238E27FC236}">
                <a16:creationId xmlns:a16="http://schemas.microsoft.com/office/drawing/2014/main" id="{ED921E2A-9A18-1711-F386-2B4378B5EB9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6150" name="Rectangle 6">
            <a:extLst>
              <a:ext uri="{FF2B5EF4-FFF2-40B4-BE49-F238E27FC236}">
                <a16:creationId xmlns:a16="http://schemas.microsoft.com/office/drawing/2014/main" id="{19159831-07CE-E9B8-81B6-A9539BE9CF6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6151" name="Rectangle 7">
            <a:extLst>
              <a:ext uri="{FF2B5EF4-FFF2-40B4-BE49-F238E27FC236}">
                <a16:creationId xmlns:a16="http://schemas.microsoft.com/office/drawing/2014/main" id="{67C352CC-FA0E-A05E-A213-B04CDA274AC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5EC86C6-3893-314A-AAC2-8A4BAD1C2CFE}"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910116D-3EAA-3538-BFE3-5AB1EE745D1F}"/>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5B6750-6300-A64E-B872-A3C433099A8D}" type="slidenum">
              <a:rPr lang="pt-BR" altLang="pt-BR" sz="1200"/>
              <a:pPr eaLnBrk="1" hangingPunct="1"/>
              <a:t>1</a:t>
            </a:fld>
            <a:endParaRPr lang="pt-BR" altLang="pt-BR" sz="1200"/>
          </a:p>
        </p:txBody>
      </p:sp>
      <p:sp>
        <p:nvSpPr>
          <p:cNvPr id="48131" name="Rectangle 2">
            <a:extLst>
              <a:ext uri="{FF2B5EF4-FFF2-40B4-BE49-F238E27FC236}">
                <a16:creationId xmlns:a16="http://schemas.microsoft.com/office/drawing/2014/main" id="{AC935D52-A64D-F178-FEE7-7CFA2871BD33}"/>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7AF7A40-85DB-C6C9-91B9-2879E4AD61E1}"/>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FE8CFD2-A9B6-53D5-19A4-8F84A78A2E21}"/>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52FDBAF-2AD6-2F4F-BCF0-9F198786BAF3}" type="slidenum">
              <a:rPr lang="pt-BR" altLang="pt-BR" sz="1200"/>
              <a:pPr eaLnBrk="1" hangingPunct="1"/>
              <a:t>21</a:t>
            </a:fld>
            <a:endParaRPr lang="pt-BR" altLang="pt-BR" sz="1200"/>
          </a:p>
        </p:txBody>
      </p:sp>
      <p:sp>
        <p:nvSpPr>
          <p:cNvPr id="28674" name="Rectangle 2">
            <a:extLst>
              <a:ext uri="{FF2B5EF4-FFF2-40B4-BE49-F238E27FC236}">
                <a16:creationId xmlns:a16="http://schemas.microsoft.com/office/drawing/2014/main" id="{8DFE5EC5-BAD5-FE21-2E50-C91BF4B32E4C}"/>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ABCCB94F-A6F0-E0BA-C7D5-BC1A75D14B3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923264C-FB52-8731-958A-439FB2D7FCB7}"/>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2BDF0BB-2760-8841-B11E-DEFFECBF4EA4}" type="slidenum">
              <a:rPr lang="pt-BR" altLang="pt-BR" sz="1200"/>
              <a:pPr eaLnBrk="1" hangingPunct="1"/>
              <a:t>22</a:t>
            </a:fld>
            <a:endParaRPr lang="pt-BR" altLang="pt-BR" sz="1200"/>
          </a:p>
        </p:txBody>
      </p:sp>
      <p:sp>
        <p:nvSpPr>
          <p:cNvPr id="30722" name="Rectangle 2">
            <a:extLst>
              <a:ext uri="{FF2B5EF4-FFF2-40B4-BE49-F238E27FC236}">
                <a16:creationId xmlns:a16="http://schemas.microsoft.com/office/drawing/2014/main" id="{7ECCED59-E990-2875-F0C1-1759C7F49157}"/>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7E579779-B13E-014B-D200-EF3343645F88}"/>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84282ED2-0DF0-3F96-CF4A-59156C970BC7}"/>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A61B324-6B3C-A84E-B35E-D050A4030D1E}" type="slidenum">
              <a:rPr lang="pt-BR" altLang="pt-BR" sz="1200"/>
              <a:pPr eaLnBrk="1" hangingPunct="1"/>
              <a:t>23</a:t>
            </a:fld>
            <a:endParaRPr lang="pt-BR" altLang="pt-BR" sz="1200"/>
          </a:p>
        </p:txBody>
      </p:sp>
      <p:sp>
        <p:nvSpPr>
          <p:cNvPr id="32770" name="Rectangle 2">
            <a:extLst>
              <a:ext uri="{FF2B5EF4-FFF2-40B4-BE49-F238E27FC236}">
                <a16:creationId xmlns:a16="http://schemas.microsoft.com/office/drawing/2014/main" id="{82A1A59E-C714-6204-79D1-05FE8A8D28EF}"/>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C0D4E37-5408-060D-899B-71D25B66D12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338E587-0595-3867-1B3D-1562E0469CDF}"/>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4BE12D9-9BDA-BE4C-B07B-3A97C653F815}" type="slidenum">
              <a:rPr lang="pt-BR" altLang="pt-BR" sz="1200"/>
              <a:pPr eaLnBrk="1" hangingPunct="1"/>
              <a:t>24</a:t>
            </a:fld>
            <a:endParaRPr lang="pt-BR" altLang="pt-BR" sz="1200"/>
          </a:p>
        </p:txBody>
      </p:sp>
      <p:sp>
        <p:nvSpPr>
          <p:cNvPr id="34818" name="Rectangle 2">
            <a:extLst>
              <a:ext uri="{FF2B5EF4-FFF2-40B4-BE49-F238E27FC236}">
                <a16:creationId xmlns:a16="http://schemas.microsoft.com/office/drawing/2014/main" id="{7E2B7F1D-BE48-9531-698F-A756D0BDD7D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55CEC3B-A788-0D3D-51A0-2020C88CE6D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556924BC-63EE-2AA7-C9C8-DB6694715582}"/>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99A99CC-2EC7-1343-8084-A10F00E29DB6}" type="slidenum">
              <a:rPr lang="pt-BR" altLang="pt-BR" sz="1200"/>
              <a:pPr eaLnBrk="1" hangingPunct="1"/>
              <a:t>25</a:t>
            </a:fld>
            <a:endParaRPr lang="pt-BR" altLang="pt-BR" sz="1200"/>
          </a:p>
        </p:txBody>
      </p:sp>
      <p:sp>
        <p:nvSpPr>
          <p:cNvPr id="36866" name="Rectangle 2">
            <a:extLst>
              <a:ext uri="{FF2B5EF4-FFF2-40B4-BE49-F238E27FC236}">
                <a16:creationId xmlns:a16="http://schemas.microsoft.com/office/drawing/2014/main" id="{9567372A-2702-3843-5F4F-A181E6F96262}"/>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2464888-DD2E-F4C2-3D86-6EE0B30FA6BD}"/>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55C6BC9-46B1-B0E4-B0CD-3FAF9F57719A}"/>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A20D919-5B77-C047-8801-978D5C0ABC4A}" type="slidenum">
              <a:rPr lang="pt-BR" altLang="pt-BR" sz="1200"/>
              <a:pPr eaLnBrk="1" hangingPunct="1"/>
              <a:t>26</a:t>
            </a:fld>
            <a:endParaRPr lang="pt-BR" altLang="pt-BR" sz="1200"/>
          </a:p>
        </p:txBody>
      </p:sp>
      <p:sp>
        <p:nvSpPr>
          <p:cNvPr id="38914" name="Rectangle 2">
            <a:extLst>
              <a:ext uri="{FF2B5EF4-FFF2-40B4-BE49-F238E27FC236}">
                <a16:creationId xmlns:a16="http://schemas.microsoft.com/office/drawing/2014/main" id="{A9E7CF84-97D9-4FB7-CCCA-EAEE0474839D}"/>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4A25E42-122C-E330-3BC2-214B1B82407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B5766AE-B92A-7794-B178-FC357CD303AA}"/>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72E884D-BC29-7B45-9AF1-7CD356A3943D}" type="slidenum">
              <a:rPr lang="pt-BR" altLang="pt-BR" sz="1200"/>
              <a:pPr eaLnBrk="1" hangingPunct="1"/>
              <a:t>27</a:t>
            </a:fld>
            <a:endParaRPr lang="pt-BR" altLang="pt-BR" sz="1200"/>
          </a:p>
        </p:txBody>
      </p:sp>
      <p:sp>
        <p:nvSpPr>
          <p:cNvPr id="40962" name="Rectangle 2">
            <a:extLst>
              <a:ext uri="{FF2B5EF4-FFF2-40B4-BE49-F238E27FC236}">
                <a16:creationId xmlns:a16="http://schemas.microsoft.com/office/drawing/2014/main" id="{907AB318-5595-ABD3-498D-C02225FEDF9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BA88873-FD5F-812A-A866-6B0E4B77EF5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6046733-9382-03F4-1B8A-A566113F9AFE}"/>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4807CFD-8A01-C746-8DD6-863DE4C20DD4}" type="slidenum">
              <a:rPr lang="pt-BR" altLang="pt-BR" sz="1200"/>
              <a:pPr eaLnBrk="1" hangingPunct="1"/>
              <a:t>28</a:t>
            </a:fld>
            <a:endParaRPr lang="pt-BR" altLang="pt-BR" sz="1200"/>
          </a:p>
        </p:txBody>
      </p:sp>
      <p:sp>
        <p:nvSpPr>
          <p:cNvPr id="53251" name="Rectangle 2">
            <a:extLst>
              <a:ext uri="{FF2B5EF4-FFF2-40B4-BE49-F238E27FC236}">
                <a16:creationId xmlns:a16="http://schemas.microsoft.com/office/drawing/2014/main" id="{093669C7-3CE2-0FE3-817A-54EBE8C2CBEC}"/>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20D0402-C27B-8CBD-73A0-D766846FD700}"/>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C61C1D3-74A9-F7BE-4AB6-F7517C314DAB}"/>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FFC4FC-AEA5-9448-96E1-8E5AC3DE59F7}" type="slidenum">
              <a:rPr lang="pt-BR" altLang="pt-BR" sz="1200"/>
              <a:pPr eaLnBrk="1" hangingPunct="1"/>
              <a:t>29</a:t>
            </a:fld>
            <a:endParaRPr lang="pt-BR" altLang="pt-BR" sz="1200"/>
          </a:p>
        </p:txBody>
      </p:sp>
      <p:sp>
        <p:nvSpPr>
          <p:cNvPr id="58371" name="Rectangle 2">
            <a:extLst>
              <a:ext uri="{FF2B5EF4-FFF2-40B4-BE49-F238E27FC236}">
                <a16:creationId xmlns:a16="http://schemas.microsoft.com/office/drawing/2014/main" id="{86287CA8-D140-90C3-D9F6-C4CCDFAF210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6191363-A832-AB6C-2068-F6F60BA72ACE}"/>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CDF3C95-1A3E-696C-8E6A-9D199E57C15C}"/>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5C4CA5E-D92C-1842-B1D8-987ABB694082}" type="slidenum">
              <a:rPr lang="pt-BR" altLang="pt-BR" sz="1200"/>
              <a:pPr eaLnBrk="1" hangingPunct="1"/>
              <a:t>30</a:t>
            </a:fld>
            <a:endParaRPr lang="pt-BR" altLang="pt-BR" sz="1200"/>
          </a:p>
        </p:txBody>
      </p:sp>
      <p:sp>
        <p:nvSpPr>
          <p:cNvPr id="59395" name="Rectangle 2">
            <a:extLst>
              <a:ext uri="{FF2B5EF4-FFF2-40B4-BE49-F238E27FC236}">
                <a16:creationId xmlns:a16="http://schemas.microsoft.com/office/drawing/2014/main" id="{25352FB4-FDE3-F958-1AB0-9202A94B6B5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81FEAE9-B6D0-157A-D1C4-C0882B96A82F}"/>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Imagem de Slide 1">
            <a:extLst>
              <a:ext uri="{FF2B5EF4-FFF2-40B4-BE49-F238E27FC236}">
                <a16:creationId xmlns:a16="http://schemas.microsoft.com/office/drawing/2014/main" id="{08FC226B-E0B9-1717-AE15-C2E79B0348C1}"/>
              </a:ext>
            </a:extLst>
          </p:cNvPr>
          <p:cNvSpPr>
            <a:spLocks noGrp="1" noRot="1" noChangeAspect="1" noTextEdit="1"/>
          </p:cNvSpPr>
          <p:nvPr>
            <p:ph type="sldImg"/>
          </p:nvPr>
        </p:nvSpPr>
        <p:spPr>
          <a:ln/>
        </p:spPr>
      </p:sp>
      <p:sp>
        <p:nvSpPr>
          <p:cNvPr id="64515" name="Espaço Reservado para Anotações 2">
            <a:extLst>
              <a:ext uri="{FF2B5EF4-FFF2-40B4-BE49-F238E27FC236}">
                <a16:creationId xmlns:a16="http://schemas.microsoft.com/office/drawing/2014/main" id="{E7C21B5F-8646-B399-C641-8B9BC2AB8AAA}"/>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pt-BR"/>
          </a:p>
        </p:txBody>
      </p:sp>
      <p:sp>
        <p:nvSpPr>
          <p:cNvPr id="64516" name="Espaço Reservado para Número de Slide 3">
            <a:extLst>
              <a:ext uri="{FF2B5EF4-FFF2-40B4-BE49-F238E27FC236}">
                <a16:creationId xmlns:a16="http://schemas.microsoft.com/office/drawing/2014/main" id="{0EA28F23-6974-DCD4-1999-3458A55F1BEF}"/>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1DC2A72-9691-174F-A478-BBF9836F8481}" type="slidenum">
              <a:rPr lang="pt-BR" altLang="pt-BR" sz="1200">
                <a:cs typeface="Arial" panose="020B0604020202020204" pitchFamily="34" charset="0"/>
              </a:rPr>
              <a:pPr eaLnBrk="1" hangingPunct="1"/>
              <a:t>2</a:t>
            </a:fld>
            <a:endParaRPr lang="pt-BR" altLang="pt-BR" sz="120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B7204B9-57F4-879A-108F-CB3C245E26F0}"/>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B782CBD-511A-024B-B8F8-1CC805CAF197}" type="slidenum">
              <a:rPr lang="pt-BR" altLang="pt-BR" sz="1200"/>
              <a:pPr eaLnBrk="1" hangingPunct="1"/>
              <a:t>31</a:t>
            </a:fld>
            <a:endParaRPr lang="pt-BR" altLang="pt-BR" sz="1200"/>
          </a:p>
        </p:txBody>
      </p:sp>
      <p:sp>
        <p:nvSpPr>
          <p:cNvPr id="60419" name="Rectangle 2">
            <a:extLst>
              <a:ext uri="{FF2B5EF4-FFF2-40B4-BE49-F238E27FC236}">
                <a16:creationId xmlns:a16="http://schemas.microsoft.com/office/drawing/2014/main" id="{0A601EA7-966F-C4ED-B66B-F5F52BF89F6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C5F2BCE0-A32B-3F3C-872D-B3BE83F86D79}"/>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5DD589D-6CF5-51D1-8AB3-38C58944C3FE}"/>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E1A9A42-5165-FA4C-A688-5D963814B94C}" type="slidenum">
              <a:rPr lang="pt-BR" altLang="pt-BR" sz="1200"/>
              <a:pPr eaLnBrk="1" hangingPunct="1"/>
              <a:t>32</a:t>
            </a:fld>
            <a:endParaRPr lang="pt-BR" altLang="pt-BR" sz="1200"/>
          </a:p>
        </p:txBody>
      </p:sp>
      <p:sp>
        <p:nvSpPr>
          <p:cNvPr id="69634" name="Rectangle 2">
            <a:extLst>
              <a:ext uri="{FF2B5EF4-FFF2-40B4-BE49-F238E27FC236}">
                <a16:creationId xmlns:a16="http://schemas.microsoft.com/office/drawing/2014/main" id="{BDB1B1AF-5E1D-F3AE-09C5-0D7CB1C1B1D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6A661ED-0042-BFBB-14F6-4C41EC888AFA}"/>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434B2BD-B70B-1B8E-E5B2-6E24661EEBED}"/>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C31C73-F9CD-E447-A8C8-ABE1FDEEA445}" type="slidenum">
              <a:rPr lang="pt-BR" altLang="pt-BR" sz="1200"/>
              <a:pPr eaLnBrk="1" hangingPunct="1"/>
              <a:t>33</a:t>
            </a:fld>
            <a:endParaRPr lang="pt-BR" altLang="pt-BR" sz="1200"/>
          </a:p>
        </p:txBody>
      </p:sp>
      <p:sp>
        <p:nvSpPr>
          <p:cNvPr id="71682" name="Rectangle 2">
            <a:extLst>
              <a:ext uri="{FF2B5EF4-FFF2-40B4-BE49-F238E27FC236}">
                <a16:creationId xmlns:a16="http://schemas.microsoft.com/office/drawing/2014/main" id="{374AE34D-9DE0-40C9-7C31-CE8E092FCBF3}"/>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A9F259B4-F2BA-84F6-63A4-77A8F8F8DD67}"/>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2ADF017-3EA0-995A-BB79-842ED3398920}"/>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12597CF-AB30-FA4E-8D27-74608C0BB4DE}" type="slidenum">
              <a:rPr lang="pt-BR" altLang="pt-BR" sz="1200"/>
              <a:pPr eaLnBrk="1" hangingPunct="1"/>
              <a:t>34</a:t>
            </a:fld>
            <a:endParaRPr lang="pt-BR" altLang="pt-BR" sz="1200"/>
          </a:p>
        </p:txBody>
      </p:sp>
      <p:sp>
        <p:nvSpPr>
          <p:cNvPr id="73730" name="Rectangle 2">
            <a:extLst>
              <a:ext uri="{FF2B5EF4-FFF2-40B4-BE49-F238E27FC236}">
                <a16:creationId xmlns:a16="http://schemas.microsoft.com/office/drawing/2014/main" id="{8F7BB031-96D2-968C-E1A6-3C701F16A774}"/>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F737A27-1E61-547A-9081-B4255031CD8A}"/>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A4A2379E-79A5-F4C0-BFA9-51D3486BFF7F}"/>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7B4E786-3CE8-714F-9FF3-24B5E70A3713}" type="slidenum">
              <a:rPr lang="pt-BR" altLang="pt-BR" sz="1200"/>
              <a:pPr eaLnBrk="1" hangingPunct="1"/>
              <a:t>35</a:t>
            </a:fld>
            <a:endParaRPr lang="pt-BR" altLang="pt-BR" sz="1200"/>
          </a:p>
        </p:txBody>
      </p:sp>
      <p:sp>
        <p:nvSpPr>
          <p:cNvPr id="44035" name="Rectangle 2">
            <a:extLst>
              <a:ext uri="{FF2B5EF4-FFF2-40B4-BE49-F238E27FC236}">
                <a16:creationId xmlns:a16="http://schemas.microsoft.com/office/drawing/2014/main" id="{FCD08409-FFF2-2CA1-3255-00C12403FBE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8EF16A9E-39CF-3196-43DC-903BD83C99B5}"/>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59880B0-BCA6-AEC2-1C1A-80A0DCBD34AD}"/>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4A9A713-B574-694C-A3B8-FBC3C1AD709A}" type="slidenum">
              <a:rPr lang="pt-BR" altLang="pt-BR" sz="1200"/>
              <a:pPr eaLnBrk="1" hangingPunct="1"/>
              <a:t>36</a:t>
            </a:fld>
            <a:endParaRPr lang="pt-BR" altLang="pt-BR" sz="1200"/>
          </a:p>
        </p:txBody>
      </p:sp>
      <p:sp>
        <p:nvSpPr>
          <p:cNvPr id="46083" name="Rectangle 2">
            <a:extLst>
              <a:ext uri="{FF2B5EF4-FFF2-40B4-BE49-F238E27FC236}">
                <a16:creationId xmlns:a16="http://schemas.microsoft.com/office/drawing/2014/main" id="{EE4EC90A-C2E7-F81B-3935-8FFFCCA60DAA}"/>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8BFCEB1-B61F-9175-4251-738B00D33669}"/>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5163190-8E00-AEA7-65BF-ACD73358AC25}"/>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D83871D-4694-D744-B0EE-E997E06C6266}" type="slidenum">
              <a:rPr lang="pt-BR" altLang="pt-BR" sz="1200"/>
              <a:pPr eaLnBrk="1" hangingPunct="1"/>
              <a:t>37</a:t>
            </a:fld>
            <a:endParaRPr lang="pt-BR" altLang="pt-BR" sz="1200"/>
          </a:p>
        </p:txBody>
      </p:sp>
      <p:sp>
        <p:nvSpPr>
          <p:cNvPr id="61443" name="Rectangle 2">
            <a:extLst>
              <a:ext uri="{FF2B5EF4-FFF2-40B4-BE49-F238E27FC236}">
                <a16:creationId xmlns:a16="http://schemas.microsoft.com/office/drawing/2014/main" id="{A0DBA3B6-551D-D696-A404-3829B60CAFA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C0721E3-51CD-75DD-1927-E5584E2CF39E}"/>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5432776-216B-A5F8-1B0A-F76641994C49}"/>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66E20F-033D-9243-A7A8-612A4FD25EBC}" type="slidenum">
              <a:rPr lang="pt-BR" altLang="pt-BR" sz="1200"/>
              <a:pPr eaLnBrk="1" hangingPunct="1"/>
              <a:t>38</a:t>
            </a:fld>
            <a:endParaRPr lang="pt-BR" altLang="pt-BR" sz="1200"/>
          </a:p>
        </p:txBody>
      </p:sp>
      <p:sp>
        <p:nvSpPr>
          <p:cNvPr id="62467" name="Rectangle 2">
            <a:extLst>
              <a:ext uri="{FF2B5EF4-FFF2-40B4-BE49-F238E27FC236}">
                <a16:creationId xmlns:a16="http://schemas.microsoft.com/office/drawing/2014/main" id="{502B2DBF-71AC-ABCD-6D63-0230E900FD5C}"/>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CE81DE0-3251-D152-FC7B-AE3516A66774}"/>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F52168B-88F7-81C3-ADC5-787AAFBB5D65}"/>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9177F9-65FC-BB49-BFBD-1E401CECCCC8}" type="slidenum">
              <a:rPr lang="pt-BR" altLang="pt-BR" sz="1200"/>
              <a:pPr eaLnBrk="1" hangingPunct="1"/>
              <a:t>39</a:t>
            </a:fld>
            <a:endParaRPr lang="pt-BR" altLang="pt-BR" sz="1200"/>
          </a:p>
        </p:txBody>
      </p:sp>
      <p:sp>
        <p:nvSpPr>
          <p:cNvPr id="63491" name="Rectangle 2">
            <a:extLst>
              <a:ext uri="{FF2B5EF4-FFF2-40B4-BE49-F238E27FC236}">
                <a16:creationId xmlns:a16="http://schemas.microsoft.com/office/drawing/2014/main" id="{25B113C4-E547-537A-2061-47A795775B0D}"/>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B13AADCF-B2EC-2090-A976-A81B7F837E26}"/>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7F85625-6C46-7E84-EAB0-9B774F68EF4F}"/>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858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8582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8582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8582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8582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5B9EE9A-789E-3344-BD86-A8CB1A38E4FE}" type="slidenum">
              <a:rPr lang="pt-BR" altLang="pt-BR" sz="1200"/>
              <a:pPr eaLnBrk="1" hangingPunct="1"/>
              <a:t>40</a:t>
            </a:fld>
            <a:endParaRPr lang="pt-BR" altLang="pt-BR" sz="1200"/>
          </a:p>
        </p:txBody>
      </p:sp>
      <p:sp>
        <p:nvSpPr>
          <p:cNvPr id="64515" name="Rectangle 2">
            <a:extLst>
              <a:ext uri="{FF2B5EF4-FFF2-40B4-BE49-F238E27FC236}">
                <a16:creationId xmlns:a16="http://schemas.microsoft.com/office/drawing/2014/main" id="{8159E6AC-2D4F-7042-2748-E044D0680678}"/>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4B4800D-3B9A-CC48-F449-8A7D9503501D}"/>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ço Reservado para Imagem de Slide 1">
            <a:extLst>
              <a:ext uri="{FF2B5EF4-FFF2-40B4-BE49-F238E27FC236}">
                <a16:creationId xmlns:a16="http://schemas.microsoft.com/office/drawing/2014/main" id="{E32D34C5-30C3-3570-B283-031FA2013728}"/>
              </a:ext>
            </a:extLst>
          </p:cNvPr>
          <p:cNvSpPr>
            <a:spLocks noGrp="1" noRot="1" noChangeAspect="1" noTextEdit="1"/>
          </p:cNvSpPr>
          <p:nvPr>
            <p:ph type="sldImg"/>
          </p:nvPr>
        </p:nvSpPr>
        <p:spPr>
          <a:ln/>
        </p:spPr>
      </p:sp>
      <p:sp>
        <p:nvSpPr>
          <p:cNvPr id="65539" name="Espaço Reservado para Anotações 2">
            <a:extLst>
              <a:ext uri="{FF2B5EF4-FFF2-40B4-BE49-F238E27FC236}">
                <a16:creationId xmlns:a16="http://schemas.microsoft.com/office/drawing/2014/main" id="{0AE676D4-F0F5-B9F6-7A97-EB7552F202BB}"/>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pt-BR"/>
          </a:p>
        </p:txBody>
      </p:sp>
      <p:sp>
        <p:nvSpPr>
          <p:cNvPr id="65540" name="Espaço Reservado para Número de Slide 3">
            <a:extLst>
              <a:ext uri="{FF2B5EF4-FFF2-40B4-BE49-F238E27FC236}">
                <a16:creationId xmlns:a16="http://schemas.microsoft.com/office/drawing/2014/main" id="{6BBBC3D7-E09D-61A1-7120-6BDEE2BB5A0F}"/>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CFA884C-74AF-8B4D-B901-DF15234489B1}" type="slidenum">
              <a:rPr lang="pt-BR" altLang="pt-BR" sz="1200">
                <a:cs typeface="Arial" panose="020B0604020202020204" pitchFamily="34" charset="0"/>
              </a:rPr>
              <a:pPr eaLnBrk="1" hangingPunct="1"/>
              <a:t>3</a:t>
            </a:fld>
            <a:endParaRPr lang="pt-BR" altLang="pt-BR" sz="120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590616C-2902-FF6F-435A-648AC29D1246}"/>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858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8582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8582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8582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8582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02C385A-B6D2-1C4F-A03E-A7CEEBBC4798}" type="slidenum">
              <a:rPr lang="pt-BR" altLang="pt-BR" sz="1200"/>
              <a:pPr eaLnBrk="1" hangingPunct="1"/>
              <a:t>41</a:t>
            </a:fld>
            <a:endParaRPr lang="pt-BR" altLang="pt-BR" sz="1200"/>
          </a:p>
        </p:txBody>
      </p:sp>
      <p:sp>
        <p:nvSpPr>
          <p:cNvPr id="87042" name="Rectangle 7">
            <a:extLst>
              <a:ext uri="{FF2B5EF4-FFF2-40B4-BE49-F238E27FC236}">
                <a16:creationId xmlns:a16="http://schemas.microsoft.com/office/drawing/2014/main" id="{7BABDBD9-6209-9416-8F6A-B27FE08ED37E}"/>
              </a:ext>
            </a:extLst>
          </p:cNvPr>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6" tIns="44348" rIns="88696" bIns="44348" anchor="b"/>
          <a:lstStyle>
            <a:lvl1pPr defTabSz="960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604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604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604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604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B1F1276-5360-B44F-93F2-E0B1208C3359}" type="slidenum">
              <a:rPr lang="pt-BR" altLang="pt-BR" sz="1200"/>
              <a:pPr algn="r"/>
              <a:t>41</a:t>
            </a:fld>
            <a:endParaRPr lang="pt-BR" altLang="pt-BR" sz="1200"/>
          </a:p>
        </p:txBody>
      </p:sp>
      <p:sp>
        <p:nvSpPr>
          <p:cNvPr id="65540" name="Rectangle 2">
            <a:extLst>
              <a:ext uri="{FF2B5EF4-FFF2-40B4-BE49-F238E27FC236}">
                <a16:creationId xmlns:a16="http://schemas.microsoft.com/office/drawing/2014/main" id="{B9B712DA-6461-78B7-F2C5-E5C9A06508F7}"/>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2C500737-28F0-8E72-F58E-DD02A30BC719}"/>
              </a:ext>
            </a:extLst>
          </p:cNvPr>
          <p:cNvSpPr>
            <a:spLocks noGrp="1" noChangeArrowheads="1"/>
          </p:cNvSpPr>
          <p:nvPr>
            <p:ph type="body" idx="1"/>
          </p:nvPr>
        </p:nvSpPr>
        <p:spPr>
          <a:xfrm>
            <a:off x="915988" y="4343400"/>
            <a:ext cx="5026025" cy="411480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E55717D-3C9C-9ABA-A86A-8CF6EAB907FE}"/>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858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8582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8582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8582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8582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0915CA-E1B6-B74A-ACC0-9E101FB14644}" type="slidenum">
              <a:rPr lang="pt-BR" altLang="pt-BR" sz="1200"/>
              <a:pPr eaLnBrk="1" hangingPunct="1"/>
              <a:t>42</a:t>
            </a:fld>
            <a:endParaRPr lang="pt-BR" altLang="pt-BR" sz="1200"/>
          </a:p>
        </p:txBody>
      </p:sp>
      <p:sp>
        <p:nvSpPr>
          <p:cNvPr id="75779" name="Rectangle 2">
            <a:extLst>
              <a:ext uri="{FF2B5EF4-FFF2-40B4-BE49-F238E27FC236}">
                <a16:creationId xmlns:a16="http://schemas.microsoft.com/office/drawing/2014/main" id="{51CE9152-E251-0DC2-4B93-47FC00E1B69A}"/>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7795FD1-18ED-23E1-F8A0-82D250CBB909}"/>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7D71AF2-84C9-442F-1606-77541264AB18}"/>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858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8582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8582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8582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8582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98ABA22-91F7-AC4B-A0C5-BAAF6635F67A}" type="slidenum">
              <a:rPr lang="pt-BR" altLang="pt-BR" sz="1200"/>
              <a:pPr eaLnBrk="1" hangingPunct="1"/>
              <a:t>43</a:t>
            </a:fld>
            <a:endParaRPr lang="pt-BR" altLang="pt-BR" sz="1200"/>
          </a:p>
        </p:txBody>
      </p:sp>
      <p:sp>
        <p:nvSpPr>
          <p:cNvPr id="76803" name="Rectangle 2">
            <a:extLst>
              <a:ext uri="{FF2B5EF4-FFF2-40B4-BE49-F238E27FC236}">
                <a16:creationId xmlns:a16="http://schemas.microsoft.com/office/drawing/2014/main" id="{AE1E9B90-DFE6-B61C-1291-A564E94A04F5}"/>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3F343194-8676-CEFA-350B-8A46F3AF47BD}"/>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1354269-9BFD-5A15-F9BE-F46DE8046148}"/>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defTabSz="8858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8582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8582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8582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8582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858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4C57082-6284-EB44-8B6A-AA8351924123}" type="slidenum">
              <a:rPr lang="pt-BR" altLang="pt-BR" sz="1200"/>
              <a:pPr eaLnBrk="1" hangingPunct="1"/>
              <a:t>44</a:t>
            </a:fld>
            <a:endParaRPr lang="pt-BR" altLang="pt-BR" sz="1200"/>
          </a:p>
        </p:txBody>
      </p:sp>
      <p:sp>
        <p:nvSpPr>
          <p:cNvPr id="77827" name="Rectangle 2">
            <a:extLst>
              <a:ext uri="{FF2B5EF4-FFF2-40B4-BE49-F238E27FC236}">
                <a16:creationId xmlns:a16="http://schemas.microsoft.com/office/drawing/2014/main" id="{CEC3AD12-FFE5-CBA7-62E4-9525FCACA31A}"/>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6CA4DCBC-92BA-7A5A-EB8F-FFB4D931D3D2}"/>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298CC46-D363-20A8-042F-A4FB52F90386}"/>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1D7791C-2AC1-0C40-A10A-CC58BA54EF6C}" type="slidenum">
              <a:rPr lang="pt-BR" altLang="pt-BR" sz="1200"/>
              <a:pPr eaLnBrk="1" hangingPunct="1"/>
              <a:t>45</a:t>
            </a:fld>
            <a:endParaRPr lang="pt-BR" altLang="pt-BR" sz="1200"/>
          </a:p>
        </p:txBody>
      </p:sp>
      <p:sp>
        <p:nvSpPr>
          <p:cNvPr id="81923" name="Rectangle 2">
            <a:extLst>
              <a:ext uri="{FF2B5EF4-FFF2-40B4-BE49-F238E27FC236}">
                <a16:creationId xmlns:a16="http://schemas.microsoft.com/office/drawing/2014/main" id="{A3CC38DA-166D-3B24-13CE-D65489CBCD08}"/>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FD65407A-9F15-C879-C4A7-E868947A9897}"/>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9D45F8D-CD8B-920E-99AF-27A994B55DEF}"/>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E01E340-56B0-494E-9C1E-D698FB8D32C5}" type="slidenum">
              <a:rPr lang="pt-BR" altLang="pt-BR" sz="1200"/>
              <a:pPr eaLnBrk="1" hangingPunct="1"/>
              <a:t>46</a:t>
            </a:fld>
            <a:endParaRPr lang="pt-BR" altLang="pt-BR" sz="1200"/>
          </a:p>
        </p:txBody>
      </p:sp>
      <p:sp>
        <p:nvSpPr>
          <p:cNvPr id="82947" name="Rectangle 2">
            <a:extLst>
              <a:ext uri="{FF2B5EF4-FFF2-40B4-BE49-F238E27FC236}">
                <a16:creationId xmlns:a16="http://schemas.microsoft.com/office/drawing/2014/main" id="{0AEC9F14-F14C-BA90-CAF6-D1D788BD62C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696AC0D3-CC2C-4191-68EF-029428083DA4}"/>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282CF3A0-1AE9-D9B6-0D90-621AE087BF4F}"/>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D7738E3-8D13-354B-88B0-F6DA284EA777}" type="slidenum">
              <a:rPr lang="pt-BR" altLang="pt-BR" sz="1200"/>
              <a:pPr eaLnBrk="1" hangingPunct="1"/>
              <a:t>47</a:t>
            </a:fld>
            <a:endParaRPr lang="pt-BR" altLang="pt-BR" sz="1200"/>
          </a:p>
        </p:txBody>
      </p:sp>
      <p:sp>
        <p:nvSpPr>
          <p:cNvPr id="83971" name="Rectangle 2">
            <a:extLst>
              <a:ext uri="{FF2B5EF4-FFF2-40B4-BE49-F238E27FC236}">
                <a16:creationId xmlns:a16="http://schemas.microsoft.com/office/drawing/2014/main" id="{84C61AD1-81EC-13AA-490F-333CEE01FE9C}"/>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803B102-5C05-46BC-0947-06ECC3A12150}"/>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F85C479-727F-705B-A589-D7BFD0AEAB2C}"/>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50E633F-662A-6143-8EFF-B58E1AE8598E}" type="slidenum">
              <a:rPr lang="pt-BR" altLang="pt-BR" sz="1200"/>
              <a:pPr eaLnBrk="1" hangingPunct="1"/>
              <a:t>49</a:t>
            </a:fld>
            <a:endParaRPr lang="pt-BR" altLang="pt-BR" sz="1200"/>
          </a:p>
        </p:txBody>
      </p:sp>
      <p:sp>
        <p:nvSpPr>
          <p:cNvPr id="84995" name="Rectangle 2">
            <a:extLst>
              <a:ext uri="{FF2B5EF4-FFF2-40B4-BE49-F238E27FC236}">
                <a16:creationId xmlns:a16="http://schemas.microsoft.com/office/drawing/2014/main" id="{D8995342-F33E-547B-3A1A-6F92B8F994BC}"/>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991C1C8F-4327-B940-FDDC-517226EDD6E0}"/>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9C8C0D9-C449-5F08-BC5E-3E1A1F2A4B1C}"/>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5E59123-E428-8945-ACF8-7D87226A7396}" type="slidenum">
              <a:rPr lang="pt-BR" altLang="pt-BR" sz="1200"/>
              <a:pPr eaLnBrk="1" hangingPunct="1"/>
              <a:t>50</a:t>
            </a:fld>
            <a:endParaRPr lang="pt-BR" altLang="pt-BR" sz="1200"/>
          </a:p>
        </p:txBody>
      </p:sp>
      <p:sp>
        <p:nvSpPr>
          <p:cNvPr id="86019" name="Rectangle 2">
            <a:extLst>
              <a:ext uri="{FF2B5EF4-FFF2-40B4-BE49-F238E27FC236}">
                <a16:creationId xmlns:a16="http://schemas.microsoft.com/office/drawing/2014/main" id="{C33DBD47-887A-840B-ED85-48E4B98819ED}"/>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6248B54-8B54-7F9E-DA70-4A423C2B18C8}"/>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6480B25C-5C1F-3CF8-BC45-4801D2174E47}"/>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E343EA-5C4C-7F4E-8748-61435FE54338}" type="slidenum">
              <a:rPr lang="pt-BR" altLang="pt-BR" sz="1200"/>
              <a:pPr eaLnBrk="1" hangingPunct="1"/>
              <a:t>51</a:t>
            </a:fld>
            <a:endParaRPr lang="pt-BR" altLang="pt-BR" sz="1200"/>
          </a:p>
        </p:txBody>
      </p:sp>
      <p:sp>
        <p:nvSpPr>
          <p:cNvPr id="87043" name="Rectangle 2">
            <a:extLst>
              <a:ext uri="{FF2B5EF4-FFF2-40B4-BE49-F238E27FC236}">
                <a16:creationId xmlns:a16="http://schemas.microsoft.com/office/drawing/2014/main" id="{2571C8A6-333B-0866-A102-D5822C4AAA5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1DC4D814-5DCA-9291-395F-E0BCD86398DB}"/>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B729DAA-989C-7D14-F929-22EE66B7A6D2}"/>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8FE3A2-130F-4646-A0D9-7DA6B827B2B5}" type="slidenum">
              <a:rPr lang="pt-BR" altLang="pt-BR" sz="1200"/>
              <a:pPr eaLnBrk="1" hangingPunct="1"/>
              <a:t>15</a:t>
            </a:fld>
            <a:endParaRPr lang="pt-BR" altLang="pt-BR" sz="1200"/>
          </a:p>
        </p:txBody>
      </p:sp>
      <p:sp>
        <p:nvSpPr>
          <p:cNvPr id="41987" name="Rectangle 2">
            <a:extLst>
              <a:ext uri="{FF2B5EF4-FFF2-40B4-BE49-F238E27FC236}">
                <a16:creationId xmlns:a16="http://schemas.microsoft.com/office/drawing/2014/main" id="{BAC3D629-6689-B26A-258F-2EA16B775B3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1DBEB14-E031-3D8D-65E3-E58D8AD02B21}"/>
              </a:ext>
            </a:extLst>
          </p:cNvPr>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00C6B8F-9EF2-7F1C-6E94-80E5EB1497A6}"/>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7A4B1C9-FF60-4341-ACE6-FA10C90F0992}" type="slidenum">
              <a:rPr lang="pt-BR" altLang="pt-BR" sz="1200"/>
              <a:pPr eaLnBrk="1" hangingPunct="1"/>
              <a:t>52</a:t>
            </a:fld>
            <a:endParaRPr lang="pt-BR" altLang="pt-BR" sz="1200"/>
          </a:p>
        </p:txBody>
      </p:sp>
      <p:sp>
        <p:nvSpPr>
          <p:cNvPr id="88067" name="Rectangle 2">
            <a:extLst>
              <a:ext uri="{FF2B5EF4-FFF2-40B4-BE49-F238E27FC236}">
                <a16:creationId xmlns:a16="http://schemas.microsoft.com/office/drawing/2014/main" id="{11E20A95-46E3-5D45-87F3-6E37265FFD51}"/>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F6702A48-8CCB-5D99-7445-FAE6BC747C5F}"/>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005C5C3-9BC0-EBF5-FB85-6EF6194BEB8C}"/>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31B056-1D14-FB40-9AA8-C744717DC0FC}" type="slidenum">
              <a:rPr lang="pt-BR" altLang="pt-BR" sz="1200"/>
              <a:pPr eaLnBrk="1" hangingPunct="1"/>
              <a:t>53</a:t>
            </a:fld>
            <a:endParaRPr lang="pt-BR" altLang="pt-BR" sz="1200"/>
          </a:p>
        </p:txBody>
      </p:sp>
      <p:sp>
        <p:nvSpPr>
          <p:cNvPr id="88067" name="Rectangle 2">
            <a:extLst>
              <a:ext uri="{FF2B5EF4-FFF2-40B4-BE49-F238E27FC236}">
                <a16:creationId xmlns:a16="http://schemas.microsoft.com/office/drawing/2014/main" id="{E50E9F16-5445-2956-0802-5BE1D47D50F3}"/>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B8EEFA57-6039-1F78-2BCC-56DAFE981278}"/>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D9FA17E-EF7B-1BBF-FFFE-7082006E2CA1}"/>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96924FD-7386-354C-883B-B8CFF5AE1110}" type="slidenum">
              <a:rPr lang="pt-BR" altLang="pt-BR" sz="1200"/>
              <a:pPr eaLnBrk="1" hangingPunct="1"/>
              <a:t>54</a:t>
            </a:fld>
            <a:endParaRPr lang="pt-BR" altLang="pt-BR" sz="1200"/>
          </a:p>
        </p:txBody>
      </p:sp>
      <p:sp>
        <p:nvSpPr>
          <p:cNvPr id="89091" name="Rectangle 2">
            <a:extLst>
              <a:ext uri="{FF2B5EF4-FFF2-40B4-BE49-F238E27FC236}">
                <a16:creationId xmlns:a16="http://schemas.microsoft.com/office/drawing/2014/main" id="{59C75BBC-6BF5-C651-D7C6-12EA35D7EF8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D10667CC-A03F-6F7F-5722-2CC5E1BCA2C1}"/>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72182A2-E4E0-7A30-4442-52069A5B6723}"/>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BDB31BD-5E3C-7641-A1EA-32EE7E7F475C}" type="slidenum">
              <a:rPr lang="pt-BR" altLang="pt-BR" sz="1200"/>
              <a:pPr eaLnBrk="1" hangingPunct="1"/>
              <a:t>56</a:t>
            </a:fld>
            <a:endParaRPr lang="pt-BR" altLang="pt-BR" sz="1200"/>
          </a:p>
        </p:txBody>
      </p:sp>
      <p:sp>
        <p:nvSpPr>
          <p:cNvPr id="90115" name="Rectangle 2">
            <a:extLst>
              <a:ext uri="{FF2B5EF4-FFF2-40B4-BE49-F238E27FC236}">
                <a16:creationId xmlns:a16="http://schemas.microsoft.com/office/drawing/2014/main" id="{48ED00CE-3C80-49C0-1B33-88FE96C5FD92}"/>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EC059FA-9CAA-AFF7-E349-281A4A2CAB10}"/>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B21098F-2AE8-1319-E6F1-AD624A228B4C}"/>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EF3DB7-F408-F74A-8713-83D2635AB0C9}" type="slidenum">
              <a:rPr lang="pt-BR" altLang="pt-BR" sz="1200"/>
              <a:pPr eaLnBrk="1" hangingPunct="1"/>
              <a:t>57</a:t>
            </a:fld>
            <a:endParaRPr lang="pt-BR" altLang="pt-BR" sz="1200"/>
          </a:p>
        </p:txBody>
      </p:sp>
      <p:sp>
        <p:nvSpPr>
          <p:cNvPr id="91139" name="Rectangle 2">
            <a:extLst>
              <a:ext uri="{FF2B5EF4-FFF2-40B4-BE49-F238E27FC236}">
                <a16:creationId xmlns:a16="http://schemas.microsoft.com/office/drawing/2014/main" id="{CCE38838-39F1-08F4-B229-AD11D8E50280}"/>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FB81B87E-604A-C236-CA40-88D6A23B6308}"/>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pt-BR">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B388572-A3E4-4B28-5A1D-5CBA6785FE9B}"/>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41D13A7-7241-6544-9E33-D0C11D8D1D57}" type="slidenum">
              <a:rPr lang="pt-BR" altLang="pt-BR" sz="1200"/>
              <a:pPr eaLnBrk="1" hangingPunct="1"/>
              <a:t>16</a:t>
            </a:fld>
            <a:endParaRPr lang="pt-BR" altLang="pt-BR" sz="1200"/>
          </a:p>
        </p:txBody>
      </p:sp>
      <p:sp>
        <p:nvSpPr>
          <p:cNvPr id="16386" name="Rectangle 2">
            <a:extLst>
              <a:ext uri="{FF2B5EF4-FFF2-40B4-BE49-F238E27FC236}">
                <a16:creationId xmlns:a16="http://schemas.microsoft.com/office/drawing/2014/main" id="{3D2F4214-FD04-41C8-D39D-EC9AAA204C96}"/>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5979C43-546C-4A1A-8983-D859B738C3BC}"/>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348E232-9350-5C0A-E642-8A3299FF56DC}"/>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6600F0D-CC38-1F45-8DAC-897A9FD1BDF9}" type="slidenum">
              <a:rPr lang="pt-BR" altLang="pt-BR" sz="1200"/>
              <a:pPr eaLnBrk="1" hangingPunct="1"/>
              <a:t>17</a:t>
            </a:fld>
            <a:endParaRPr lang="pt-BR" altLang="pt-BR" sz="1200"/>
          </a:p>
        </p:txBody>
      </p:sp>
      <p:sp>
        <p:nvSpPr>
          <p:cNvPr id="18434" name="Rectangle 2">
            <a:extLst>
              <a:ext uri="{FF2B5EF4-FFF2-40B4-BE49-F238E27FC236}">
                <a16:creationId xmlns:a16="http://schemas.microsoft.com/office/drawing/2014/main" id="{9D99B071-5EB1-6B92-BD10-A2BE4CBD453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783B6A7C-9FAB-F9D4-CDD7-6D37FE47729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DBFBAD3-4FBB-35FD-C551-8415BC1EC604}"/>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01E6E76-93EC-4B4A-8953-80CDF3E61EEE}" type="slidenum">
              <a:rPr lang="pt-BR" altLang="pt-BR" sz="1200"/>
              <a:pPr eaLnBrk="1" hangingPunct="1"/>
              <a:t>18</a:t>
            </a:fld>
            <a:endParaRPr lang="pt-BR" altLang="pt-BR" sz="1200"/>
          </a:p>
        </p:txBody>
      </p:sp>
      <p:sp>
        <p:nvSpPr>
          <p:cNvPr id="20482" name="Rectangle 2">
            <a:extLst>
              <a:ext uri="{FF2B5EF4-FFF2-40B4-BE49-F238E27FC236}">
                <a16:creationId xmlns:a16="http://schemas.microsoft.com/office/drawing/2014/main" id="{EED4D663-6060-ABC8-F339-B1DD1FE648B5}"/>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1C74A684-2ECD-14F0-B0FA-9F62DE0223D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C48F55B-100D-253F-500E-2A18A70AA804}"/>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DC120E-0AB7-634D-9A99-70156AED435A}" type="slidenum">
              <a:rPr lang="pt-BR" altLang="pt-BR" sz="1200"/>
              <a:pPr eaLnBrk="1" hangingPunct="1"/>
              <a:t>19</a:t>
            </a:fld>
            <a:endParaRPr lang="pt-BR" altLang="pt-BR" sz="1200"/>
          </a:p>
        </p:txBody>
      </p:sp>
      <p:sp>
        <p:nvSpPr>
          <p:cNvPr id="24578" name="Rectangle 2">
            <a:extLst>
              <a:ext uri="{FF2B5EF4-FFF2-40B4-BE49-F238E27FC236}">
                <a16:creationId xmlns:a16="http://schemas.microsoft.com/office/drawing/2014/main" id="{E2016F5E-1505-3E11-32E3-56E877B0A339}"/>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F0408D65-CFDD-4649-92F0-CEBE0D108617}"/>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E793687-642D-E7B5-D474-CE928F6841B1}"/>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DCE143F-292A-9B41-8C33-DE3874E22644}" type="slidenum">
              <a:rPr lang="pt-BR" altLang="pt-BR" sz="1200"/>
              <a:pPr eaLnBrk="1" hangingPunct="1"/>
              <a:t>20</a:t>
            </a:fld>
            <a:endParaRPr lang="pt-BR" altLang="pt-BR" sz="1200"/>
          </a:p>
        </p:txBody>
      </p:sp>
      <p:sp>
        <p:nvSpPr>
          <p:cNvPr id="26626" name="Rectangle 2">
            <a:extLst>
              <a:ext uri="{FF2B5EF4-FFF2-40B4-BE49-F238E27FC236}">
                <a16:creationId xmlns:a16="http://schemas.microsoft.com/office/drawing/2014/main" id="{45568B2D-69A5-6C24-5D07-8040A39D567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F5E73A4-BD5A-47F7-9215-EDA57472CE8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FD2F13D-CE13-BDCE-8CAC-7383F298A721}"/>
              </a:ext>
            </a:extLst>
          </p:cNvPr>
          <p:cNvGrpSpPr>
            <a:grpSpLocks/>
          </p:cNvGrpSpPr>
          <p:nvPr/>
        </p:nvGrpSpPr>
        <p:grpSpPr bwMode="auto">
          <a:xfrm>
            <a:off x="0" y="0"/>
            <a:ext cx="9144000" cy="6858000"/>
            <a:chOff x="0" y="0"/>
            <a:chExt cx="5760" cy="4320"/>
          </a:xfrm>
        </p:grpSpPr>
        <p:sp>
          <p:nvSpPr>
            <p:cNvPr id="3" name="Rectangle 3">
              <a:extLst>
                <a:ext uri="{FF2B5EF4-FFF2-40B4-BE49-F238E27FC236}">
                  <a16:creationId xmlns:a16="http://schemas.microsoft.com/office/drawing/2014/main" id="{200D46BF-B1A3-BD69-CB03-B34231E1211E}"/>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pt-BR" altLang="pt-BR" sz="2400">
                <a:latin typeface="Times New Roman" pitchFamily="18" charset="0"/>
                <a:ea typeface="+mn-ea"/>
              </a:endParaRPr>
            </a:p>
          </p:txBody>
        </p:sp>
        <p:sp>
          <p:nvSpPr>
            <p:cNvPr id="4" name="Rectangle 4">
              <a:extLst>
                <a:ext uri="{FF2B5EF4-FFF2-40B4-BE49-F238E27FC236}">
                  <a16:creationId xmlns:a16="http://schemas.microsoft.com/office/drawing/2014/main" id="{D174A8BA-EBAB-09EF-16DA-B4C368CD1874}"/>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grpSp>
          <p:nvGrpSpPr>
            <p:cNvPr id="5" name="Group 5">
              <a:extLst>
                <a:ext uri="{FF2B5EF4-FFF2-40B4-BE49-F238E27FC236}">
                  <a16:creationId xmlns:a16="http://schemas.microsoft.com/office/drawing/2014/main" id="{28049D4C-2CBE-AE77-9F73-623A149C0900}"/>
                </a:ext>
              </a:extLst>
            </p:cNvPr>
            <p:cNvGrpSpPr>
              <a:grpSpLocks/>
            </p:cNvGrpSpPr>
            <p:nvPr/>
          </p:nvGrpSpPr>
          <p:grpSpPr bwMode="auto">
            <a:xfrm>
              <a:off x="0" y="672"/>
              <a:ext cx="1806" cy="1989"/>
              <a:chOff x="0" y="672"/>
              <a:chExt cx="1806" cy="1989"/>
            </a:xfrm>
          </p:grpSpPr>
          <p:sp>
            <p:nvSpPr>
              <p:cNvPr id="6" name="Rectangle 6">
                <a:extLst>
                  <a:ext uri="{FF2B5EF4-FFF2-40B4-BE49-F238E27FC236}">
                    <a16:creationId xmlns:a16="http://schemas.microsoft.com/office/drawing/2014/main" id="{0403875E-D7FB-F69A-061E-88F8EEBF6AE3}"/>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7" name="Rectangle 7">
                <a:extLst>
                  <a:ext uri="{FF2B5EF4-FFF2-40B4-BE49-F238E27FC236}">
                    <a16:creationId xmlns:a16="http://schemas.microsoft.com/office/drawing/2014/main" id="{6B9A1B6C-329F-C4A6-620D-2D751E9E7CDE}"/>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8" name="Rectangle 8">
                <a:extLst>
                  <a:ext uri="{FF2B5EF4-FFF2-40B4-BE49-F238E27FC236}">
                    <a16:creationId xmlns:a16="http://schemas.microsoft.com/office/drawing/2014/main" id="{AD969242-DFAC-6E60-08DE-EDCE460EA9CA}"/>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9" name="Rectangle 9">
                <a:extLst>
                  <a:ext uri="{FF2B5EF4-FFF2-40B4-BE49-F238E27FC236}">
                    <a16:creationId xmlns:a16="http://schemas.microsoft.com/office/drawing/2014/main" id="{54F020C9-1A3D-8527-1CA9-4E228E9F08D6}"/>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10" name="Rectangle 10">
                <a:extLst>
                  <a:ext uri="{FF2B5EF4-FFF2-40B4-BE49-F238E27FC236}">
                    <a16:creationId xmlns:a16="http://schemas.microsoft.com/office/drawing/2014/main" id="{B945A877-DD36-A2E7-89FD-38B4FCC6373A}"/>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11" name="Rectangle 11">
                <a:extLst>
                  <a:ext uri="{FF2B5EF4-FFF2-40B4-BE49-F238E27FC236}">
                    <a16:creationId xmlns:a16="http://schemas.microsoft.com/office/drawing/2014/main" id="{982F853B-A46F-A2E7-BA0D-4756575D4D57}"/>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12" name="Rectangle 12">
                <a:extLst>
                  <a:ext uri="{FF2B5EF4-FFF2-40B4-BE49-F238E27FC236}">
                    <a16:creationId xmlns:a16="http://schemas.microsoft.com/office/drawing/2014/main" id="{50DDBBC5-8963-CC2B-6B50-9C9D3298A89B}"/>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13" name="Rectangle 13">
                <a:extLst>
                  <a:ext uri="{FF2B5EF4-FFF2-40B4-BE49-F238E27FC236}">
                    <a16:creationId xmlns:a16="http://schemas.microsoft.com/office/drawing/2014/main" id="{AA0AC398-09AA-1AB2-74D7-E56748023E32}"/>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14" name="Rectangle 14">
                <a:extLst>
                  <a:ext uri="{FF2B5EF4-FFF2-40B4-BE49-F238E27FC236}">
                    <a16:creationId xmlns:a16="http://schemas.microsoft.com/office/drawing/2014/main" id="{AF80FF22-6588-B554-6A39-B6BECBE80B55}"/>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15" name="Rectangle 15">
                <a:extLst>
                  <a:ext uri="{FF2B5EF4-FFF2-40B4-BE49-F238E27FC236}">
                    <a16:creationId xmlns:a16="http://schemas.microsoft.com/office/drawing/2014/main" id="{9C064AAC-28AB-9480-5DC5-B98225161524}"/>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grpSp>
      </p:grpSp>
      <p:sp>
        <p:nvSpPr>
          <p:cNvPr id="635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noProof="0"/>
              <a:t>Clique para editar o estilo do título mestre</a:t>
            </a:r>
          </a:p>
        </p:txBody>
      </p:sp>
      <p:sp>
        <p:nvSpPr>
          <p:cNvPr id="635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pt-BR" noProof="0"/>
              <a:t>Clique para editar o estilo do subtítulo mestre</a:t>
            </a:r>
          </a:p>
        </p:txBody>
      </p:sp>
      <p:sp>
        <p:nvSpPr>
          <p:cNvPr id="16" name="Rectangle 16">
            <a:extLst>
              <a:ext uri="{FF2B5EF4-FFF2-40B4-BE49-F238E27FC236}">
                <a16:creationId xmlns:a16="http://schemas.microsoft.com/office/drawing/2014/main" id="{0417474C-3566-99AA-BA58-B234D218EECF}"/>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pt-BR"/>
          </a:p>
        </p:txBody>
      </p:sp>
      <p:sp>
        <p:nvSpPr>
          <p:cNvPr id="17" name="Rectangle 17">
            <a:extLst>
              <a:ext uri="{FF2B5EF4-FFF2-40B4-BE49-F238E27FC236}">
                <a16:creationId xmlns:a16="http://schemas.microsoft.com/office/drawing/2014/main" id="{937772F2-0335-2CCF-5F4D-3326705BEDC1}"/>
              </a:ext>
            </a:extLst>
          </p:cNvPr>
          <p:cNvSpPr>
            <a:spLocks noGrp="1" noChangeArrowheads="1"/>
          </p:cNvSpPr>
          <p:nvPr>
            <p:ph type="ftr" sz="quarter" idx="11"/>
          </p:nvPr>
        </p:nvSpPr>
        <p:spPr/>
        <p:txBody>
          <a:bodyPr/>
          <a:lstStyle>
            <a:lvl1pPr>
              <a:defRPr/>
            </a:lvl1pPr>
          </a:lstStyle>
          <a:p>
            <a:pPr>
              <a:defRPr/>
            </a:pPr>
            <a:endParaRPr lang="pt-BR"/>
          </a:p>
        </p:txBody>
      </p:sp>
      <p:sp>
        <p:nvSpPr>
          <p:cNvPr id="18" name="Rectangle 18">
            <a:extLst>
              <a:ext uri="{FF2B5EF4-FFF2-40B4-BE49-F238E27FC236}">
                <a16:creationId xmlns:a16="http://schemas.microsoft.com/office/drawing/2014/main" id="{CB2A2F30-9B3C-FCD1-1C2B-2F5C20E92A66}"/>
              </a:ext>
            </a:extLst>
          </p:cNvPr>
          <p:cNvSpPr>
            <a:spLocks noGrp="1" noChangeArrowheads="1"/>
          </p:cNvSpPr>
          <p:nvPr>
            <p:ph type="sldNum" sz="quarter" idx="12"/>
          </p:nvPr>
        </p:nvSpPr>
        <p:spPr/>
        <p:txBody>
          <a:bodyPr/>
          <a:lstStyle>
            <a:lvl1pPr>
              <a:defRPr/>
            </a:lvl1pPr>
          </a:lstStyle>
          <a:p>
            <a:fld id="{E1AF1FE0-FBC3-A14A-A441-C1ACE69C8728}" type="slidenum">
              <a:rPr lang="pt-BR" altLang="pt-BR"/>
              <a:pPr/>
              <a:t>‹nº›</a:t>
            </a:fld>
            <a:endParaRPr lang="pt-BR" altLang="pt-BR"/>
          </a:p>
        </p:txBody>
      </p:sp>
    </p:spTree>
    <p:extLst>
      <p:ext uri="{BB962C8B-B14F-4D97-AF65-F5344CB8AC3E}">
        <p14:creationId xmlns:p14="http://schemas.microsoft.com/office/powerpoint/2010/main" val="213705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2">
            <a:extLst>
              <a:ext uri="{FF2B5EF4-FFF2-40B4-BE49-F238E27FC236}">
                <a16:creationId xmlns:a16="http://schemas.microsoft.com/office/drawing/2014/main" id="{9A0702BD-86B1-FD38-9D04-E99C69F5CCC5}"/>
              </a:ext>
            </a:extLst>
          </p:cNvPr>
          <p:cNvSpPr>
            <a:spLocks noGrp="1" noChangeArrowheads="1"/>
          </p:cNvSpPr>
          <p:nvPr>
            <p:ph type="ftr" sz="quarter" idx="10"/>
          </p:nvPr>
        </p:nvSpPr>
        <p:spPr>
          <a:ln/>
        </p:spPr>
        <p:txBody>
          <a:bodyPr/>
          <a:lstStyle>
            <a:lvl1pPr>
              <a:defRPr/>
            </a:lvl1pPr>
          </a:lstStyle>
          <a:p>
            <a:pPr>
              <a:defRPr/>
            </a:pPr>
            <a:endParaRPr lang="pt-BR"/>
          </a:p>
        </p:txBody>
      </p:sp>
      <p:sp>
        <p:nvSpPr>
          <p:cNvPr id="5" name="Rectangle 3">
            <a:extLst>
              <a:ext uri="{FF2B5EF4-FFF2-40B4-BE49-F238E27FC236}">
                <a16:creationId xmlns:a16="http://schemas.microsoft.com/office/drawing/2014/main" id="{CC759C40-34AF-3C1E-DD73-6217CA8E9C29}"/>
              </a:ext>
            </a:extLst>
          </p:cNvPr>
          <p:cNvSpPr>
            <a:spLocks noGrp="1" noChangeArrowheads="1"/>
          </p:cNvSpPr>
          <p:nvPr>
            <p:ph type="sldNum" sz="quarter" idx="11"/>
          </p:nvPr>
        </p:nvSpPr>
        <p:spPr>
          <a:ln/>
        </p:spPr>
        <p:txBody>
          <a:bodyPr/>
          <a:lstStyle>
            <a:lvl1pPr>
              <a:defRPr/>
            </a:lvl1pPr>
          </a:lstStyle>
          <a:p>
            <a:fld id="{F838340E-B959-7344-8D16-FA83F555E9BF}" type="slidenum">
              <a:rPr lang="pt-BR" altLang="pt-BR"/>
              <a:pPr/>
              <a:t>‹nº›</a:t>
            </a:fld>
            <a:endParaRPr lang="pt-BR" altLang="pt-BR"/>
          </a:p>
        </p:txBody>
      </p:sp>
      <p:sp>
        <p:nvSpPr>
          <p:cNvPr id="6" name="Rectangle 16">
            <a:extLst>
              <a:ext uri="{FF2B5EF4-FFF2-40B4-BE49-F238E27FC236}">
                <a16:creationId xmlns:a16="http://schemas.microsoft.com/office/drawing/2014/main" id="{7D4083E0-FA64-36DC-2BBF-A164AD6E95D3}"/>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6605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457200"/>
            <a:ext cx="6019800" cy="54102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2">
            <a:extLst>
              <a:ext uri="{FF2B5EF4-FFF2-40B4-BE49-F238E27FC236}">
                <a16:creationId xmlns:a16="http://schemas.microsoft.com/office/drawing/2014/main" id="{E2C6980A-9B07-0CEE-92D0-A0BFCBFACA08}"/>
              </a:ext>
            </a:extLst>
          </p:cNvPr>
          <p:cNvSpPr>
            <a:spLocks noGrp="1" noChangeArrowheads="1"/>
          </p:cNvSpPr>
          <p:nvPr>
            <p:ph type="ftr" sz="quarter" idx="10"/>
          </p:nvPr>
        </p:nvSpPr>
        <p:spPr>
          <a:ln/>
        </p:spPr>
        <p:txBody>
          <a:bodyPr/>
          <a:lstStyle>
            <a:lvl1pPr>
              <a:defRPr/>
            </a:lvl1pPr>
          </a:lstStyle>
          <a:p>
            <a:pPr>
              <a:defRPr/>
            </a:pPr>
            <a:endParaRPr lang="pt-BR"/>
          </a:p>
        </p:txBody>
      </p:sp>
      <p:sp>
        <p:nvSpPr>
          <p:cNvPr id="5" name="Rectangle 3">
            <a:extLst>
              <a:ext uri="{FF2B5EF4-FFF2-40B4-BE49-F238E27FC236}">
                <a16:creationId xmlns:a16="http://schemas.microsoft.com/office/drawing/2014/main" id="{8FFD2E0C-7E5C-0D42-6B21-0CC9D187D385}"/>
              </a:ext>
            </a:extLst>
          </p:cNvPr>
          <p:cNvSpPr>
            <a:spLocks noGrp="1" noChangeArrowheads="1"/>
          </p:cNvSpPr>
          <p:nvPr>
            <p:ph type="sldNum" sz="quarter" idx="11"/>
          </p:nvPr>
        </p:nvSpPr>
        <p:spPr>
          <a:ln/>
        </p:spPr>
        <p:txBody>
          <a:bodyPr/>
          <a:lstStyle>
            <a:lvl1pPr>
              <a:defRPr/>
            </a:lvl1pPr>
          </a:lstStyle>
          <a:p>
            <a:fld id="{FF70CF94-6BE6-B94B-BA6C-E7911522DB15}" type="slidenum">
              <a:rPr lang="pt-BR" altLang="pt-BR"/>
              <a:pPr/>
              <a:t>‹nº›</a:t>
            </a:fld>
            <a:endParaRPr lang="pt-BR" altLang="pt-BR"/>
          </a:p>
        </p:txBody>
      </p:sp>
      <p:sp>
        <p:nvSpPr>
          <p:cNvPr id="6" name="Rectangle 16">
            <a:extLst>
              <a:ext uri="{FF2B5EF4-FFF2-40B4-BE49-F238E27FC236}">
                <a16:creationId xmlns:a16="http://schemas.microsoft.com/office/drawing/2014/main" id="{8192633F-0A90-718A-436C-A22A3AEDEA64}"/>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359822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762000" y="762000"/>
            <a:ext cx="7924800" cy="1143000"/>
          </a:xfrm>
        </p:spPr>
        <p:txBody>
          <a:bodyPr/>
          <a:lstStyle/>
          <a:p>
            <a:r>
              <a:rPr lang="pt-BR"/>
              <a:t>Clique para editar o título mestre</a:t>
            </a:r>
          </a:p>
        </p:txBody>
      </p:sp>
      <p:sp>
        <p:nvSpPr>
          <p:cNvPr id="3" name="Espaço Reservado para Texto 2"/>
          <p:cNvSpPr>
            <a:spLocks noGrp="1"/>
          </p:cNvSpPr>
          <p:nvPr>
            <p:ph type="body" sz="half" idx="1"/>
          </p:nvPr>
        </p:nvSpPr>
        <p:spPr>
          <a:xfrm>
            <a:off x="838200" y="2362200"/>
            <a:ext cx="3770313" cy="372427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760913" y="2362200"/>
            <a:ext cx="3770312" cy="372427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2">
            <a:extLst>
              <a:ext uri="{FF2B5EF4-FFF2-40B4-BE49-F238E27FC236}">
                <a16:creationId xmlns:a16="http://schemas.microsoft.com/office/drawing/2014/main" id="{B2F7B57B-EC0A-755B-A44D-29C127743B04}"/>
              </a:ext>
            </a:extLst>
          </p:cNvPr>
          <p:cNvSpPr>
            <a:spLocks noGrp="1" noChangeArrowheads="1"/>
          </p:cNvSpPr>
          <p:nvPr>
            <p:ph type="ftr" sz="quarter" idx="10"/>
          </p:nvPr>
        </p:nvSpPr>
        <p:spPr>
          <a:ln/>
        </p:spPr>
        <p:txBody>
          <a:bodyPr/>
          <a:lstStyle>
            <a:lvl1pPr>
              <a:defRPr/>
            </a:lvl1pPr>
          </a:lstStyle>
          <a:p>
            <a:pPr>
              <a:defRPr/>
            </a:pPr>
            <a:endParaRPr lang="pt-BR"/>
          </a:p>
        </p:txBody>
      </p:sp>
      <p:sp>
        <p:nvSpPr>
          <p:cNvPr id="6" name="Rectangle 3">
            <a:extLst>
              <a:ext uri="{FF2B5EF4-FFF2-40B4-BE49-F238E27FC236}">
                <a16:creationId xmlns:a16="http://schemas.microsoft.com/office/drawing/2014/main" id="{624C29F0-F304-258D-1E4D-071AA537B34B}"/>
              </a:ext>
            </a:extLst>
          </p:cNvPr>
          <p:cNvSpPr>
            <a:spLocks noGrp="1" noChangeArrowheads="1"/>
          </p:cNvSpPr>
          <p:nvPr>
            <p:ph type="sldNum" sz="quarter" idx="11"/>
          </p:nvPr>
        </p:nvSpPr>
        <p:spPr>
          <a:ln/>
        </p:spPr>
        <p:txBody>
          <a:bodyPr/>
          <a:lstStyle>
            <a:lvl1pPr>
              <a:defRPr/>
            </a:lvl1pPr>
          </a:lstStyle>
          <a:p>
            <a:fld id="{B7410C37-DE6A-764C-B943-49F86D4C56F9}" type="slidenum">
              <a:rPr lang="pt-BR" altLang="pt-BR"/>
              <a:pPr/>
              <a:t>‹nº›</a:t>
            </a:fld>
            <a:endParaRPr lang="pt-BR" altLang="pt-BR"/>
          </a:p>
        </p:txBody>
      </p:sp>
      <p:sp>
        <p:nvSpPr>
          <p:cNvPr id="7" name="Rectangle 16">
            <a:extLst>
              <a:ext uri="{FF2B5EF4-FFF2-40B4-BE49-F238E27FC236}">
                <a16:creationId xmlns:a16="http://schemas.microsoft.com/office/drawing/2014/main" id="{D9D39FCE-9370-AABD-745A-714F871A50D5}"/>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217843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2">
            <a:extLst>
              <a:ext uri="{FF2B5EF4-FFF2-40B4-BE49-F238E27FC236}">
                <a16:creationId xmlns:a16="http://schemas.microsoft.com/office/drawing/2014/main" id="{DEF6D6F8-4B48-D488-7FC8-0B8F11971C55}"/>
              </a:ext>
            </a:extLst>
          </p:cNvPr>
          <p:cNvSpPr>
            <a:spLocks noGrp="1" noChangeArrowheads="1"/>
          </p:cNvSpPr>
          <p:nvPr>
            <p:ph type="ftr" sz="quarter" idx="10"/>
          </p:nvPr>
        </p:nvSpPr>
        <p:spPr>
          <a:ln/>
        </p:spPr>
        <p:txBody>
          <a:bodyPr/>
          <a:lstStyle>
            <a:lvl1pPr>
              <a:defRPr/>
            </a:lvl1pPr>
          </a:lstStyle>
          <a:p>
            <a:pPr>
              <a:defRPr/>
            </a:pPr>
            <a:endParaRPr lang="pt-BR"/>
          </a:p>
        </p:txBody>
      </p:sp>
      <p:sp>
        <p:nvSpPr>
          <p:cNvPr id="5" name="Rectangle 3">
            <a:extLst>
              <a:ext uri="{FF2B5EF4-FFF2-40B4-BE49-F238E27FC236}">
                <a16:creationId xmlns:a16="http://schemas.microsoft.com/office/drawing/2014/main" id="{7C86658E-3888-A781-1CA4-826D86F26C9F}"/>
              </a:ext>
            </a:extLst>
          </p:cNvPr>
          <p:cNvSpPr>
            <a:spLocks noGrp="1" noChangeArrowheads="1"/>
          </p:cNvSpPr>
          <p:nvPr>
            <p:ph type="sldNum" sz="quarter" idx="11"/>
          </p:nvPr>
        </p:nvSpPr>
        <p:spPr>
          <a:ln/>
        </p:spPr>
        <p:txBody>
          <a:bodyPr/>
          <a:lstStyle>
            <a:lvl1pPr>
              <a:defRPr/>
            </a:lvl1pPr>
          </a:lstStyle>
          <a:p>
            <a:fld id="{FE1216B9-233A-3C4A-B5F8-7543A74B502F}" type="slidenum">
              <a:rPr lang="pt-BR" altLang="pt-BR"/>
              <a:pPr/>
              <a:t>‹nº›</a:t>
            </a:fld>
            <a:endParaRPr lang="pt-BR" altLang="pt-BR"/>
          </a:p>
        </p:txBody>
      </p:sp>
      <p:sp>
        <p:nvSpPr>
          <p:cNvPr id="6" name="Rectangle 16">
            <a:extLst>
              <a:ext uri="{FF2B5EF4-FFF2-40B4-BE49-F238E27FC236}">
                <a16:creationId xmlns:a16="http://schemas.microsoft.com/office/drawing/2014/main" id="{26E175D8-E8FE-817D-4178-70317BDBA301}"/>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343856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2">
            <a:extLst>
              <a:ext uri="{FF2B5EF4-FFF2-40B4-BE49-F238E27FC236}">
                <a16:creationId xmlns:a16="http://schemas.microsoft.com/office/drawing/2014/main" id="{D88264D9-6FE4-D16B-2C34-B29A9051CAD8}"/>
              </a:ext>
            </a:extLst>
          </p:cNvPr>
          <p:cNvSpPr>
            <a:spLocks noGrp="1" noChangeArrowheads="1"/>
          </p:cNvSpPr>
          <p:nvPr>
            <p:ph type="ftr" sz="quarter" idx="10"/>
          </p:nvPr>
        </p:nvSpPr>
        <p:spPr>
          <a:ln/>
        </p:spPr>
        <p:txBody>
          <a:bodyPr/>
          <a:lstStyle>
            <a:lvl1pPr>
              <a:defRPr/>
            </a:lvl1pPr>
          </a:lstStyle>
          <a:p>
            <a:pPr>
              <a:defRPr/>
            </a:pPr>
            <a:endParaRPr lang="pt-BR"/>
          </a:p>
        </p:txBody>
      </p:sp>
      <p:sp>
        <p:nvSpPr>
          <p:cNvPr id="5" name="Rectangle 3">
            <a:extLst>
              <a:ext uri="{FF2B5EF4-FFF2-40B4-BE49-F238E27FC236}">
                <a16:creationId xmlns:a16="http://schemas.microsoft.com/office/drawing/2014/main" id="{60CF4624-98F9-6D31-5D5E-56D07443AD9A}"/>
              </a:ext>
            </a:extLst>
          </p:cNvPr>
          <p:cNvSpPr>
            <a:spLocks noGrp="1" noChangeArrowheads="1"/>
          </p:cNvSpPr>
          <p:nvPr>
            <p:ph type="sldNum" sz="quarter" idx="11"/>
          </p:nvPr>
        </p:nvSpPr>
        <p:spPr>
          <a:ln/>
        </p:spPr>
        <p:txBody>
          <a:bodyPr/>
          <a:lstStyle>
            <a:lvl1pPr>
              <a:defRPr/>
            </a:lvl1pPr>
          </a:lstStyle>
          <a:p>
            <a:fld id="{085F4B4D-2CAB-F349-8C76-3D1340C81064}" type="slidenum">
              <a:rPr lang="pt-BR" altLang="pt-BR"/>
              <a:pPr/>
              <a:t>‹nº›</a:t>
            </a:fld>
            <a:endParaRPr lang="pt-BR" altLang="pt-BR"/>
          </a:p>
        </p:txBody>
      </p:sp>
      <p:sp>
        <p:nvSpPr>
          <p:cNvPr id="6" name="Rectangle 16">
            <a:extLst>
              <a:ext uri="{FF2B5EF4-FFF2-40B4-BE49-F238E27FC236}">
                <a16:creationId xmlns:a16="http://schemas.microsoft.com/office/drawing/2014/main" id="{79B36C16-4FC3-29CB-83D9-87059CC0DC93}"/>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249538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2">
            <a:extLst>
              <a:ext uri="{FF2B5EF4-FFF2-40B4-BE49-F238E27FC236}">
                <a16:creationId xmlns:a16="http://schemas.microsoft.com/office/drawing/2014/main" id="{DC5FC94E-7D62-D09C-A566-E00A48804DD1}"/>
              </a:ext>
            </a:extLst>
          </p:cNvPr>
          <p:cNvSpPr>
            <a:spLocks noGrp="1" noChangeArrowheads="1"/>
          </p:cNvSpPr>
          <p:nvPr>
            <p:ph type="ftr" sz="quarter" idx="10"/>
          </p:nvPr>
        </p:nvSpPr>
        <p:spPr>
          <a:ln/>
        </p:spPr>
        <p:txBody>
          <a:bodyPr/>
          <a:lstStyle>
            <a:lvl1pPr>
              <a:defRPr/>
            </a:lvl1pPr>
          </a:lstStyle>
          <a:p>
            <a:pPr>
              <a:defRPr/>
            </a:pPr>
            <a:endParaRPr lang="pt-BR"/>
          </a:p>
        </p:txBody>
      </p:sp>
      <p:sp>
        <p:nvSpPr>
          <p:cNvPr id="6" name="Rectangle 3">
            <a:extLst>
              <a:ext uri="{FF2B5EF4-FFF2-40B4-BE49-F238E27FC236}">
                <a16:creationId xmlns:a16="http://schemas.microsoft.com/office/drawing/2014/main" id="{C0E5D3A9-D192-1D37-9ACC-9DE66DE430FB}"/>
              </a:ext>
            </a:extLst>
          </p:cNvPr>
          <p:cNvSpPr>
            <a:spLocks noGrp="1" noChangeArrowheads="1"/>
          </p:cNvSpPr>
          <p:nvPr>
            <p:ph type="sldNum" sz="quarter" idx="11"/>
          </p:nvPr>
        </p:nvSpPr>
        <p:spPr>
          <a:ln/>
        </p:spPr>
        <p:txBody>
          <a:bodyPr/>
          <a:lstStyle>
            <a:lvl1pPr>
              <a:defRPr/>
            </a:lvl1pPr>
          </a:lstStyle>
          <a:p>
            <a:fld id="{509D216A-E66A-F24D-B030-88748642C0C0}" type="slidenum">
              <a:rPr lang="pt-BR" altLang="pt-BR"/>
              <a:pPr/>
              <a:t>‹nº›</a:t>
            </a:fld>
            <a:endParaRPr lang="pt-BR" altLang="pt-BR"/>
          </a:p>
        </p:txBody>
      </p:sp>
      <p:sp>
        <p:nvSpPr>
          <p:cNvPr id="7" name="Rectangle 16">
            <a:extLst>
              <a:ext uri="{FF2B5EF4-FFF2-40B4-BE49-F238E27FC236}">
                <a16:creationId xmlns:a16="http://schemas.microsoft.com/office/drawing/2014/main" id="{25F9F5D3-4BC6-4D09-FFF9-207C49E6A751}"/>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352654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2">
            <a:extLst>
              <a:ext uri="{FF2B5EF4-FFF2-40B4-BE49-F238E27FC236}">
                <a16:creationId xmlns:a16="http://schemas.microsoft.com/office/drawing/2014/main" id="{59CEB8CE-86D0-007D-4DC0-13F968D9BD3B}"/>
              </a:ext>
            </a:extLst>
          </p:cNvPr>
          <p:cNvSpPr>
            <a:spLocks noGrp="1" noChangeArrowheads="1"/>
          </p:cNvSpPr>
          <p:nvPr>
            <p:ph type="ftr" sz="quarter" idx="10"/>
          </p:nvPr>
        </p:nvSpPr>
        <p:spPr>
          <a:ln/>
        </p:spPr>
        <p:txBody>
          <a:bodyPr/>
          <a:lstStyle>
            <a:lvl1pPr>
              <a:defRPr/>
            </a:lvl1pPr>
          </a:lstStyle>
          <a:p>
            <a:pPr>
              <a:defRPr/>
            </a:pPr>
            <a:endParaRPr lang="pt-BR"/>
          </a:p>
        </p:txBody>
      </p:sp>
      <p:sp>
        <p:nvSpPr>
          <p:cNvPr id="8" name="Rectangle 3">
            <a:extLst>
              <a:ext uri="{FF2B5EF4-FFF2-40B4-BE49-F238E27FC236}">
                <a16:creationId xmlns:a16="http://schemas.microsoft.com/office/drawing/2014/main" id="{ED313F38-F47D-356D-DD78-DF1B2F82F33B}"/>
              </a:ext>
            </a:extLst>
          </p:cNvPr>
          <p:cNvSpPr>
            <a:spLocks noGrp="1" noChangeArrowheads="1"/>
          </p:cNvSpPr>
          <p:nvPr>
            <p:ph type="sldNum" sz="quarter" idx="11"/>
          </p:nvPr>
        </p:nvSpPr>
        <p:spPr>
          <a:ln/>
        </p:spPr>
        <p:txBody>
          <a:bodyPr/>
          <a:lstStyle>
            <a:lvl1pPr>
              <a:defRPr/>
            </a:lvl1pPr>
          </a:lstStyle>
          <a:p>
            <a:fld id="{B2CABB44-03D8-5741-BD13-42DE5D6BB163}" type="slidenum">
              <a:rPr lang="pt-BR" altLang="pt-BR"/>
              <a:pPr/>
              <a:t>‹nº›</a:t>
            </a:fld>
            <a:endParaRPr lang="pt-BR" altLang="pt-BR"/>
          </a:p>
        </p:txBody>
      </p:sp>
      <p:sp>
        <p:nvSpPr>
          <p:cNvPr id="9" name="Rectangle 16">
            <a:extLst>
              <a:ext uri="{FF2B5EF4-FFF2-40B4-BE49-F238E27FC236}">
                <a16:creationId xmlns:a16="http://schemas.microsoft.com/office/drawing/2014/main" id="{9002EA86-834D-0B81-B943-4616AB5AD8B1}"/>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68814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2">
            <a:extLst>
              <a:ext uri="{FF2B5EF4-FFF2-40B4-BE49-F238E27FC236}">
                <a16:creationId xmlns:a16="http://schemas.microsoft.com/office/drawing/2014/main" id="{2A0ADD82-DCE5-1425-F700-2B8EE0C3887E}"/>
              </a:ext>
            </a:extLst>
          </p:cNvPr>
          <p:cNvSpPr>
            <a:spLocks noGrp="1" noChangeArrowheads="1"/>
          </p:cNvSpPr>
          <p:nvPr>
            <p:ph type="ftr" sz="quarter" idx="10"/>
          </p:nvPr>
        </p:nvSpPr>
        <p:spPr>
          <a:ln/>
        </p:spPr>
        <p:txBody>
          <a:bodyPr/>
          <a:lstStyle>
            <a:lvl1pPr>
              <a:defRPr/>
            </a:lvl1pPr>
          </a:lstStyle>
          <a:p>
            <a:pPr>
              <a:defRPr/>
            </a:pPr>
            <a:endParaRPr lang="pt-BR"/>
          </a:p>
        </p:txBody>
      </p:sp>
      <p:sp>
        <p:nvSpPr>
          <p:cNvPr id="4" name="Rectangle 3">
            <a:extLst>
              <a:ext uri="{FF2B5EF4-FFF2-40B4-BE49-F238E27FC236}">
                <a16:creationId xmlns:a16="http://schemas.microsoft.com/office/drawing/2014/main" id="{56E97BD3-732F-249C-4D2D-2F709050E286}"/>
              </a:ext>
            </a:extLst>
          </p:cNvPr>
          <p:cNvSpPr>
            <a:spLocks noGrp="1" noChangeArrowheads="1"/>
          </p:cNvSpPr>
          <p:nvPr>
            <p:ph type="sldNum" sz="quarter" idx="11"/>
          </p:nvPr>
        </p:nvSpPr>
        <p:spPr>
          <a:ln/>
        </p:spPr>
        <p:txBody>
          <a:bodyPr/>
          <a:lstStyle>
            <a:lvl1pPr>
              <a:defRPr/>
            </a:lvl1pPr>
          </a:lstStyle>
          <a:p>
            <a:fld id="{0466D712-66CC-F548-BD5E-2C2EEAEADF98}" type="slidenum">
              <a:rPr lang="pt-BR" altLang="pt-BR"/>
              <a:pPr/>
              <a:t>‹nº›</a:t>
            </a:fld>
            <a:endParaRPr lang="pt-BR" altLang="pt-BR"/>
          </a:p>
        </p:txBody>
      </p:sp>
      <p:sp>
        <p:nvSpPr>
          <p:cNvPr id="5" name="Rectangle 16">
            <a:extLst>
              <a:ext uri="{FF2B5EF4-FFF2-40B4-BE49-F238E27FC236}">
                <a16:creationId xmlns:a16="http://schemas.microsoft.com/office/drawing/2014/main" id="{E5CF94B1-3734-4A9E-F5A7-B7085ACCC5FA}"/>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204088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DFDF9C6-E8A5-5A50-298B-B9A61AADF40E}"/>
              </a:ext>
            </a:extLst>
          </p:cNvPr>
          <p:cNvSpPr>
            <a:spLocks noGrp="1" noChangeArrowheads="1"/>
          </p:cNvSpPr>
          <p:nvPr>
            <p:ph type="ftr" sz="quarter" idx="10"/>
          </p:nvPr>
        </p:nvSpPr>
        <p:spPr>
          <a:ln/>
        </p:spPr>
        <p:txBody>
          <a:bodyPr/>
          <a:lstStyle>
            <a:lvl1pPr>
              <a:defRPr/>
            </a:lvl1pPr>
          </a:lstStyle>
          <a:p>
            <a:pPr>
              <a:defRPr/>
            </a:pPr>
            <a:endParaRPr lang="pt-BR"/>
          </a:p>
        </p:txBody>
      </p:sp>
      <p:sp>
        <p:nvSpPr>
          <p:cNvPr id="3" name="Rectangle 3">
            <a:extLst>
              <a:ext uri="{FF2B5EF4-FFF2-40B4-BE49-F238E27FC236}">
                <a16:creationId xmlns:a16="http://schemas.microsoft.com/office/drawing/2014/main" id="{6385135C-F7A8-C3DD-D124-22B34DC6A647}"/>
              </a:ext>
            </a:extLst>
          </p:cNvPr>
          <p:cNvSpPr>
            <a:spLocks noGrp="1" noChangeArrowheads="1"/>
          </p:cNvSpPr>
          <p:nvPr>
            <p:ph type="sldNum" sz="quarter" idx="11"/>
          </p:nvPr>
        </p:nvSpPr>
        <p:spPr>
          <a:ln/>
        </p:spPr>
        <p:txBody>
          <a:bodyPr/>
          <a:lstStyle>
            <a:lvl1pPr>
              <a:defRPr/>
            </a:lvl1pPr>
          </a:lstStyle>
          <a:p>
            <a:fld id="{8B463D4E-1474-DF42-AC28-693075F78F9B}" type="slidenum">
              <a:rPr lang="pt-BR" altLang="pt-BR"/>
              <a:pPr/>
              <a:t>‹nº›</a:t>
            </a:fld>
            <a:endParaRPr lang="pt-BR" altLang="pt-BR"/>
          </a:p>
        </p:txBody>
      </p:sp>
      <p:sp>
        <p:nvSpPr>
          <p:cNvPr id="4" name="Rectangle 16">
            <a:extLst>
              <a:ext uri="{FF2B5EF4-FFF2-40B4-BE49-F238E27FC236}">
                <a16:creationId xmlns:a16="http://schemas.microsoft.com/office/drawing/2014/main" id="{2814418E-2151-AF28-AD9A-7D1CFE356391}"/>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175643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2">
            <a:extLst>
              <a:ext uri="{FF2B5EF4-FFF2-40B4-BE49-F238E27FC236}">
                <a16:creationId xmlns:a16="http://schemas.microsoft.com/office/drawing/2014/main" id="{E9F8C3C5-976F-1EF5-7351-1045B08DEA3F}"/>
              </a:ext>
            </a:extLst>
          </p:cNvPr>
          <p:cNvSpPr>
            <a:spLocks noGrp="1" noChangeArrowheads="1"/>
          </p:cNvSpPr>
          <p:nvPr>
            <p:ph type="ftr" sz="quarter" idx="10"/>
          </p:nvPr>
        </p:nvSpPr>
        <p:spPr>
          <a:ln/>
        </p:spPr>
        <p:txBody>
          <a:bodyPr/>
          <a:lstStyle>
            <a:lvl1pPr>
              <a:defRPr/>
            </a:lvl1pPr>
          </a:lstStyle>
          <a:p>
            <a:pPr>
              <a:defRPr/>
            </a:pPr>
            <a:endParaRPr lang="pt-BR"/>
          </a:p>
        </p:txBody>
      </p:sp>
      <p:sp>
        <p:nvSpPr>
          <p:cNvPr id="6" name="Rectangle 3">
            <a:extLst>
              <a:ext uri="{FF2B5EF4-FFF2-40B4-BE49-F238E27FC236}">
                <a16:creationId xmlns:a16="http://schemas.microsoft.com/office/drawing/2014/main" id="{20EDEC3B-15C5-9468-7243-CF266E0C9DE7}"/>
              </a:ext>
            </a:extLst>
          </p:cNvPr>
          <p:cNvSpPr>
            <a:spLocks noGrp="1" noChangeArrowheads="1"/>
          </p:cNvSpPr>
          <p:nvPr>
            <p:ph type="sldNum" sz="quarter" idx="11"/>
          </p:nvPr>
        </p:nvSpPr>
        <p:spPr>
          <a:ln/>
        </p:spPr>
        <p:txBody>
          <a:bodyPr/>
          <a:lstStyle>
            <a:lvl1pPr>
              <a:defRPr/>
            </a:lvl1pPr>
          </a:lstStyle>
          <a:p>
            <a:fld id="{1CEBCB6B-6549-0941-9153-F8B8D27CEC7E}" type="slidenum">
              <a:rPr lang="pt-BR" altLang="pt-BR"/>
              <a:pPr/>
              <a:t>‹nº›</a:t>
            </a:fld>
            <a:endParaRPr lang="pt-BR" altLang="pt-BR"/>
          </a:p>
        </p:txBody>
      </p:sp>
      <p:sp>
        <p:nvSpPr>
          <p:cNvPr id="7" name="Rectangle 16">
            <a:extLst>
              <a:ext uri="{FF2B5EF4-FFF2-40B4-BE49-F238E27FC236}">
                <a16:creationId xmlns:a16="http://schemas.microsoft.com/office/drawing/2014/main" id="{CA010DD1-B677-BF7C-1F8A-DD039F5D8076}"/>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61323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2">
            <a:extLst>
              <a:ext uri="{FF2B5EF4-FFF2-40B4-BE49-F238E27FC236}">
                <a16:creationId xmlns:a16="http://schemas.microsoft.com/office/drawing/2014/main" id="{819F9FDF-9A90-1949-1A36-D45745D24741}"/>
              </a:ext>
            </a:extLst>
          </p:cNvPr>
          <p:cNvSpPr>
            <a:spLocks noGrp="1" noChangeArrowheads="1"/>
          </p:cNvSpPr>
          <p:nvPr>
            <p:ph type="ftr" sz="quarter" idx="10"/>
          </p:nvPr>
        </p:nvSpPr>
        <p:spPr>
          <a:ln/>
        </p:spPr>
        <p:txBody>
          <a:bodyPr/>
          <a:lstStyle>
            <a:lvl1pPr>
              <a:defRPr/>
            </a:lvl1pPr>
          </a:lstStyle>
          <a:p>
            <a:pPr>
              <a:defRPr/>
            </a:pPr>
            <a:endParaRPr lang="pt-BR"/>
          </a:p>
        </p:txBody>
      </p:sp>
      <p:sp>
        <p:nvSpPr>
          <p:cNvPr id="6" name="Rectangle 3">
            <a:extLst>
              <a:ext uri="{FF2B5EF4-FFF2-40B4-BE49-F238E27FC236}">
                <a16:creationId xmlns:a16="http://schemas.microsoft.com/office/drawing/2014/main" id="{3716C8E5-7581-0A72-6367-ADAEC9D7F0E4}"/>
              </a:ext>
            </a:extLst>
          </p:cNvPr>
          <p:cNvSpPr>
            <a:spLocks noGrp="1" noChangeArrowheads="1"/>
          </p:cNvSpPr>
          <p:nvPr>
            <p:ph type="sldNum" sz="quarter" idx="11"/>
          </p:nvPr>
        </p:nvSpPr>
        <p:spPr>
          <a:ln/>
        </p:spPr>
        <p:txBody>
          <a:bodyPr/>
          <a:lstStyle>
            <a:lvl1pPr>
              <a:defRPr/>
            </a:lvl1pPr>
          </a:lstStyle>
          <a:p>
            <a:fld id="{FA25D247-4F56-6F4D-972F-A99D88E1A6E0}" type="slidenum">
              <a:rPr lang="pt-BR" altLang="pt-BR"/>
              <a:pPr/>
              <a:t>‹nº›</a:t>
            </a:fld>
            <a:endParaRPr lang="pt-BR" altLang="pt-BR"/>
          </a:p>
        </p:txBody>
      </p:sp>
      <p:sp>
        <p:nvSpPr>
          <p:cNvPr id="7" name="Rectangle 16">
            <a:extLst>
              <a:ext uri="{FF2B5EF4-FFF2-40B4-BE49-F238E27FC236}">
                <a16:creationId xmlns:a16="http://schemas.microsoft.com/office/drawing/2014/main" id="{0A30F68A-A057-2030-ECA1-C169864C3B6D}"/>
              </a:ext>
            </a:extLst>
          </p:cNvPr>
          <p:cNvSpPr>
            <a:spLocks noGrp="1" noChangeArrowheads="1"/>
          </p:cNvSpPr>
          <p:nvPr>
            <p:ph type="dt" sz="half" idx="12"/>
          </p:nvPr>
        </p:nvSpPr>
        <p:spPr>
          <a:ln/>
        </p:spPr>
        <p:txBody>
          <a:bodyPr/>
          <a:lstStyle>
            <a:lvl1pPr>
              <a:defRPr/>
            </a:lvl1pPr>
          </a:lstStyle>
          <a:p>
            <a:pPr>
              <a:defRPr/>
            </a:pPr>
            <a:endParaRPr lang="pt-BR"/>
          </a:p>
        </p:txBody>
      </p:sp>
    </p:spTree>
    <p:extLst>
      <p:ext uri="{BB962C8B-B14F-4D97-AF65-F5344CB8AC3E}">
        <p14:creationId xmlns:p14="http://schemas.microsoft.com/office/powerpoint/2010/main" val="328720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DB574D9-DC46-C383-E1CF-4A01E899E96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pt-BR"/>
          </a:p>
        </p:txBody>
      </p:sp>
      <p:sp>
        <p:nvSpPr>
          <p:cNvPr id="62467" name="Rectangle 3">
            <a:extLst>
              <a:ext uri="{FF2B5EF4-FFF2-40B4-BE49-F238E27FC236}">
                <a16:creationId xmlns:a16="http://schemas.microsoft.com/office/drawing/2014/main" id="{DE9515D9-4618-891A-4DEA-F48ACE5E0663}"/>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604020202020204" pitchFamily="34" charset="0"/>
              </a:defRPr>
            </a:lvl1pPr>
          </a:lstStyle>
          <a:p>
            <a:fld id="{1362028C-554D-0449-8DF6-D2863E37324E}" type="slidenum">
              <a:rPr lang="pt-BR" altLang="pt-BR"/>
              <a:pPr/>
              <a:t>‹nº›</a:t>
            </a:fld>
            <a:endParaRPr lang="pt-BR" altLang="pt-BR"/>
          </a:p>
        </p:txBody>
      </p:sp>
      <p:grpSp>
        <p:nvGrpSpPr>
          <p:cNvPr id="1028" name="Group 4">
            <a:extLst>
              <a:ext uri="{FF2B5EF4-FFF2-40B4-BE49-F238E27FC236}">
                <a16:creationId xmlns:a16="http://schemas.microsoft.com/office/drawing/2014/main" id="{F5B5E3CA-4A28-F6DB-3888-764AA90222FE}"/>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5053FD32-2566-2B40-E0A4-FF4CC1847058}"/>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pt-BR" altLang="pt-BR" sz="2400">
                <a:latin typeface="Times New Roman" pitchFamily="18" charset="0"/>
                <a:ea typeface="+mn-ea"/>
              </a:endParaRPr>
            </a:p>
          </p:txBody>
        </p:sp>
        <p:sp>
          <p:nvSpPr>
            <p:cNvPr id="1033" name="Rectangle 6">
              <a:extLst>
                <a:ext uri="{FF2B5EF4-FFF2-40B4-BE49-F238E27FC236}">
                  <a16:creationId xmlns:a16="http://schemas.microsoft.com/office/drawing/2014/main" id="{FE633F41-082C-FEB5-7FFD-7AEBA26FFED5}"/>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1034" name="Rectangle 7">
              <a:extLst>
                <a:ext uri="{FF2B5EF4-FFF2-40B4-BE49-F238E27FC236}">
                  <a16:creationId xmlns:a16="http://schemas.microsoft.com/office/drawing/2014/main" id="{A8BDFA24-8EA6-4C13-D507-337C74F5B20A}"/>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a:solidFill>
                  <a:schemeClr val="hlink"/>
                </a:solidFill>
                <a:ea typeface="+mn-ea"/>
              </a:endParaRPr>
            </a:p>
          </p:txBody>
        </p:sp>
        <p:sp>
          <p:nvSpPr>
            <p:cNvPr id="1035" name="Rectangle 8">
              <a:extLst>
                <a:ext uri="{FF2B5EF4-FFF2-40B4-BE49-F238E27FC236}">
                  <a16:creationId xmlns:a16="http://schemas.microsoft.com/office/drawing/2014/main" id="{4A52E61D-48A3-284D-0F7A-807EE32EA969}"/>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a:solidFill>
                  <a:schemeClr val="hlink"/>
                </a:solidFill>
                <a:ea typeface="+mn-ea"/>
              </a:endParaRPr>
            </a:p>
          </p:txBody>
        </p:sp>
        <p:sp>
          <p:nvSpPr>
            <p:cNvPr id="1036" name="Rectangle 9">
              <a:extLst>
                <a:ext uri="{FF2B5EF4-FFF2-40B4-BE49-F238E27FC236}">
                  <a16:creationId xmlns:a16="http://schemas.microsoft.com/office/drawing/2014/main" id="{C3D06533-B74B-61CA-6F12-9CFD4F4B5C4F}"/>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a:solidFill>
                  <a:schemeClr val="accent2"/>
                </a:solidFill>
                <a:ea typeface="+mn-ea"/>
              </a:endParaRPr>
            </a:p>
          </p:txBody>
        </p:sp>
        <p:sp>
          <p:nvSpPr>
            <p:cNvPr id="1037" name="Rectangle 10">
              <a:extLst>
                <a:ext uri="{FF2B5EF4-FFF2-40B4-BE49-F238E27FC236}">
                  <a16:creationId xmlns:a16="http://schemas.microsoft.com/office/drawing/2014/main" id="{E13F87D0-07E2-B8B6-5EDC-738403540210}"/>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a:solidFill>
                  <a:schemeClr val="hlink"/>
                </a:solidFill>
                <a:ea typeface="+mn-ea"/>
              </a:endParaRPr>
            </a:p>
          </p:txBody>
        </p:sp>
        <p:sp>
          <p:nvSpPr>
            <p:cNvPr id="1038" name="Rectangle 11">
              <a:extLst>
                <a:ext uri="{FF2B5EF4-FFF2-40B4-BE49-F238E27FC236}">
                  <a16:creationId xmlns:a16="http://schemas.microsoft.com/office/drawing/2014/main" id="{114DF7C5-FF6A-6016-A102-7FF612C0C1AA}"/>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sz="2400">
                <a:latin typeface="Times New Roman" pitchFamily="18" charset="0"/>
                <a:ea typeface="+mn-ea"/>
              </a:endParaRPr>
            </a:p>
          </p:txBody>
        </p:sp>
        <p:sp>
          <p:nvSpPr>
            <p:cNvPr id="1039" name="Rectangle 12">
              <a:extLst>
                <a:ext uri="{FF2B5EF4-FFF2-40B4-BE49-F238E27FC236}">
                  <a16:creationId xmlns:a16="http://schemas.microsoft.com/office/drawing/2014/main" id="{2DBAEC46-4890-479A-2943-51BA3F708483}"/>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a:solidFill>
                  <a:schemeClr val="accent2"/>
                </a:solidFill>
                <a:ea typeface="+mn-ea"/>
              </a:endParaRPr>
            </a:p>
          </p:txBody>
        </p:sp>
        <p:sp>
          <p:nvSpPr>
            <p:cNvPr id="1040" name="Rectangle 13">
              <a:extLst>
                <a:ext uri="{FF2B5EF4-FFF2-40B4-BE49-F238E27FC236}">
                  <a16:creationId xmlns:a16="http://schemas.microsoft.com/office/drawing/2014/main" id="{B1B5858B-BF79-F232-9F9E-931490F1AD41}"/>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pt-BR" altLang="pt-BR">
                <a:solidFill>
                  <a:schemeClr val="accent2"/>
                </a:solidFill>
                <a:ea typeface="+mn-ea"/>
              </a:endParaRPr>
            </a:p>
          </p:txBody>
        </p:sp>
      </p:grpSp>
      <p:sp>
        <p:nvSpPr>
          <p:cNvPr id="1029" name="Rectangle 14">
            <a:extLst>
              <a:ext uri="{FF2B5EF4-FFF2-40B4-BE49-F238E27FC236}">
                <a16:creationId xmlns:a16="http://schemas.microsoft.com/office/drawing/2014/main" id="{259DF82F-F0B2-C756-686C-CEA9B274A1AB}"/>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30" name="Rectangle 15">
            <a:extLst>
              <a:ext uri="{FF2B5EF4-FFF2-40B4-BE49-F238E27FC236}">
                <a16:creationId xmlns:a16="http://schemas.microsoft.com/office/drawing/2014/main" id="{C6CC7180-FAC1-185C-BD7B-7DA6894CC8F9}"/>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62480" name="Rectangle 16">
            <a:extLst>
              <a:ext uri="{FF2B5EF4-FFF2-40B4-BE49-F238E27FC236}">
                <a16:creationId xmlns:a16="http://schemas.microsoft.com/office/drawing/2014/main" id="{E23A2B3E-FE70-C463-FC3F-7C9FC26C599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pt-BR"/>
          </a:p>
        </p:txBody>
      </p:sp>
    </p:spTree>
  </p:cSld>
  <p:clrMap bg1="lt1" tx1="dk1" bg2="lt2" tx2="dk2" accent1="accent1" accent2="accent2" accent3="accent3" accent4="accent4" accent5="accent5" accent6="accent6" hlink="hlink" folHlink="folHlink"/>
  <p:sldLayoutIdLst>
    <p:sldLayoutId id="2147483821"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rtl="0" eaLnBrk="0" fontAlgn="base" hangingPunct="0">
        <a:spcBef>
          <a:spcPct val="0"/>
        </a:spcBef>
        <a:spcAft>
          <a:spcPct val="0"/>
        </a:spcAft>
        <a:defRPr sz="44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pt.wikipedia.org/wiki/Minist%C3%A9rio_da_Justi%C3%A7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pt.wikipedia.org/wiki/Imposto_de_renda" TargetMode="External"/><Relationship Id="rId4" Type="http://schemas.openxmlformats.org/officeDocument/2006/relationships/hyperlink" Target="http://pt.wikipedia.org/wiki/Brasi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oleObject" Target="../embeddings/oleObject1.bin"/><Relationship Id="rId5" Type="http://schemas.openxmlformats.org/officeDocument/2006/relationships/hyperlink" Target="mailto:Fernando.aith@usp.br" TargetMode="External"/><Relationship Id="rId4"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t.wikipedia.org/wiki/Gazeta_de_Not%C3%ADcias" TargetMode="External"/><Relationship Id="rId2" Type="http://schemas.openxmlformats.org/officeDocument/2006/relationships/hyperlink" Target="http://pt.wikipedia.org/wiki/Oswaldo_Gon%C3%A7alves_Cruz" TargetMode="External"/><Relationship Id="rId1" Type="http://schemas.openxmlformats.org/officeDocument/2006/relationships/slideLayout" Target="../slideLayouts/slideLayout2.xml"/><Relationship Id="rId5" Type="http://schemas.openxmlformats.org/officeDocument/2006/relationships/hyperlink" Target="http://pt.wikipedia.org/wiki/1904" TargetMode="External"/><Relationship Id="rId4" Type="http://schemas.openxmlformats.org/officeDocument/2006/relationships/hyperlink" Target="http://pt.wikipedia.org/wiki/14_de_novemb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F2469B57-F2D6-85DE-050D-6A15791371C6}"/>
              </a:ext>
            </a:extLst>
          </p:cNvPr>
          <p:cNvSpPr>
            <a:spLocks noGrp="1" noChangeArrowheads="1"/>
          </p:cNvSpPr>
          <p:nvPr>
            <p:ph type="body" idx="1"/>
          </p:nvPr>
        </p:nvSpPr>
        <p:spPr>
          <a:xfrm>
            <a:off x="539750" y="981075"/>
            <a:ext cx="8229600" cy="3381375"/>
          </a:xfrm>
        </p:spPr>
        <p:txBody>
          <a:bodyPr/>
          <a:lstStyle/>
          <a:p>
            <a:pPr algn="ctr" eaLnBrk="1" hangingPunct="1">
              <a:lnSpc>
                <a:spcPct val="80000"/>
              </a:lnSpc>
              <a:buFont typeface="Wingdings" pitchFamily="2" charset="2"/>
              <a:buNone/>
            </a:pPr>
            <a:endParaRPr lang="pt-BR" altLang="pt-BR" sz="800" b="1">
              <a:ea typeface="ＭＳ Ｐゴシック" panose="020B0600070205080204" pitchFamily="34" charset="-128"/>
            </a:endParaRPr>
          </a:p>
          <a:p>
            <a:pPr algn="ctr" eaLnBrk="1" hangingPunct="1">
              <a:lnSpc>
                <a:spcPct val="80000"/>
              </a:lnSpc>
              <a:buFont typeface="Wingdings" pitchFamily="2" charset="2"/>
              <a:buNone/>
            </a:pPr>
            <a:endParaRPr lang="pt-BR" altLang="pt-BR" sz="800" b="1">
              <a:ea typeface="ＭＳ Ｐゴシック" panose="020B0600070205080204" pitchFamily="34" charset="-128"/>
            </a:endParaRPr>
          </a:p>
          <a:p>
            <a:pPr algn="ctr" eaLnBrk="1" hangingPunct="1">
              <a:lnSpc>
                <a:spcPct val="80000"/>
              </a:lnSpc>
              <a:buFont typeface="Wingdings" pitchFamily="2" charset="2"/>
              <a:buNone/>
            </a:pPr>
            <a:r>
              <a:rPr lang="pt-BR" altLang="pt-BR" sz="4000" b="1">
                <a:effectLst>
                  <a:outerShdw blurRad="38100" dist="38100" dir="2700000" algn="tl">
                    <a:srgbClr val="000000"/>
                  </a:outerShdw>
                </a:effectLst>
                <a:latin typeface="Verdana" panose="020B0604030504040204" pitchFamily="34" charset="0"/>
                <a:ea typeface="ＭＳ Ｐゴシック" panose="020B0600070205080204" pitchFamily="34" charset="-128"/>
              </a:rPr>
              <a:t>Direito à Saúde, Regulação e Gestão da Saúde Pública no Brasil</a:t>
            </a:r>
            <a:endParaRPr lang="pt-BR" altLang="pt-BR" b="1">
              <a:latin typeface="Verdana" panose="020B0604030504040204" pitchFamily="34" charset="0"/>
              <a:ea typeface="ＭＳ Ｐゴシック" panose="020B0600070205080204" pitchFamily="34" charset="-128"/>
            </a:endParaRPr>
          </a:p>
          <a:p>
            <a:pPr algn="ctr" eaLnBrk="1" hangingPunct="1">
              <a:lnSpc>
                <a:spcPct val="80000"/>
              </a:lnSpc>
              <a:buFont typeface="Wingdings" pitchFamily="2" charset="2"/>
              <a:buNone/>
            </a:pPr>
            <a:endParaRPr lang="pt-BR" altLang="pt-BR" b="1">
              <a:latin typeface="Verdana" panose="020B0604030504040204" pitchFamily="34" charset="0"/>
              <a:ea typeface="ＭＳ Ｐゴシック" panose="020B0600070205080204" pitchFamily="34" charset="-128"/>
            </a:endParaRPr>
          </a:p>
          <a:p>
            <a:pPr algn="ctr" eaLnBrk="1" hangingPunct="1">
              <a:lnSpc>
                <a:spcPct val="80000"/>
              </a:lnSpc>
              <a:buFont typeface="Wingdings" pitchFamily="2" charset="2"/>
              <a:buNone/>
            </a:pPr>
            <a:endParaRPr lang="pt-BR" altLang="pt-BR" b="1">
              <a:latin typeface="Verdana" panose="020B0604030504040204" pitchFamily="34" charset="0"/>
              <a:ea typeface="ＭＳ Ｐゴシック" panose="020B0600070205080204" pitchFamily="34" charset="-128"/>
            </a:endParaRPr>
          </a:p>
          <a:p>
            <a:pPr algn="ctr" eaLnBrk="1" hangingPunct="1">
              <a:lnSpc>
                <a:spcPct val="80000"/>
              </a:lnSpc>
              <a:buFont typeface="Wingdings" pitchFamily="2" charset="2"/>
              <a:buNone/>
            </a:pPr>
            <a:r>
              <a:rPr lang="pt-BR" altLang="pt-BR" sz="4000" b="1">
                <a:latin typeface="Verdana" panose="020B0604030504040204" pitchFamily="34" charset="0"/>
                <a:ea typeface="ＭＳ Ｐゴシック" panose="020B0600070205080204" pitchFamily="34" charset="-128"/>
              </a:rPr>
              <a:t>Fernando Aith</a:t>
            </a:r>
          </a:p>
          <a:p>
            <a:pPr algn="ctr"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rPr>
              <a:t>Professor Titular</a:t>
            </a:r>
          </a:p>
          <a:p>
            <a:pPr algn="ctr"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rPr>
              <a:t>Departamento de Política, Gestão e Saúde</a:t>
            </a:r>
          </a:p>
          <a:p>
            <a:pPr algn="ctr"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rPr>
              <a:t>Faculdade de Saúde Pública da USP</a:t>
            </a:r>
          </a:p>
          <a:p>
            <a:pPr algn="ctr" eaLnBrk="1" hangingPunct="1">
              <a:lnSpc>
                <a:spcPct val="80000"/>
              </a:lnSpc>
              <a:buFont typeface="Wingdings" pitchFamily="2" charset="2"/>
              <a:buNone/>
            </a:pPr>
            <a:endParaRPr lang="pt-BR" altLang="pt-BR" sz="2000" b="1">
              <a:latin typeface="Verdana" panose="020B0604030504040204" pitchFamily="34" charset="0"/>
              <a:ea typeface="ＭＳ Ｐゴシック" panose="020B0600070205080204" pitchFamily="34" charset="-128"/>
            </a:endParaRPr>
          </a:p>
          <a:p>
            <a:pPr algn="ctr" eaLnBrk="1" hangingPunct="1">
              <a:lnSpc>
                <a:spcPct val="80000"/>
              </a:lnSpc>
              <a:buFont typeface="Wingdings" pitchFamily="2" charset="2"/>
              <a:buNone/>
            </a:pPr>
            <a:endParaRPr lang="pt-BR" altLang="pt-BR" sz="1800" b="1">
              <a:latin typeface="Verdana" panose="020B0604030504040204" pitchFamily="34" charset="0"/>
              <a:ea typeface="ＭＳ Ｐゴシック" panose="020B0600070205080204" pitchFamily="34" charset="-128"/>
            </a:endParaRPr>
          </a:p>
        </p:txBody>
      </p:sp>
      <p:sp>
        <p:nvSpPr>
          <p:cNvPr id="3075" name="Título 1">
            <a:extLst>
              <a:ext uri="{FF2B5EF4-FFF2-40B4-BE49-F238E27FC236}">
                <a16:creationId xmlns:a16="http://schemas.microsoft.com/office/drawing/2014/main" id="{859B71A8-33AD-44D5-2055-652A64C56A70}"/>
              </a:ext>
            </a:extLst>
          </p:cNvPr>
          <p:cNvSpPr>
            <a:spLocks noGrp="1"/>
          </p:cNvSpPr>
          <p:nvPr>
            <p:ph type="title"/>
          </p:nvPr>
        </p:nvSpPr>
        <p:spPr>
          <a:xfrm>
            <a:off x="539750" y="692150"/>
            <a:ext cx="8229600" cy="1371600"/>
          </a:xfrm>
        </p:spPr>
        <p:txBody>
          <a:bodyPr/>
          <a:lstStyle/>
          <a:p>
            <a:pPr algn="ctr" eaLnBrk="1" hangingPunct="1"/>
            <a:br>
              <a:rPr lang="pt-BR" altLang="pt-BR">
                <a:ea typeface="ＭＳ Ｐゴシック" panose="020B0600070205080204" pitchFamily="34" charset="-128"/>
              </a:rPr>
            </a:br>
            <a:endParaRPr lang="pt-BR" altLang="pt-BR">
              <a:ea typeface="ＭＳ Ｐゴシック" panose="020B0600070205080204" pitchFamily="34" charset="-128"/>
            </a:endParaRPr>
          </a:p>
        </p:txBody>
      </p:sp>
    </p:spTree>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15077CC-6649-49AA-0F33-8EDD7C3B2E53}"/>
              </a:ext>
            </a:extLst>
          </p:cNvPr>
          <p:cNvSpPr>
            <a:spLocks noGrp="1"/>
          </p:cNvSpPr>
          <p:nvPr>
            <p:ph type="title"/>
          </p:nvPr>
        </p:nvSpPr>
        <p:spPr>
          <a:xfrm>
            <a:off x="914400" y="333375"/>
            <a:ext cx="7772400" cy="792163"/>
          </a:xfrm>
          <a:solidFill>
            <a:schemeClr val="tx1"/>
          </a:solidFill>
        </p:spPr>
        <p:txBody>
          <a:bodyPr>
            <a:noAutofit/>
          </a:bodyPr>
          <a:lstStyle/>
          <a:p>
            <a:pPr marL="342900" indent="-342900" algn="ctr">
              <a:lnSpc>
                <a:spcPct val="80000"/>
              </a:lnSpc>
            </a:pP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r>
              <a:rPr lang="pt-BR" altLang="pt-BR" sz="2400" b="1">
                <a:solidFill>
                  <a:schemeClr val="bg1"/>
                </a:solidFill>
                <a:ea typeface="ＭＳ Ｐゴシック" panose="020B0600070205080204" pitchFamily="34" charset="-128"/>
              </a:rPr>
              <a:t>EVOLUÇÃO DO SISTEMA DE SAÚDE BRASILEIRO</a:t>
            </a:r>
            <a:endParaRPr lang="pt-BR" altLang="pt-BR" sz="2400">
              <a:solidFill>
                <a:schemeClr val="bg1"/>
              </a:solidFill>
              <a:ea typeface="ＭＳ Ｐゴシック" panose="020B0600070205080204" pitchFamily="34" charset="-128"/>
            </a:endParaRPr>
          </a:p>
        </p:txBody>
      </p:sp>
      <p:sp>
        <p:nvSpPr>
          <p:cNvPr id="27650" name="Espaço Reservado para Número de Slide 2">
            <a:extLst>
              <a:ext uri="{FF2B5EF4-FFF2-40B4-BE49-F238E27FC236}">
                <a16:creationId xmlns:a16="http://schemas.microsoft.com/office/drawing/2014/main" id="{2124673D-A5FE-37BA-4F17-8F756658EAA0}"/>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74805DCF-95A5-F84A-831B-1608FD12D65D}" type="slidenum">
              <a:rPr lang="en-US" altLang="pt-BR" sz="1200"/>
              <a:pPr algn="l" eaLnBrk="1" hangingPunct="1"/>
              <a:t>10</a:t>
            </a:fld>
            <a:endParaRPr lang="en-US" altLang="pt-BR" sz="1200"/>
          </a:p>
        </p:txBody>
      </p:sp>
      <p:sp>
        <p:nvSpPr>
          <p:cNvPr id="2" name="Subtítulo 1">
            <a:extLst>
              <a:ext uri="{FF2B5EF4-FFF2-40B4-BE49-F238E27FC236}">
                <a16:creationId xmlns:a16="http://schemas.microsoft.com/office/drawing/2014/main" id="{C038A564-E613-0E00-578F-A02F61CB4CBE}"/>
              </a:ext>
            </a:extLst>
          </p:cNvPr>
          <p:cNvSpPr>
            <a:spLocks noGrp="1"/>
          </p:cNvSpPr>
          <p:nvPr>
            <p:ph sz="quarter" idx="1"/>
          </p:nvPr>
        </p:nvSpPr>
        <p:spPr>
          <a:xfrm>
            <a:off x="914400" y="1447800"/>
            <a:ext cx="7772400" cy="4789488"/>
          </a:xfrm>
          <a:solidFill>
            <a:schemeClr val="bg1"/>
          </a:solidFill>
        </p:spPr>
        <p:txBody>
          <a:bodyPr>
            <a:normAutofit/>
          </a:bodyPr>
          <a:lstStyle/>
          <a:p>
            <a:pPr marL="0" indent="0" algn="ctr">
              <a:lnSpc>
                <a:spcPct val="120000"/>
              </a:lnSpc>
              <a:buFont typeface="Wingdings" pitchFamily="2" charset="2"/>
              <a:buNone/>
            </a:pPr>
            <a:r>
              <a:rPr lang="pt-BR" altLang="pt-BR" sz="2600" b="1">
                <a:ea typeface="ＭＳ Ｐゴシック" panose="020B0600070205080204" pitchFamily="34" charset="-128"/>
              </a:rPr>
              <a:t>CONSOLIDAÇÃO DO  </a:t>
            </a:r>
          </a:p>
          <a:p>
            <a:pPr marL="0" indent="0" algn="ctr">
              <a:lnSpc>
                <a:spcPct val="120000"/>
              </a:lnSpc>
              <a:buFont typeface="Wingdings" pitchFamily="2" charset="2"/>
              <a:buNone/>
            </a:pPr>
            <a:r>
              <a:rPr lang="pt-BR" altLang="pt-BR" sz="2600" b="1">
                <a:ea typeface="ＭＳ Ｐゴシック" panose="020B0600070205080204" pitchFamily="34" charset="-128"/>
              </a:rPr>
              <a:t>MODELO DE PROTEÇÃO SOCIAL NO BRASIL</a:t>
            </a:r>
          </a:p>
          <a:p>
            <a:pPr marL="0" indent="0">
              <a:lnSpc>
                <a:spcPct val="120000"/>
              </a:lnSpc>
            </a:pPr>
            <a:r>
              <a:rPr lang="pt-BR" altLang="pt-BR" sz="1900" b="1">
                <a:ea typeface="ＭＳ Ｐゴシック" panose="020B0600070205080204" pitchFamily="34" charset="-128"/>
              </a:rPr>
              <a:t>O segundo momento relevante de avanços na política pública de saúde no Brasil foi durante o Governo de Getúlio Vargas 1930-45.</a:t>
            </a:r>
          </a:p>
          <a:p>
            <a:pPr marL="0" indent="0">
              <a:lnSpc>
                <a:spcPct val="120000"/>
              </a:lnSpc>
            </a:pPr>
            <a:r>
              <a:rPr lang="pt-BR" altLang="pt-BR" sz="1900" b="1">
                <a:ea typeface="ＭＳ Ｐゴシック" panose="020B0600070205080204" pitchFamily="34" charset="-128"/>
              </a:rPr>
              <a:t>Grande produção legislativa na área social.</a:t>
            </a:r>
          </a:p>
          <a:p>
            <a:pPr lvl="1">
              <a:lnSpc>
                <a:spcPct val="120000"/>
              </a:lnSpc>
            </a:pPr>
            <a:r>
              <a:rPr lang="pt-BR" altLang="pt-BR" sz="1700" b="1">
                <a:ea typeface="ＭＳ Ｐゴシック" panose="020B0600070205080204" pitchFamily="34" charset="-128"/>
              </a:rPr>
              <a:t>Em 1943 Getúlio aprova a Consolidação da Legislação Trabalhista em (CLT).</a:t>
            </a:r>
          </a:p>
          <a:p>
            <a:pPr marL="0" indent="0">
              <a:lnSpc>
                <a:spcPct val="120000"/>
              </a:lnSpc>
            </a:pPr>
            <a:r>
              <a:rPr lang="pt-BR" altLang="pt-BR" sz="1900" b="1">
                <a:ea typeface="ＭＳ Ｐゴシック" panose="020B0600070205080204" pitchFamily="34" charset="-128"/>
              </a:rPr>
              <a:t>Neste período desenvolve-se com vigor o modelo dos institutos/caixas de aposentadoria e pensão (IAPs, CAPs), vinculados a grupos de trabalhadores específicos (mineradores, ferroviários, servidores públicos). </a:t>
            </a:r>
          </a:p>
          <a:p>
            <a:pPr marL="0" indent="0">
              <a:lnSpc>
                <a:spcPct val="120000"/>
              </a:lnSpc>
            </a:pPr>
            <a:endParaRPr lang="pt-BR" altLang="pt-BR" sz="1900" b="1">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1626DC3-23C3-9789-3052-5165CB8F056E}"/>
              </a:ext>
            </a:extLst>
          </p:cNvPr>
          <p:cNvSpPr>
            <a:spLocks noGrp="1"/>
          </p:cNvSpPr>
          <p:nvPr>
            <p:ph type="title"/>
          </p:nvPr>
        </p:nvSpPr>
        <p:spPr>
          <a:xfrm>
            <a:off x="914400" y="333375"/>
            <a:ext cx="7772400" cy="792163"/>
          </a:xfrm>
          <a:solidFill>
            <a:schemeClr val="tx1"/>
          </a:solidFill>
        </p:spPr>
        <p:txBody>
          <a:bodyPr>
            <a:noAutofit/>
          </a:bodyPr>
          <a:lstStyle/>
          <a:p>
            <a:pPr marL="342900" indent="-342900" algn="ctr">
              <a:lnSpc>
                <a:spcPct val="80000"/>
              </a:lnSpc>
            </a:pP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r>
              <a:rPr lang="pt-BR" altLang="pt-BR" sz="2400" b="1">
                <a:solidFill>
                  <a:schemeClr val="bg1"/>
                </a:solidFill>
                <a:ea typeface="ＭＳ Ｐゴシック" panose="020B0600070205080204" pitchFamily="34" charset="-128"/>
              </a:rPr>
              <a:t>EVOLUÇÃO DO SISTEMA DE SAÚDE BRASILEIRO</a:t>
            </a:r>
            <a:endParaRPr lang="pt-BR" altLang="pt-BR" sz="2400">
              <a:solidFill>
                <a:schemeClr val="bg1"/>
              </a:solidFill>
              <a:ea typeface="ＭＳ Ｐゴシック" panose="020B0600070205080204" pitchFamily="34" charset="-128"/>
            </a:endParaRPr>
          </a:p>
        </p:txBody>
      </p:sp>
      <p:sp>
        <p:nvSpPr>
          <p:cNvPr id="28674" name="Espaço Reservado para Número de Slide 2">
            <a:extLst>
              <a:ext uri="{FF2B5EF4-FFF2-40B4-BE49-F238E27FC236}">
                <a16:creationId xmlns:a16="http://schemas.microsoft.com/office/drawing/2014/main" id="{8A0D6FF1-FB7C-1499-BE0E-0A826FF70AB0}"/>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74381ADF-2238-2847-AF16-E78C7E1954C9}" type="slidenum">
              <a:rPr lang="en-US" altLang="pt-BR" sz="1200"/>
              <a:pPr algn="l" eaLnBrk="1" hangingPunct="1"/>
              <a:t>11</a:t>
            </a:fld>
            <a:endParaRPr lang="en-US" altLang="pt-BR" sz="1200"/>
          </a:p>
        </p:txBody>
      </p:sp>
      <p:sp>
        <p:nvSpPr>
          <p:cNvPr id="2" name="Subtítulo 1">
            <a:extLst>
              <a:ext uri="{FF2B5EF4-FFF2-40B4-BE49-F238E27FC236}">
                <a16:creationId xmlns:a16="http://schemas.microsoft.com/office/drawing/2014/main" id="{3F43884B-1FFC-FA7F-FBA5-B609B9EDE31A}"/>
              </a:ext>
            </a:extLst>
          </p:cNvPr>
          <p:cNvSpPr>
            <a:spLocks noGrp="1"/>
          </p:cNvSpPr>
          <p:nvPr>
            <p:ph sz="quarter" idx="1"/>
          </p:nvPr>
        </p:nvSpPr>
        <p:spPr>
          <a:xfrm>
            <a:off x="914400" y="1447800"/>
            <a:ext cx="7772400" cy="4789488"/>
          </a:xfrm>
          <a:solidFill>
            <a:schemeClr val="bg1"/>
          </a:solidFill>
        </p:spPr>
        <p:txBody>
          <a:bodyPr>
            <a:normAutofit/>
          </a:bodyPr>
          <a:lstStyle/>
          <a:p>
            <a:pPr>
              <a:lnSpc>
                <a:spcPct val="90000"/>
              </a:lnSpc>
            </a:pPr>
            <a:r>
              <a:rPr lang="pt-BR" altLang="pt-BR" sz="2200" b="1" u="sng">
                <a:ea typeface="ＭＳ Ｐゴシック" panose="020B0600070205080204" pitchFamily="34" charset="-128"/>
              </a:rPr>
              <a:t>1945-64</a:t>
            </a:r>
            <a:r>
              <a:rPr lang="pt-BR" altLang="pt-BR" sz="2200" b="1">
                <a:ea typeface="ＭＳ Ｐゴシック" panose="020B0600070205080204" pitchFamily="34" charset="-128"/>
              </a:rPr>
              <a:t>: Expansão fragmentada do modelo</a:t>
            </a:r>
          </a:p>
          <a:p>
            <a:pPr>
              <a:lnSpc>
                <a:spcPct val="90000"/>
              </a:lnSpc>
            </a:pPr>
            <a:endParaRPr lang="pt-BR" altLang="pt-BR" sz="2200">
              <a:ea typeface="ＭＳ Ｐゴシック" panose="020B0600070205080204" pitchFamily="34" charset="-128"/>
            </a:endParaRPr>
          </a:p>
          <a:p>
            <a:pPr lvl="1">
              <a:lnSpc>
                <a:spcPct val="90000"/>
              </a:lnSpc>
            </a:pPr>
            <a:r>
              <a:rPr lang="pt-BR" altLang="pt-BR" sz="2000">
                <a:ea typeface="ＭＳ Ｐゴシック" panose="020B0600070205080204" pitchFamily="34" charset="-128"/>
              </a:rPr>
              <a:t>Incorporação paulatina de novos grupos sociais aos esquemas de proteção, mantendo um padrão:</a:t>
            </a:r>
          </a:p>
          <a:p>
            <a:pPr lvl="2">
              <a:lnSpc>
                <a:spcPct val="90000"/>
              </a:lnSpc>
            </a:pPr>
            <a:r>
              <a:rPr lang="pt-BR" altLang="pt-BR" sz="1700">
                <a:ea typeface="ＭＳ Ｐゴシック" panose="020B0600070205080204" pitchFamily="34" charset="-128"/>
              </a:rPr>
              <a:t>S</a:t>
            </a:r>
            <a:r>
              <a:rPr lang="pt-BR" altLang="pt-BR" sz="1700" u="sng">
                <a:ea typeface="ＭＳ Ｐゴシック" panose="020B0600070205080204" pitchFamily="34" charset="-128"/>
              </a:rPr>
              <a:t>eletivo</a:t>
            </a:r>
            <a:r>
              <a:rPr lang="pt-BR" altLang="pt-BR" sz="1700">
                <a:ea typeface="ＭＳ Ｐゴシック" panose="020B0600070205080204" pitchFamily="34" charset="-128"/>
              </a:rPr>
              <a:t> (no plano dos beneficiários) </a:t>
            </a:r>
          </a:p>
          <a:p>
            <a:pPr lvl="2">
              <a:lnSpc>
                <a:spcPct val="90000"/>
              </a:lnSpc>
            </a:pPr>
            <a:r>
              <a:rPr lang="pt-BR" altLang="pt-BR" sz="1700" u="sng">
                <a:ea typeface="ＭＳ Ｐゴシック" panose="020B0600070205080204" pitchFamily="34" charset="-128"/>
              </a:rPr>
              <a:t>Heterogêneo</a:t>
            </a:r>
            <a:r>
              <a:rPr lang="pt-BR" altLang="pt-BR" sz="1700">
                <a:ea typeface="ＭＳ Ｐゴシック" panose="020B0600070205080204" pitchFamily="34" charset="-128"/>
              </a:rPr>
              <a:t> (no plano dos benefícios)</a:t>
            </a:r>
          </a:p>
          <a:p>
            <a:pPr lvl="2">
              <a:lnSpc>
                <a:spcPct val="90000"/>
              </a:lnSpc>
            </a:pPr>
            <a:r>
              <a:rPr lang="pt-BR" altLang="pt-BR" sz="1700" u="sng">
                <a:ea typeface="ＭＳ Ｐゴシック" panose="020B0600070205080204" pitchFamily="34" charset="-128"/>
              </a:rPr>
              <a:t>Fragmentado</a:t>
            </a:r>
            <a:r>
              <a:rPr lang="pt-BR" altLang="pt-BR" sz="1700">
                <a:ea typeface="ＭＳ Ｐゴシック" panose="020B0600070205080204" pitchFamily="34" charset="-128"/>
              </a:rPr>
              <a:t> (no plano institucional e financeiro)</a:t>
            </a:r>
          </a:p>
          <a:p>
            <a:pPr lvl="1">
              <a:lnSpc>
                <a:spcPct val="90000"/>
              </a:lnSpc>
            </a:pPr>
            <a:endParaRPr lang="pt-BR" altLang="pt-BR" sz="2000">
              <a:ea typeface="ＭＳ Ｐゴシック" panose="020B0600070205080204" pitchFamily="34" charset="-128"/>
            </a:endParaRPr>
          </a:p>
          <a:p>
            <a:pPr lvl="1">
              <a:lnSpc>
                <a:spcPct val="90000"/>
              </a:lnSpc>
            </a:pPr>
            <a:r>
              <a:rPr lang="pt-BR" altLang="pt-BR" sz="2000">
                <a:ea typeface="ＭＳ Ｐゴシック" panose="020B0600070205080204" pitchFamily="34" charset="-128"/>
              </a:rPr>
              <a:t>Consolidação da natureza </a:t>
            </a:r>
            <a:r>
              <a:rPr lang="pt-BR" altLang="pt-BR" sz="2000" u="sng">
                <a:ea typeface="ＭＳ Ｐゴシック" panose="020B0600070205080204" pitchFamily="34" charset="-128"/>
              </a:rPr>
              <a:t>meritocrática e particularista</a:t>
            </a:r>
            <a:r>
              <a:rPr lang="pt-BR" altLang="pt-BR" sz="2000">
                <a:ea typeface="ＭＳ Ｐゴシック" panose="020B0600070205080204" pitchFamily="34" charset="-128"/>
              </a:rPr>
              <a:t> do antigo modelo brasileiro de proteção social. </a:t>
            </a:r>
          </a:p>
          <a:p>
            <a:pPr lvl="1">
              <a:lnSpc>
                <a:spcPct val="90000"/>
              </a:lnSpc>
              <a:buFont typeface="Wingdings" pitchFamily="2" charset="2"/>
              <a:buNone/>
            </a:pPr>
            <a:endParaRPr lang="pt-BR" altLang="pt-BR" sz="2000">
              <a:ea typeface="ＭＳ Ｐゴシック" panose="020B0600070205080204" pitchFamily="34" charset="-128"/>
            </a:endParaRPr>
          </a:p>
          <a:p>
            <a:pPr lvl="1">
              <a:lnSpc>
                <a:spcPct val="90000"/>
              </a:lnSpc>
            </a:pPr>
            <a:r>
              <a:rPr lang="pt-BR" altLang="pt-BR" sz="2000">
                <a:ea typeface="ＭＳ Ｐゴシック" panose="020B0600070205080204" pitchFamily="34" charset="-128"/>
              </a:rPr>
              <a:t>Apenas grupos sociais específicos (empregados de alguns setores econômicos) é que tinham acesso aos IAPs/CAPs.</a:t>
            </a:r>
          </a:p>
          <a:p>
            <a:pPr>
              <a:lnSpc>
                <a:spcPct val="120000"/>
              </a:lnSpc>
            </a:pPr>
            <a:endParaRPr lang="pt-BR" altLang="pt-BR" sz="1400" b="1">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5A99FBB-874E-DB11-D09A-C5A5966BF75E}"/>
              </a:ext>
            </a:extLst>
          </p:cNvPr>
          <p:cNvSpPr>
            <a:spLocks noGrp="1"/>
          </p:cNvSpPr>
          <p:nvPr>
            <p:ph type="title"/>
          </p:nvPr>
        </p:nvSpPr>
        <p:spPr>
          <a:xfrm>
            <a:off x="914400" y="333375"/>
            <a:ext cx="7772400" cy="792163"/>
          </a:xfrm>
          <a:solidFill>
            <a:schemeClr val="tx1"/>
          </a:solidFill>
        </p:spPr>
        <p:txBody>
          <a:bodyPr>
            <a:noAutofit/>
          </a:bodyPr>
          <a:lstStyle/>
          <a:p>
            <a:pPr marL="342900" indent="-342900" algn="ctr">
              <a:lnSpc>
                <a:spcPct val="80000"/>
              </a:lnSpc>
            </a:pP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r>
              <a:rPr lang="pt-BR" altLang="pt-BR" sz="2400" b="1">
                <a:solidFill>
                  <a:schemeClr val="bg1"/>
                </a:solidFill>
                <a:ea typeface="ＭＳ Ｐゴシック" panose="020B0600070205080204" pitchFamily="34" charset="-128"/>
              </a:rPr>
              <a:t>EVOLUÇÃO DO SISTEMA DE SAÚDE BRASILEIRO</a:t>
            </a:r>
            <a:endParaRPr lang="pt-BR" altLang="pt-BR" sz="2400">
              <a:solidFill>
                <a:schemeClr val="bg1"/>
              </a:solidFill>
              <a:ea typeface="ＭＳ Ｐゴシック" panose="020B0600070205080204" pitchFamily="34" charset="-128"/>
            </a:endParaRPr>
          </a:p>
        </p:txBody>
      </p:sp>
      <p:sp>
        <p:nvSpPr>
          <p:cNvPr id="29698" name="Espaço Reservado para Número de Slide 2">
            <a:extLst>
              <a:ext uri="{FF2B5EF4-FFF2-40B4-BE49-F238E27FC236}">
                <a16:creationId xmlns:a16="http://schemas.microsoft.com/office/drawing/2014/main" id="{05F8FE53-736B-14E9-8A30-F1045CB6AD91}"/>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562E0252-9D36-7343-A414-E2502344201F}" type="slidenum">
              <a:rPr lang="en-US" altLang="pt-BR" sz="1200"/>
              <a:pPr algn="l" eaLnBrk="1" hangingPunct="1"/>
              <a:t>12</a:t>
            </a:fld>
            <a:endParaRPr lang="en-US" altLang="pt-BR" sz="1200"/>
          </a:p>
        </p:txBody>
      </p:sp>
      <p:sp>
        <p:nvSpPr>
          <p:cNvPr id="2" name="Subtítulo 1">
            <a:extLst>
              <a:ext uri="{FF2B5EF4-FFF2-40B4-BE49-F238E27FC236}">
                <a16:creationId xmlns:a16="http://schemas.microsoft.com/office/drawing/2014/main" id="{C803EC39-D76F-BBAC-51FE-8677D2B53AE0}"/>
              </a:ext>
            </a:extLst>
          </p:cNvPr>
          <p:cNvSpPr>
            <a:spLocks noGrp="1"/>
          </p:cNvSpPr>
          <p:nvPr>
            <p:ph sz="quarter" idx="1"/>
          </p:nvPr>
        </p:nvSpPr>
        <p:spPr>
          <a:xfrm>
            <a:off x="914400" y="1447800"/>
            <a:ext cx="7772400" cy="4789488"/>
          </a:xfrm>
          <a:solidFill>
            <a:schemeClr val="bg1"/>
          </a:solidFill>
        </p:spPr>
        <p:txBody>
          <a:bodyPr>
            <a:normAutofit/>
          </a:bodyPr>
          <a:lstStyle/>
          <a:p>
            <a:pPr>
              <a:lnSpc>
                <a:spcPct val="90000"/>
              </a:lnSpc>
            </a:pPr>
            <a:r>
              <a:rPr lang="pt-BR" altLang="pt-BR" sz="1700" b="1" u="sng">
                <a:ea typeface="ＭＳ Ｐゴシック" panose="020B0600070205080204" pitchFamily="34" charset="-128"/>
              </a:rPr>
              <a:t>1964-85:</a:t>
            </a:r>
            <a:r>
              <a:rPr lang="pt-BR" altLang="pt-BR" sz="1700" b="1">
                <a:ea typeface="ＭＳ Ｐゴシック" panose="020B0600070205080204" pitchFamily="34" charset="-128"/>
              </a:rPr>
              <a:t> Regime Militar – consolidação pelo Estado, em nível nacional, do modelo contributivo dos trabalhadores</a:t>
            </a:r>
            <a:endParaRPr lang="pt-BR" altLang="pt-BR" sz="1700">
              <a:ea typeface="ＭＳ Ｐゴシック" panose="020B0600070205080204" pitchFamily="34" charset="-128"/>
            </a:endParaRPr>
          </a:p>
          <a:p>
            <a:pPr lvl="1">
              <a:lnSpc>
                <a:spcPct val="90000"/>
              </a:lnSpc>
            </a:pPr>
            <a:r>
              <a:rPr lang="pt-BR" altLang="pt-BR" sz="1700">
                <a:ea typeface="ＭＳ Ｐゴシック" panose="020B0600070205080204" pitchFamily="34" charset="-128"/>
              </a:rPr>
              <a:t>Período de inovação e modernização da política social, marcado pelas características autoritárias e tecnocráticas do regime que se instalou em 1964</a:t>
            </a:r>
          </a:p>
          <a:p>
            <a:pPr lvl="1">
              <a:lnSpc>
                <a:spcPct val="90000"/>
              </a:lnSpc>
            </a:pPr>
            <a:endParaRPr lang="pt-BR" altLang="pt-BR" sz="1700">
              <a:ea typeface="ＭＳ Ｐゴシック" panose="020B0600070205080204" pitchFamily="34" charset="-128"/>
            </a:endParaRPr>
          </a:p>
          <a:p>
            <a:pPr lvl="1">
              <a:lnSpc>
                <a:spcPct val="90000"/>
              </a:lnSpc>
            </a:pPr>
            <a:r>
              <a:rPr lang="pt-BR" altLang="pt-BR" sz="1700" b="1">
                <a:ea typeface="ＭＳ Ｐゴシック" panose="020B0600070205080204" pitchFamily="34" charset="-128"/>
              </a:rPr>
              <a:t>1966 - Unificação dos IAPs - Criação do Instituto Nacional de Previdência Social (INPS), </a:t>
            </a:r>
            <a:r>
              <a:rPr lang="pt-BR" altLang="pt-BR" sz="1700">
                <a:ea typeface="ＭＳ Ｐゴシック" panose="020B0600070205080204" pitchFamily="34" charset="-128"/>
              </a:rPr>
              <a:t>que oferecia benefícios previdenciários, de assistência social e de atenção médica.</a:t>
            </a:r>
          </a:p>
          <a:p>
            <a:pPr lvl="1">
              <a:lnSpc>
                <a:spcPct val="90000"/>
              </a:lnSpc>
            </a:pPr>
            <a:endParaRPr lang="pt-BR" altLang="pt-BR" sz="1700">
              <a:ea typeface="ＭＳ Ｐゴシック" panose="020B0600070205080204" pitchFamily="34" charset="-128"/>
            </a:endParaRPr>
          </a:p>
          <a:p>
            <a:pPr lvl="1">
              <a:lnSpc>
                <a:spcPct val="90000"/>
              </a:lnSpc>
            </a:pPr>
            <a:r>
              <a:rPr lang="pt-BR" altLang="pt-BR" sz="1700" b="1">
                <a:ea typeface="ＭＳ Ｐゴシック" panose="020B0600070205080204" pitchFamily="34" charset="-128"/>
              </a:rPr>
              <a:t>1977 –</a:t>
            </a:r>
            <a:r>
              <a:rPr lang="pt-BR" altLang="pt-BR" sz="1700">
                <a:ea typeface="ＭＳ Ｐゴシック" panose="020B0600070205080204" pitchFamily="34" charset="-128"/>
              </a:rPr>
              <a:t> Criação formal do </a:t>
            </a:r>
            <a:r>
              <a:rPr lang="pt-BR" altLang="pt-BR" sz="1700" b="1">
                <a:ea typeface="ＭＳ Ｐゴシック" panose="020B0600070205080204" pitchFamily="34" charset="-128"/>
              </a:rPr>
              <a:t>INAMPS</a:t>
            </a:r>
            <a:r>
              <a:rPr lang="pt-BR" altLang="pt-BR" sz="1700">
                <a:ea typeface="ＭＳ Ｐゴシック" panose="020B0600070205080204" pitchFamily="34" charset="-128"/>
              </a:rPr>
              <a:t> (Instituto Nacional de Assistência Médica da Previdência Social) no âmbito do Sistema Nacional de Previdência e Assistência Social – SINPAS.  </a:t>
            </a:r>
          </a:p>
          <a:p>
            <a:pPr lvl="1">
              <a:lnSpc>
                <a:spcPct val="90000"/>
              </a:lnSpc>
            </a:pPr>
            <a:endParaRPr lang="pt-BR" altLang="pt-BR" sz="1700">
              <a:ea typeface="ＭＳ Ｐゴシック" panose="020B0600070205080204" pitchFamily="34" charset="-128"/>
            </a:endParaRPr>
          </a:p>
          <a:p>
            <a:pPr lvl="1">
              <a:lnSpc>
                <a:spcPct val="90000"/>
              </a:lnSpc>
            </a:pPr>
            <a:r>
              <a:rPr lang="pt-BR" altLang="pt-BR" sz="1700">
                <a:ea typeface="ＭＳ Ｐゴシック" panose="020B0600070205080204" pitchFamily="34" charset="-128"/>
              </a:rPr>
              <a:t>No regime militar foi ocorrendo uma paulatina ampliação do sistema de proteção social mediante a inclusão dos trabalhadores rurais e a diferenciação/ampliação dos planos de benefícios para trabalhadores urbanos</a:t>
            </a:r>
          </a:p>
          <a:p>
            <a:pPr>
              <a:lnSpc>
                <a:spcPct val="120000"/>
              </a:lnSpc>
            </a:pPr>
            <a:endParaRPr lang="pt-BR" altLang="pt-BR" sz="1600" b="1">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9D8CEF-1E53-7098-3556-C8AB8B6FE339}"/>
              </a:ext>
            </a:extLst>
          </p:cNvPr>
          <p:cNvSpPr>
            <a:spLocks noGrp="1"/>
          </p:cNvSpPr>
          <p:nvPr>
            <p:ph type="title"/>
          </p:nvPr>
        </p:nvSpPr>
        <p:spPr>
          <a:xfrm>
            <a:off x="914400" y="333375"/>
            <a:ext cx="7772400" cy="792163"/>
          </a:xfrm>
          <a:solidFill>
            <a:schemeClr val="tx1"/>
          </a:solidFill>
        </p:spPr>
        <p:txBody>
          <a:bodyPr>
            <a:noAutofit/>
          </a:bodyPr>
          <a:lstStyle/>
          <a:p>
            <a:pPr marL="342900" indent="-342900" algn="ctr">
              <a:lnSpc>
                <a:spcPct val="80000"/>
              </a:lnSpc>
            </a:pP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r>
              <a:rPr lang="pt-BR" altLang="pt-BR" sz="2000" b="1">
                <a:solidFill>
                  <a:schemeClr val="bg1"/>
                </a:solidFill>
                <a:ea typeface="ＭＳ Ｐゴシック" panose="020B0600070205080204" pitchFamily="34" charset="-128"/>
              </a:rPr>
              <a:t>EVOLUÇÃO DO SISTEMA DE SAÚDE BRASILEIRO</a:t>
            </a:r>
            <a:endParaRPr lang="pt-BR" altLang="pt-BR" sz="2000">
              <a:solidFill>
                <a:schemeClr val="bg1"/>
              </a:solidFill>
              <a:ea typeface="ＭＳ Ｐゴシック" panose="020B0600070205080204" pitchFamily="34" charset="-128"/>
            </a:endParaRPr>
          </a:p>
        </p:txBody>
      </p:sp>
      <p:sp>
        <p:nvSpPr>
          <p:cNvPr id="30722" name="Espaço Reservado para Número de Slide 2">
            <a:extLst>
              <a:ext uri="{FF2B5EF4-FFF2-40B4-BE49-F238E27FC236}">
                <a16:creationId xmlns:a16="http://schemas.microsoft.com/office/drawing/2014/main" id="{25496A3D-9C95-7FE3-10C0-A9A378663CEB}"/>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F2C105F2-B714-3E42-9816-C337FECD6F57}" type="slidenum">
              <a:rPr lang="en-US" altLang="pt-BR" sz="1200"/>
              <a:pPr algn="l" eaLnBrk="1" hangingPunct="1"/>
              <a:t>13</a:t>
            </a:fld>
            <a:endParaRPr lang="en-US" altLang="pt-BR" sz="1200"/>
          </a:p>
        </p:txBody>
      </p:sp>
      <p:sp>
        <p:nvSpPr>
          <p:cNvPr id="2" name="Subtítulo 1">
            <a:extLst>
              <a:ext uri="{FF2B5EF4-FFF2-40B4-BE49-F238E27FC236}">
                <a16:creationId xmlns:a16="http://schemas.microsoft.com/office/drawing/2014/main" id="{3D9F9568-BA32-4832-84EA-C29269CBDE8D}"/>
              </a:ext>
            </a:extLst>
          </p:cNvPr>
          <p:cNvSpPr>
            <a:spLocks noGrp="1"/>
          </p:cNvSpPr>
          <p:nvPr>
            <p:ph sz="quarter" idx="1"/>
          </p:nvPr>
        </p:nvSpPr>
        <p:spPr>
          <a:xfrm>
            <a:off x="914400" y="1447800"/>
            <a:ext cx="7772400" cy="4789488"/>
          </a:xfrm>
          <a:solidFill>
            <a:schemeClr val="bg1"/>
          </a:solidFill>
        </p:spPr>
        <p:txBody>
          <a:bodyPr>
            <a:normAutofit/>
          </a:bodyPr>
          <a:lstStyle/>
          <a:p>
            <a:pPr marL="533400" indent="-533400">
              <a:buFontTx/>
              <a:buChar char="•"/>
            </a:pPr>
            <a:r>
              <a:rPr lang="pt-BR" altLang="pt-BR" sz="1900" b="1">
                <a:ea typeface="ＭＳ Ｐゴシック" panose="020B0600070205080204" pitchFamily="34" charset="-128"/>
                <a:sym typeface="Symbol" pitchFamily="2" charset="2"/>
              </a:rPr>
              <a:t>A partir de 1986 começa a organização germinal do que seria o sistema de saúde atual.</a:t>
            </a:r>
          </a:p>
          <a:p>
            <a:pPr marL="533400" indent="-533400">
              <a:buFontTx/>
              <a:buChar char="•"/>
            </a:pPr>
            <a:endParaRPr lang="pt-BR" altLang="pt-BR" sz="1900" b="1">
              <a:ea typeface="ＭＳ Ｐゴシック" panose="020B0600070205080204" pitchFamily="34" charset="-128"/>
              <a:sym typeface="Symbol" pitchFamily="2" charset="2"/>
            </a:endParaRPr>
          </a:p>
          <a:p>
            <a:pPr marL="533400" indent="-533400">
              <a:buFontTx/>
              <a:buChar char="•"/>
            </a:pPr>
            <a:r>
              <a:rPr lang="pt-BR" altLang="pt-BR" sz="1900" b="1">
                <a:ea typeface="ＭＳ Ｐゴシック" panose="020B0600070205080204" pitchFamily="34" charset="-128"/>
                <a:sym typeface="Symbol" pitchFamily="2" charset="2"/>
              </a:rPr>
              <a:t>Em 1988, com a redemocratização do país e a nova Constituição, o Sistema de Saúde Brasileiro foi profundamente alterado para a sua forma atual: </a:t>
            </a:r>
          </a:p>
          <a:p>
            <a:pPr marL="533400" indent="-533400">
              <a:buFontTx/>
              <a:buChar char="•"/>
            </a:pPr>
            <a:endParaRPr lang="pt-BR" altLang="pt-BR" sz="1900" b="1">
              <a:ea typeface="ＭＳ Ｐゴシック" panose="020B0600070205080204" pitchFamily="34" charset="-128"/>
              <a:sym typeface="Symbol" pitchFamily="2" charset="2"/>
            </a:endParaRPr>
          </a:p>
          <a:p>
            <a:pPr marL="914400" lvl="1" indent="-457200">
              <a:buFontTx/>
              <a:buChar char="–"/>
            </a:pPr>
            <a:r>
              <a:rPr lang="pt-BR" altLang="pt-BR" sz="1600" b="1">
                <a:ea typeface="ＭＳ Ｐゴシック" panose="020B0600070205080204" pitchFamily="34" charset="-128"/>
                <a:sym typeface="Symbol" pitchFamily="2" charset="2"/>
              </a:rPr>
              <a:t>Saúde direito de todos e dever do Estado</a:t>
            </a:r>
            <a:r>
              <a:rPr lang="pt-BR" altLang="pt-BR" sz="1600">
                <a:ea typeface="ＭＳ Ｐゴシック" panose="020B0600070205080204" pitchFamily="34" charset="-128"/>
                <a:sym typeface="Symbol" pitchFamily="2" charset="2"/>
              </a:rPr>
              <a:t>.</a:t>
            </a:r>
          </a:p>
          <a:p>
            <a:pPr marL="914400" lvl="1" indent="-457200">
              <a:buFontTx/>
              <a:buChar char="–"/>
            </a:pPr>
            <a:r>
              <a:rPr lang="pt-BR" altLang="pt-BR" sz="1600">
                <a:ea typeface="ＭＳ Ｐゴシック" panose="020B0600070205080204" pitchFamily="34" charset="-128"/>
                <a:sym typeface="Symbol" pitchFamily="2" charset="2"/>
              </a:rPr>
              <a:t>Acesso universal, igualitário e gratuito às ações e serviços </a:t>
            </a:r>
            <a:r>
              <a:rPr lang="pt-BR" altLang="pt-BR" sz="1600" b="1">
                <a:ea typeface="ＭＳ Ｐゴシック" panose="020B0600070205080204" pitchFamily="34" charset="-128"/>
                <a:sym typeface="Symbol" pitchFamily="2" charset="2"/>
              </a:rPr>
              <a:t>públicos</a:t>
            </a:r>
            <a:r>
              <a:rPr lang="pt-BR" altLang="pt-BR" sz="1600">
                <a:ea typeface="ＭＳ Ｐゴシック" panose="020B0600070205080204" pitchFamily="34" charset="-128"/>
                <a:sym typeface="Symbol" pitchFamily="2" charset="2"/>
              </a:rPr>
              <a:t> de saúde, independentemente da condição socioeconômica do usuário.</a:t>
            </a:r>
          </a:p>
          <a:p>
            <a:pPr marL="914400" lvl="1" indent="-457200">
              <a:buFontTx/>
              <a:buChar char="–"/>
            </a:pPr>
            <a:r>
              <a:rPr lang="pt-BR" altLang="pt-BR" sz="1600">
                <a:ea typeface="ＭＳ Ｐゴシック" panose="020B0600070205080204" pitchFamily="34" charset="-128"/>
                <a:sym typeface="Symbol" pitchFamily="2" charset="2"/>
              </a:rPr>
              <a:t>O INPS passa a se chamar INSS (Instituto Nacional de </a:t>
            </a:r>
            <a:r>
              <a:rPr lang="pt-BR" altLang="pt-BR" sz="1600" b="1">
                <a:ea typeface="ＭＳ Ｐゴシック" panose="020B0600070205080204" pitchFamily="34" charset="-128"/>
                <a:sym typeface="Symbol" pitchFamily="2" charset="2"/>
              </a:rPr>
              <a:t>Seguridade Social</a:t>
            </a:r>
            <a:r>
              <a:rPr lang="pt-BR" altLang="pt-BR" sz="1600">
                <a:ea typeface="ＭＳ Ｐゴシック" panose="020B0600070205080204" pitchFamily="34" charset="-128"/>
                <a:sym typeface="Symbol" pitchFamily="2" charset="2"/>
              </a:rPr>
              <a:t>).</a:t>
            </a:r>
          </a:p>
          <a:p>
            <a:pPr marL="914400" lvl="1" indent="-457200">
              <a:buFontTx/>
              <a:buChar char="–"/>
            </a:pPr>
            <a:r>
              <a:rPr lang="pt-BR" altLang="pt-BR" sz="1600">
                <a:ea typeface="ＭＳ Ｐゴシック" panose="020B0600070205080204" pitchFamily="34" charset="-128"/>
                <a:sym typeface="Symbol" pitchFamily="2" charset="2"/>
              </a:rPr>
              <a:t>Fim da exigência de contribuição prévia para se ter acesso aos serviços públicos de saúde.</a:t>
            </a:r>
          </a:p>
          <a:p>
            <a:pPr marL="533400" indent="-533400">
              <a:lnSpc>
                <a:spcPct val="120000"/>
              </a:lnSpc>
              <a:buFont typeface="Wingdings" pitchFamily="2" charset="2"/>
              <a:buNone/>
            </a:pPr>
            <a:endParaRPr lang="pt-BR" altLang="pt-BR" sz="1600" b="1">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3">
            <a:extLst>
              <a:ext uri="{FF2B5EF4-FFF2-40B4-BE49-F238E27FC236}">
                <a16:creationId xmlns:a16="http://schemas.microsoft.com/office/drawing/2014/main" id="{F7473F25-BFA7-F066-E2D7-E967EDE431F5}"/>
              </a:ext>
            </a:extLst>
          </p:cNvPr>
          <p:cNvSpPr>
            <a:spLocks noGrp="1"/>
          </p:cNvSpPr>
          <p:nvPr>
            <p:ph type="title"/>
          </p:nvPr>
        </p:nvSpPr>
        <p:spPr>
          <a:xfrm>
            <a:off x="914400" y="333375"/>
            <a:ext cx="7772400" cy="792163"/>
          </a:xfrm>
          <a:solidFill>
            <a:schemeClr val="tx1"/>
          </a:solidFill>
        </p:spPr>
        <p:txBody>
          <a:bodyPr>
            <a:normAutofit/>
          </a:bodyPr>
          <a:lstStyle/>
          <a:p>
            <a:pPr marL="342900" indent="-342900" algn="ctr">
              <a:lnSpc>
                <a:spcPct val="80000"/>
              </a:lnSpc>
            </a:pP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br>
              <a:rPr lang="pt-BR" altLang="pt-BR">
                <a:solidFill>
                  <a:srgbClr val="000000"/>
                </a:solidFill>
                <a:ea typeface="ＭＳ Ｐゴシック" panose="020B0600070205080204" pitchFamily="34" charset="-128"/>
              </a:rPr>
            </a:br>
            <a:r>
              <a:rPr lang="pt-BR" altLang="pt-BR" sz="2600">
                <a:solidFill>
                  <a:schemeClr val="bg1"/>
                </a:solidFill>
                <a:ea typeface="ＭＳ Ｐゴシック" panose="020B0600070205080204" pitchFamily="34" charset="-128"/>
              </a:rPr>
              <a:t>SISTEMA DE SAÚDE BRASILEIRO</a:t>
            </a:r>
          </a:p>
        </p:txBody>
      </p:sp>
      <p:sp>
        <p:nvSpPr>
          <p:cNvPr id="31746" name="Espaço Reservado para Número de Slide 2">
            <a:extLst>
              <a:ext uri="{FF2B5EF4-FFF2-40B4-BE49-F238E27FC236}">
                <a16:creationId xmlns:a16="http://schemas.microsoft.com/office/drawing/2014/main" id="{F5F03FF8-8E7F-BF76-971B-532D05FF362A}"/>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92CFF40E-0E8B-4C48-ADBD-127B96A95AE9}" type="slidenum">
              <a:rPr lang="en-US" altLang="pt-BR" sz="1200">
                <a:solidFill>
                  <a:schemeClr val="bg1"/>
                </a:solidFill>
              </a:rPr>
              <a:pPr algn="l" eaLnBrk="1" hangingPunct="1"/>
              <a:t>14</a:t>
            </a:fld>
            <a:endParaRPr lang="en-US" altLang="pt-BR" sz="1200">
              <a:solidFill>
                <a:schemeClr val="bg1"/>
              </a:solidFill>
            </a:endParaRPr>
          </a:p>
        </p:txBody>
      </p:sp>
      <p:sp>
        <p:nvSpPr>
          <p:cNvPr id="2" name="Subtítulo 1">
            <a:extLst>
              <a:ext uri="{FF2B5EF4-FFF2-40B4-BE49-F238E27FC236}">
                <a16:creationId xmlns:a16="http://schemas.microsoft.com/office/drawing/2014/main" id="{C90AA9BB-DD73-AC1D-FDFE-B1D4F1C6E32B}"/>
              </a:ext>
            </a:extLst>
          </p:cNvPr>
          <p:cNvSpPr>
            <a:spLocks noGrp="1"/>
          </p:cNvSpPr>
          <p:nvPr>
            <p:ph sz="quarter" idx="1"/>
          </p:nvPr>
        </p:nvSpPr>
        <p:spPr>
          <a:xfrm>
            <a:off x="914400" y="1447800"/>
            <a:ext cx="7772400" cy="4789488"/>
          </a:xfrm>
          <a:solidFill>
            <a:schemeClr val="bg1"/>
          </a:solidFill>
        </p:spPr>
        <p:txBody>
          <a:bodyPr>
            <a:normAutofit/>
          </a:bodyPr>
          <a:lstStyle/>
          <a:p>
            <a:pPr marL="533400" indent="-533400">
              <a:lnSpc>
                <a:spcPct val="110000"/>
              </a:lnSpc>
              <a:buFontTx/>
              <a:buChar char="•"/>
            </a:pPr>
            <a:r>
              <a:rPr lang="pt-BR" altLang="pt-BR" sz="3100" b="1">
                <a:ea typeface="ＭＳ Ｐゴシック" panose="020B0600070205080204" pitchFamily="34" charset="-128"/>
                <a:sym typeface="Symbol" pitchFamily="2" charset="2"/>
              </a:rPr>
              <a:t>O sistema de saúde brasileiro hoje é misto: público e privado</a:t>
            </a:r>
          </a:p>
          <a:p>
            <a:pPr marL="806450" lvl="1" indent="-533400">
              <a:lnSpc>
                <a:spcPct val="110000"/>
              </a:lnSpc>
              <a:buFontTx/>
              <a:buChar char="•"/>
            </a:pPr>
            <a:r>
              <a:rPr lang="pt-BR" altLang="pt-BR" sz="2900" b="1">
                <a:ea typeface="ＭＳ Ｐゴシック" panose="020B0600070205080204" pitchFamily="34" charset="-128"/>
                <a:sym typeface="Symbol" pitchFamily="2" charset="2"/>
              </a:rPr>
              <a:t>No financiamento </a:t>
            </a:r>
          </a:p>
          <a:p>
            <a:pPr marL="806450" lvl="1" indent="-533400">
              <a:lnSpc>
                <a:spcPct val="110000"/>
              </a:lnSpc>
              <a:buFontTx/>
              <a:buChar char="•"/>
            </a:pPr>
            <a:r>
              <a:rPr lang="pt-BR" altLang="pt-BR" sz="2900" b="1">
                <a:ea typeface="ＭＳ Ｐゴシック" panose="020B0600070205080204" pitchFamily="34" charset="-128"/>
                <a:sym typeface="Symbol" pitchFamily="2" charset="2"/>
              </a:rPr>
              <a:t>Na prestação de serviços</a:t>
            </a:r>
          </a:p>
          <a:p>
            <a:pPr marL="533400" indent="-533400">
              <a:lnSpc>
                <a:spcPct val="110000"/>
              </a:lnSpc>
              <a:buFontTx/>
              <a:buChar char="•"/>
            </a:pPr>
            <a:endParaRPr lang="pt-BR" altLang="pt-BR" sz="3100" b="1">
              <a:ea typeface="ＭＳ Ｐゴシック" panose="020B0600070205080204" pitchFamily="34" charset="-128"/>
              <a:sym typeface="Symbol" pitchFamily="2" charset="2"/>
            </a:endParaRPr>
          </a:p>
          <a:p>
            <a:pPr marL="533400" indent="-533400">
              <a:lnSpc>
                <a:spcPct val="110000"/>
              </a:lnSpc>
              <a:buFontTx/>
              <a:buChar char="•"/>
            </a:pPr>
            <a:r>
              <a:rPr lang="pt-BR" altLang="pt-BR" sz="3100" b="1">
                <a:ea typeface="ＭＳ Ｐゴシック" panose="020B0600070205080204" pitchFamily="34" charset="-128"/>
                <a:sym typeface="Symbol" pitchFamily="2" charset="2"/>
              </a:rPr>
              <a:t>Serviços e financiamentos públicos e privados compõem o sistema de saúde brasileiro.</a:t>
            </a:r>
          </a:p>
          <a:p>
            <a:pPr marL="533400" indent="-533400">
              <a:lnSpc>
                <a:spcPct val="110000"/>
              </a:lnSpc>
              <a:buFontTx/>
              <a:buChar char="•"/>
            </a:pPr>
            <a:endParaRPr lang="pt-BR" altLang="pt-BR" sz="3100" b="1">
              <a:ea typeface="ＭＳ Ｐゴシック" panose="020B0600070205080204" pitchFamily="34" charset="-128"/>
              <a:sym typeface="Symbol" pitchFamily="2" charset="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7D166733-A3F7-3559-CB7B-927273D5D0FD}"/>
              </a:ext>
            </a:extLst>
          </p:cNvPr>
          <p:cNvGrpSpPr>
            <a:grpSpLocks/>
          </p:cNvGrpSpPr>
          <p:nvPr/>
        </p:nvGrpSpPr>
        <p:grpSpPr bwMode="auto">
          <a:xfrm>
            <a:off x="0" y="0"/>
            <a:ext cx="5943600" cy="6858000"/>
            <a:chOff x="0" y="0"/>
            <a:chExt cx="3744" cy="4320"/>
          </a:xfrm>
          <a:solidFill>
            <a:schemeClr val="bg1"/>
          </a:solidFill>
        </p:grpSpPr>
        <p:sp>
          <p:nvSpPr>
            <p:cNvPr id="30760" name="Rectangle 3">
              <a:extLst>
                <a:ext uri="{FF2B5EF4-FFF2-40B4-BE49-F238E27FC236}">
                  <a16:creationId xmlns:a16="http://schemas.microsoft.com/office/drawing/2014/main" id="{CBEED217-CCED-9CFB-466B-F82265FDB1F8}"/>
                </a:ext>
              </a:extLst>
            </p:cNvPr>
            <p:cNvSpPr>
              <a:spLocks noChangeArrowheads="1"/>
            </p:cNvSpPr>
            <p:nvPr/>
          </p:nvSpPr>
          <p:spPr bwMode="auto">
            <a:xfrm>
              <a:off x="0" y="0"/>
              <a:ext cx="1440" cy="4320"/>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defRPr/>
              </a:pPr>
              <a:endParaRPr lang="pt-BR">
                <a:latin typeface="Arial" charset="0"/>
              </a:endParaRPr>
            </a:p>
          </p:txBody>
        </p:sp>
        <p:sp>
          <p:nvSpPr>
            <p:cNvPr id="30761" name="Oval 4">
              <a:extLst>
                <a:ext uri="{FF2B5EF4-FFF2-40B4-BE49-F238E27FC236}">
                  <a16:creationId xmlns:a16="http://schemas.microsoft.com/office/drawing/2014/main" id="{BED06B44-B118-D79A-A7F1-6514D4ADF9CB}"/>
                </a:ext>
              </a:extLst>
            </p:cNvPr>
            <p:cNvSpPr>
              <a:spLocks noChangeArrowheads="1"/>
            </p:cNvSpPr>
            <p:nvPr/>
          </p:nvSpPr>
          <p:spPr bwMode="auto">
            <a:xfrm>
              <a:off x="528" y="768"/>
              <a:ext cx="3216" cy="3120"/>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spAutoFit/>
            </a:bodyPr>
            <a:lstStyle/>
            <a:p>
              <a:pPr>
                <a:defRPr/>
              </a:pPr>
              <a:endParaRPr lang="pt-BR">
                <a:latin typeface="Arial" charset="0"/>
              </a:endParaRPr>
            </a:p>
          </p:txBody>
        </p:sp>
      </p:grpSp>
      <p:sp>
        <p:nvSpPr>
          <p:cNvPr id="17411" name="Rectangle 5">
            <a:extLst>
              <a:ext uri="{FF2B5EF4-FFF2-40B4-BE49-F238E27FC236}">
                <a16:creationId xmlns:a16="http://schemas.microsoft.com/office/drawing/2014/main" id="{11EA1617-41C6-A8CC-761D-EA6E209483FE}"/>
              </a:ext>
            </a:extLst>
          </p:cNvPr>
          <p:cNvSpPr>
            <a:spLocks noChangeArrowheads="1"/>
          </p:cNvSpPr>
          <p:nvPr/>
        </p:nvSpPr>
        <p:spPr bwMode="auto">
          <a:xfrm>
            <a:off x="1219200" y="914400"/>
            <a:ext cx="7620000" cy="2133600"/>
          </a:xfrm>
          <a:prstGeom prst="rect">
            <a:avLst/>
          </a:prstGeom>
          <a:solidFill>
            <a:srgbClr val="CCECFF"/>
          </a:solidFill>
          <a:ln w="38100">
            <a:solidFill>
              <a:schemeClr val="tx1"/>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defRPr/>
            </a:pPr>
            <a:endParaRPr lang="pt-BR">
              <a:latin typeface="Arial" charset="0"/>
              <a:ea typeface="ＭＳ Ｐゴシック" charset="0"/>
              <a:cs typeface="ＭＳ Ｐゴシック" charset="0"/>
            </a:endParaRPr>
          </a:p>
        </p:txBody>
      </p:sp>
      <p:sp>
        <p:nvSpPr>
          <p:cNvPr id="17412" name="Rectangle 6">
            <a:extLst>
              <a:ext uri="{FF2B5EF4-FFF2-40B4-BE49-F238E27FC236}">
                <a16:creationId xmlns:a16="http://schemas.microsoft.com/office/drawing/2014/main" id="{8A5DD759-670B-CBC4-C0B1-5DDDCA1A6849}"/>
              </a:ext>
            </a:extLst>
          </p:cNvPr>
          <p:cNvSpPr>
            <a:spLocks noChangeArrowheads="1"/>
          </p:cNvSpPr>
          <p:nvPr/>
        </p:nvSpPr>
        <p:spPr bwMode="auto">
          <a:xfrm>
            <a:off x="2590800" y="3886200"/>
            <a:ext cx="6324600" cy="2743200"/>
          </a:xfrm>
          <a:prstGeom prst="rect">
            <a:avLst/>
          </a:prstGeom>
          <a:solidFill>
            <a:srgbClr val="CCFFCC"/>
          </a:solidFill>
          <a:ln w="38100">
            <a:solidFill>
              <a:schemeClr val="tx1"/>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endParaRPr lang="pt-BR">
              <a:latin typeface="Arial" charset="0"/>
              <a:ea typeface="ＭＳ Ｐゴシック" charset="0"/>
              <a:cs typeface="ＭＳ Ｐゴシック" charset="0"/>
            </a:endParaRPr>
          </a:p>
        </p:txBody>
      </p:sp>
      <p:sp>
        <p:nvSpPr>
          <p:cNvPr id="331783" name="Text Box 7">
            <a:extLst>
              <a:ext uri="{FF2B5EF4-FFF2-40B4-BE49-F238E27FC236}">
                <a16:creationId xmlns:a16="http://schemas.microsoft.com/office/drawing/2014/main" id="{C10ABFA5-26B2-4E58-58EF-E18B544F2F5A}"/>
              </a:ext>
            </a:extLst>
          </p:cNvPr>
          <p:cNvSpPr txBox="1">
            <a:spLocks noChangeArrowheads="1"/>
          </p:cNvSpPr>
          <p:nvPr/>
        </p:nvSpPr>
        <p:spPr bwMode="auto">
          <a:xfrm rot="-5400000">
            <a:off x="-2971007" y="3272632"/>
            <a:ext cx="66278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pt-BR" altLang="pt-BR" sz="3600" b="1">
                <a:solidFill>
                  <a:srgbClr val="339966"/>
                </a:solidFill>
                <a:effectLst>
                  <a:outerShdw blurRad="38100" dist="38100" dir="2700000" algn="tl">
                    <a:srgbClr val="C0C0C0"/>
                  </a:outerShdw>
                </a:effectLst>
                <a:latin typeface="Tahoma" panose="020B0604030504040204" pitchFamily="34" charset="0"/>
              </a:rPr>
              <a:t>Sistema de Saúde Brasileiro</a:t>
            </a:r>
          </a:p>
        </p:txBody>
      </p:sp>
      <p:sp>
        <p:nvSpPr>
          <p:cNvPr id="331784" name="Freeform 8">
            <a:extLst>
              <a:ext uri="{FF2B5EF4-FFF2-40B4-BE49-F238E27FC236}">
                <a16:creationId xmlns:a16="http://schemas.microsoft.com/office/drawing/2014/main" id="{863CE63E-FF56-8C9C-7026-AC18FE018B1A}"/>
              </a:ext>
            </a:extLst>
          </p:cNvPr>
          <p:cNvSpPr>
            <a:spLocks/>
          </p:cNvSpPr>
          <p:nvPr/>
        </p:nvSpPr>
        <p:spPr bwMode="auto">
          <a:xfrm>
            <a:off x="533400" y="685800"/>
            <a:ext cx="8610600" cy="1588"/>
          </a:xfrm>
          <a:custGeom>
            <a:avLst/>
            <a:gdLst>
              <a:gd name="T0" fmla="*/ 0 w 5424"/>
              <a:gd name="T1" fmla="*/ 0 h 1"/>
              <a:gd name="T2" fmla="*/ 2147483647 w 5424"/>
              <a:gd name="T3" fmla="*/ 0 h 1"/>
              <a:gd name="T4" fmla="*/ 0 60000 65536"/>
              <a:gd name="T5" fmla="*/ 0 60000 65536"/>
            </a:gdLst>
            <a:ahLst/>
            <a:cxnLst>
              <a:cxn ang="T4">
                <a:pos x="T0" y="T1"/>
              </a:cxn>
              <a:cxn ang="T5">
                <a:pos x="T2" y="T3"/>
              </a:cxn>
            </a:cxnLst>
            <a:rect l="0" t="0" r="r" b="b"/>
            <a:pathLst>
              <a:path w="5424" h="1">
                <a:moveTo>
                  <a:pt x="0" y="0"/>
                </a:moveTo>
                <a:cubicBezTo>
                  <a:pt x="904" y="0"/>
                  <a:pt x="4294" y="0"/>
                  <a:pt x="5424" y="0"/>
                </a:cubicBezTo>
              </a:path>
            </a:pathLst>
          </a:custGeom>
          <a:noFill/>
          <a:ln w="57150">
            <a:solidFill>
              <a:schemeClr val="accent1"/>
            </a:solidFill>
            <a:round/>
            <a:headEnd/>
            <a:tailEnd/>
          </a:ln>
          <a:effectLst>
            <a:prstShdw prst="shdw17" dist="17961" dir="13500000">
              <a:srgbClr val="7A7A00"/>
            </a:prst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pt-BR"/>
          </a:p>
        </p:txBody>
      </p:sp>
      <p:sp>
        <p:nvSpPr>
          <p:cNvPr id="331785" name="Text Box 9">
            <a:extLst>
              <a:ext uri="{FF2B5EF4-FFF2-40B4-BE49-F238E27FC236}">
                <a16:creationId xmlns:a16="http://schemas.microsoft.com/office/drawing/2014/main" id="{92AB8D42-0E2B-4C5B-7AFE-64980236E862}"/>
              </a:ext>
            </a:extLst>
          </p:cNvPr>
          <p:cNvSpPr txBox="1">
            <a:spLocks noChangeArrowheads="1"/>
          </p:cNvSpPr>
          <p:nvPr/>
        </p:nvSpPr>
        <p:spPr bwMode="auto">
          <a:xfrm>
            <a:off x="0" y="6400800"/>
            <a:ext cx="76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80000"/>
              </a:lnSpc>
              <a:defRPr/>
            </a:pPr>
            <a:r>
              <a:rPr lang="pt-BR" sz="3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riplex Light" pitchFamily="2" charset="0"/>
              </a:rPr>
              <a:t>34</a:t>
            </a:r>
          </a:p>
        </p:txBody>
      </p:sp>
      <p:sp>
        <p:nvSpPr>
          <p:cNvPr id="331786" name="Text Box 10">
            <a:extLst>
              <a:ext uri="{FF2B5EF4-FFF2-40B4-BE49-F238E27FC236}">
                <a16:creationId xmlns:a16="http://schemas.microsoft.com/office/drawing/2014/main" id="{C8F13108-95D9-59A6-873C-07883021ED5C}"/>
              </a:ext>
            </a:extLst>
          </p:cNvPr>
          <p:cNvSpPr txBox="1">
            <a:spLocks noChangeArrowheads="1"/>
          </p:cNvSpPr>
          <p:nvPr/>
        </p:nvSpPr>
        <p:spPr bwMode="auto">
          <a:xfrm>
            <a:off x="609600" y="149225"/>
            <a:ext cx="8458200" cy="4333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pPr>
            <a:r>
              <a:rPr lang="pt-BR" altLang="pt-BR" sz="2800" b="1" i="1">
                <a:solidFill>
                  <a:schemeClr val="bg1"/>
                </a:solidFill>
                <a:latin typeface="Tahoma" panose="020B0604030504040204" pitchFamily="34" charset="0"/>
              </a:rPr>
              <a:t>SISTEMA DE SAÚDE BRASILEIRO</a:t>
            </a:r>
            <a:endParaRPr lang="pt-BR" altLang="pt-BR" sz="2800" i="1">
              <a:solidFill>
                <a:schemeClr val="bg1"/>
              </a:solidFill>
              <a:latin typeface="Tahoma" panose="020B0604030504040204" pitchFamily="34" charset="0"/>
            </a:endParaRPr>
          </a:p>
        </p:txBody>
      </p:sp>
      <p:sp>
        <p:nvSpPr>
          <p:cNvPr id="32776" name="Rectangle 11">
            <a:extLst>
              <a:ext uri="{FF2B5EF4-FFF2-40B4-BE49-F238E27FC236}">
                <a16:creationId xmlns:a16="http://schemas.microsoft.com/office/drawing/2014/main" id="{5285E641-2EEA-1670-8E22-04701353E11E}"/>
              </a:ext>
            </a:extLst>
          </p:cNvPr>
          <p:cNvSpPr>
            <a:spLocks noChangeArrowheads="1"/>
          </p:cNvSpPr>
          <p:nvPr/>
        </p:nvSpPr>
        <p:spPr bwMode="auto">
          <a:xfrm>
            <a:off x="1527175" y="1152525"/>
            <a:ext cx="1339850" cy="576263"/>
          </a:xfrm>
          <a:prstGeom prst="rect">
            <a:avLst/>
          </a:prstGeom>
          <a:solidFill>
            <a:srgbClr val="FFFF99"/>
          </a:solidFill>
          <a:ln w="127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Subsistema público</a:t>
            </a:r>
          </a:p>
        </p:txBody>
      </p:sp>
      <p:sp>
        <p:nvSpPr>
          <p:cNvPr id="32777" name="Rectangle 12">
            <a:extLst>
              <a:ext uri="{FF2B5EF4-FFF2-40B4-BE49-F238E27FC236}">
                <a16:creationId xmlns:a16="http://schemas.microsoft.com/office/drawing/2014/main" id="{D516E00A-6395-EFBE-0672-113E55E4B1E1}"/>
              </a:ext>
            </a:extLst>
          </p:cNvPr>
          <p:cNvSpPr>
            <a:spLocks noChangeArrowheads="1"/>
          </p:cNvSpPr>
          <p:nvPr/>
        </p:nvSpPr>
        <p:spPr bwMode="auto">
          <a:xfrm>
            <a:off x="1527175" y="3157538"/>
            <a:ext cx="1339850" cy="576262"/>
          </a:xfrm>
          <a:prstGeom prst="rect">
            <a:avLst/>
          </a:prstGeom>
          <a:solidFill>
            <a:srgbClr val="FFFF99"/>
          </a:solidFill>
          <a:ln w="127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Subsistema privado</a:t>
            </a:r>
          </a:p>
        </p:txBody>
      </p:sp>
      <p:sp>
        <p:nvSpPr>
          <p:cNvPr id="32778" name="Rectangle 13">
            <a:extLst>
              <a:ext uri="{FF2B5EF4-FFF2-40B4-BE49-F238E27FC236}">
                <a16:creationId xmlns:a16="http://schemas.microsoft.com/office/drawing/2014/main" id="{37F6C381-B499-EED4-0B6E-4346028E753B}"/>
              </a:ext>
            </a:extLst>
          </p:cNvPr>
          <p:cNvSpPr>
            <a:spLocks noChangeArrowheads="1"/>
          </p:cNvSpPr>
          <p:nvPr/>
        </p:nvSpPr>
        <p:spPr bwMode="auto">
          <a:xfrm>
            <a:off x="3067050" y="2017713"/>
            <a:ext cx="1719263" cy="915987"/>
          </a:xfrm>
          <a:prstGeom prst="rect">
            <a:avLst/>
          </a:prstGeom>
          <a:solidFill>
            <a:srgbClr val="FFFF99"/>
          </a:solidFill>
          <a:ln w="127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Privado contratado</a:t>
            </a:r>
          </a:p>
          <a:p>
            <a:pPr algn="ctr" eaLnBrk="1" hangingPunct="1"/>
            <a:r>
              <a:rPr lang="pt-BR" altLang="pt-BR" sz="1600" b="1"/>
              <a:t>(complementar)</a:t>
            </a:r>
          </a:p>
        </p:txBody>
      </p:sp>
      <p:sp>
        <p:nvSpPr>
          <p:cNvPr id="32779" name="Rectangle 14">
            <a:extLst>
              <a:ext uri="{FF2B5EF4-FFF2-40B4-BE49-F238E27FC236}">
                <a16:creationId xmlns:a16="http://schemas.microsoft.com/office/drawing/2014/main" id="{C973C5D8-A8A2-45C8-5E57-C814F431A585}"/>
              </a:ext>
            </a:extLst>
          </p:cNvPr>
          <p:cNvSpPr>
            <a:spLocks noChangeArrowheads="1"/>
          </p:cNvSpPr>
          <p:nvPr/>
        </p:nvSpPr>
        <p:spPr bwMode="auto">
          <a:xfrm>
            <a:off x="3438525" y="4090988"/>
            <a:ext cx="1339850" cy="576262"/>
          </a:xfrm>
          <a:prstGeom prst="rect">
            <a:avLst/>
          </a:prstGeom>
          <a:solidFill>
            <a:srgbClr val="FFFF99"/>
          </a:solidFill>
          <a:ln w="127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Sistema suplementar</a:t>
            </a:r>
          </a:p>
        </p:txBody>
      </p:sp>
      <p:sp>
        <p:nvSpPr>
          <p:cNvPr id="32780" name="Rectangle 15">
            <a:extLst>
              <a:ext uri="{FF2B5EF4-FFF2-40B4-BE49-F238E27FC236}">
                <a16:creationId xmlns:a16="http://schemas.microsoft.com/office/drawing/2014/main" id="{1EBC87BD-5A69-BA2E-8D30-89F068B6905F}"/>
              </a:ext>
            </a:extLst>
          </p:cNvPr>
          <p:cNvSpPr>
            <a:spLocks noChangeArrowheads="1"/>
          </p:cNvSpPr>
          <p:nvPr/>
        </p:nvSpPr>
        <p:spPr bwMode="auto">
          <a:xfrm>
            <a:off x="3438525" y="1152525"/>
            <a:ext cx="1339850" cy="576263"/>
          </a:xfrm>
          <a:prstGeom prst="rect">
            <a:avLst/>
          </a:prstGeom>
          <a:solidFill>
            <a:srgbClr val="FFFF99"/>
          </a:solidFill>
          <a:ln w="12700">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SUS</a:t>
            </a:r>
          </a:p>
        </p:txBody>
      </p:sp>
      <p:sp>
        <p:nvSpPr>
          <p:cNvPr id="32781" name="Rectangle 16">
            <a:extLst>
              <a:ext uri="{FF2B5EF4-FFF2-40B4-BE49-F238E27FC236}">
                <a16:creationId xmlns:a16="http://schemas.microsoft.com/office/drawing/2014/main" id="{C6E5884E-5D17-2401-B5F8-2E2BFE02EB75}"/>
              </a:ext>
            </a:extLst>
          </p:cNvPr>
          <p:cNvSpPr>
            <a:spLocks noChangeArrowheads="1"/>
          </p:cNvSpPr>
          <p:nvPr/>
        </p:nvSpPr>
        <p:spPr bwMode="auto">
          <a:xfrm>
            <a:off x="5446713" y="4090988"/>
            <a:ext cx="1339850" cy="576262"/>
          </a:xfrm>
          <a:prstGeom prst="rect">
            <a:avLst/>
          </a:prstGeom>
          <a:solidFill>
            <a:srgbClr val="FFFF99"/>
          </a:solidFill>
          <a:ln w="127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Matriz mutualista</a:t>
            </a:r>
          </a:p>
        </p:txBody>
      </p:sp>
      <p:sp>
        <p:nvSpPr>
          <p:cNvPr id="32782" name="Rectangle 17">
            <a:extLst>
              <a:ext uri="{FF2B5EF4-FFF2-40B4-BE49-F238E27FC236}">
                <a16:creationId xmlns:a16="http://schemas.microsoft.com/office/drawing/2014/main" id="{3D7DED5D-44E3-162D-487C-8B41BE29DC59}"/>
              </a:ext>
            </a:extLst>
          </p:cNvPr>
          <p:cNvSpPr>
            <a:spLocks noChangeArrowheads="1"/>
          </p:cNvSpPr>
          <p:nvPr/>
        </p:nvSpPr>
        <p:spPr bwMode="auto">
          <a:xfrm>
            <a:off x="5446713" y="5270500"/>
            <a:ext cx="1339850" cy="576263"/>
          </a:xfrm>
          <a:prstGeom prst="rect">
            <a:avLst/>
          </a:prstGeom>
          <a:solidFill>
            <a:srgbClr val="FFFF99"/>
          </a:solidFill>
          <a:ln w="127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Matriz securitária</a:t>
            </a:r>
          </a:p>
        </p:txBody>
      </p:sp>
      <p:sp>
        <p:nvSpPr>
          <p:cNvPr id="32783" name="Rectangle 18">
            <a:extLst>
              <a:ext uri="{FF2B5EF4-FFF2-40B4-BE49-F238E27FC236}">
                <a16:creationId xmlns:a16="http://schemas.microsoft.com/office/drawing/2014/main" id="{A5660801-134F-B891-9AAA-97DBA58ED7CF}"/>
              </a:ext>
            </a:extLst>
          </p:cNvPr>
          <p:cNvSpPr>
            <a:spLocks noChangeArrowheads="1"/>
          </p:cNvSpPr>
          <p:nvPr/>
        </p:nvSpPr>
        <p:spPr bwMode="auto">
          <a:xfrm>
            <a:off x="7358063" y="4090988"/>
            <a:ext cx="1339850" cy="576262"/>
          </a:xfrm>
          <a:prstGeom prst="rect">
            <a:avLst/>
          </a:prstGeom>
          <a:solidFill>
            <a:srgbClr val="FFFF99"/>
          </a:solidFill>
          <a:ln w="12700">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Autogestão</a:t>
            </a:r>
          </a:p>
        </p:txBody>
      </p:sp>
      <p:sp>
        <p:nvSpPr>
          <p:cNvPr id="32784" name="Rectangle 19">
            <a:extLst>
              <a:ext uri="{FF2B5EF4-FFF2-40B4-BE49-F238E27FC236}">
                <a16:creationId xmlns:a16="http://schemas.microsoft.com/office/drawing/2014/main" id="{1A1F2E56-5288-4D3C-311D-B9AB219006A6}"/>
              </a:ext>
            </a:extLst>
          </p:cNvPr>
          <p:cNvSpPr>
            <a:spLocks noChangeArrowheads="1"/>
          </p:cNvSpPr>
          <p:nvPr/>
        </p:nvSpPr>
        <p:spPr bwMode="auto">
          <a:xfrm>
            <a:off x="7358063" y="4646613"/>
            <a:ext cx="1339850" cy="576262"/>
          </a:xfrm>
          <a:prstGeom prst="rect">
            <a:avLst/>
          </a:prstGeom>
          <a:solidFill>
            <a:srgbClr val="FFFF99"/>
          </a:solidFill>
          <a:ln w="127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Medicina de grupo</a:t>
            </a:r>
          </a:p>
        </p:txBody>
      </p:sp>
      <p:sp>
        <p:nvSpPr>
          <p:cNvPr id="32785" name="Rectangle 20">
            <a:extLst>
              <a:ext uri="{FF2B5EF4-FFF2-40B4-BE49-F238E27FC236}">
                <a16:creationId xmlns:a16="http://schemas.microsoft.com/office/drawing/2014/main" id="{CC4A2944-FB14-252C-19C6-874555DE285B}"/>
              </a:ext>
            </a:extLst>
          </p:cNvPr>
          <p:cNvSpPr>
            <a:spLocks noChangeArrowheads="1"/>
          </p:cNvSpPr>
          <p:nvPr/>
        </p:nvSpPr>
        <p:spPr bwMode="auto">
          <a:xfrm>
            <a:off x="7358063" y="5180013"/>
            <a:ext cx="1339850" cy="576262"/>
          </a:xfrm>
          <a:prstGeom prst="rect">
            <a:avLst/>
          </a:prstGeom>
          <a:solidFill>
            <a:srgbClr val="FFFF99"/>
          </a:solidFill>
          <a:ln w="12700">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Cooperativa</a:t>
            </a:r>
          </a:p>
        </p:txBody>
      </p:sp>
      <p:sp>
        <p:nvSpPr>
          <p:cNvPr id="32786" name="Rectangle 21">
            <a:extLst>
              <a:ext uri="{FF2B5EF4-FFF2-40B4-BE49-F238E27FC236}">
                <a16:creationId xmlns:a16="http://schemas.microsoft.com/office/drawing/2014/main" id="{0B2C1CBE-4838-88C0-A2D9-25E21B4E6CF7}"/>
              </a:ext>
            </a:extLst>
          </p:cNvPr>
          <p:cNvSpPr>
            <a:spLocks noChangeArrowheads="1"/>
          </p:cNvSpPr>
          <p:nvPr/>
        </p:nvSpPr>
        <p:spPr bwMode="auto">
          <a:xfrm>
            <a:off x="7358063" y="5713413"/>
            <a:ext cx="1339850" cy="577850"/>
          </a:xfrm>
          <a:prstGeom prst="rect">
            <a:avLst/>
          </a:prstGeom>
          <a:solidFill>
            <a:srgbClr val="FFFF99"/>
          </a:solidFill>
          <a:ln w="12700">
            <a:solidFill>
              <a:srgbClr val="000000"/>
            </a:solid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pt-BR" altLang="pt-BR" sz="1600" b="1"/>
              <a:t>Seguradora</a:t>
            </a:r>
          </a:p>
        </p:txBody>
      </p:sp>
      <p:sp>
        <p:nvSpPr>
          <p:cNvPr id="32787" name="Line 22">
            <a:extLst>
              <a:ext uri="{FF2B5EF4-FFF2-40B4-BE49-F238E27FC236}">
                <a16:creationId xmlns:a16="http://schemas.microsoft.com/office/drawing/2014/main" id="{BCF6C16E-2166-F889-D129-E9F80B37A90E}"/>
              </a:ext>
            </a:extLst>
          </p:cNvPr>
          <p:cNvSpPr>
            <a:spLocks noChangeShapeType="1"/>
          </p:cNvSpPr>
          <p:nvPr/>
        </p:nvSpPr>
        <p:spPr bwMode="auto">
          <a:xfrm flipV="1">
            <a:off x="6783388" y="4983163"/>
            <a:ext cx="574675" cy="5746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2788" name="Line 23">
            <a:extLst>
              <a:ext uri="{FF2B5EF4-FFF2-40B4-BE49-F238E27FC236}">
                <a16:creationId xmlns:a16="http://schemas.microsoft.com/office/drawing/2014/main" id="{4A5A495C-C483-A3E5-6B4D-D4AFBD0A4502}"/>
              </a:ext>
            </a:extLst>
          </p:cNvPr>
          <p:cNvSpPr>
            <a:spLocks noChangeShapeType="1"/>
          </p:cNvSpPr>
          <p:nvPr/>
        </p:nvSpPr>
        <p:spPr bwMode="auto">
          <a:xfrm>
            <a:off x="6783388" y="5557838"/>
            <a:ext cx="574675" cy="15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2789" name="Line 24">
            <a:extLst>
              <a:ext uri="{FF2B5EF4-FFF2-40B4-BE49-F238E27FC236}">
                <a16:creationId xmlns:a16="http://schemas.microsoft.com/office/drawing/2014/main" id="{82EBDD69-04D3-327F-4839-417315B46C52}"/>
              </a:ext>
            </a:extLst>
          </p:cNvPr>
          <p:cNvSpPr>
            <a:spLocks noChangeShapeType="1"/>
          </p:cNvSpPr>
          <p:nvPr/>
        </p:nvSpPr>
        <p:spPr bwMode="auto">
          <a:xfrm>
            <a:off x="6783388" y="5557838"/>
            <a:ext cx="574675" cy="5730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7431" name="Text Box 25">
            <a:extLst>
              <a:ext uri="{FF2B5EF4-FFF2-40B4-BE49-F238E27FC236}">
                <a16:creationId xmlns:a16="http://schemas.microsoft.com/office/drawing/2014/main" id="{D00FD071-D381-2C5C-7555-2893BC7E142E}"/>
              </a:ext>
            </a:extLst>
          </p:cNvPr>
          <p:cNvSpPr txBox="1">
            <a:spLocks noChangeArrowheads="1"/>
          </p:cNvSpPr>
          <p:nvPr/>
        </p:nvSpPr>
        <p:spPr bwMode="auto">
          <a:xfrm>
            <a:off x="4786313" y="2252663"/>
            <a:ext cx="2841625" cy="641350"/>
          </a:xfrm>
          <a:prstGeom prst="rect">
            <a:avLst/>
          </a:prstGeom>
          <a:noFill/>
          <a:ln>
            <a:noFill/>
          </a:ln>
          <a:effectLst/>
          <a:extLst>
            <a:ext uri="{909E8E84-426E-40dd-AFC4-6F175D3DCCD1}">
              <a14:hiddenFill xmlns="" xmlns:a14="http://schemas.microsoft.com/office/drawing/2010/main">
                <a:solidFill>
                  <a:srgbClr val="C2E0C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pt-BR" altLang="pt-BR" sz="1800" i="1">
                <a:solidFill>
                  <a:srgbClr val="000000"/>
                </a:solidFill>
                <a:latin typeface="Times New Roman" panose="02020603050405020304" pitchFamily="18" charset="0"/>
              </a:rPr>
              <a:t> Lucrativo</a:t>
            </a:r>
          </a:p>
          <a:p>
            <a:pPr eaLnBrk="1" hangingPunct="1">
              <a:buFontTx/>
              <a:buChar char="•"/>
            </a:pPr>
            <a:r>
              <a:rPr lang="pt-BR" altLang="pt-BR" sz="1800" i="1">
                <a:solidFill>
                  <a:srgbClr val="000000"/>
                </a:solidFill>
                <a:latin typeface="Times New Roman" panose="02020603050405020304" pitchFamily="18" charset="0"/>
              </a:rPr>
              <a:t> Não lucrativo / filantrópico</a:t>
            </a:r>
          </a:p>
        </p:txBody>
      </p:sp>
      <p:sp>
        <p:nvSpPr>
          <p:cNvPr id="17432" name="Text Box 26">
            <a:extLst>
              <a:ext uri="{FF2B5EF4-FFF2-40B4-BE49-F238E27FC236}">
                <a16:creationId xmlns:a16="http://schemas.microsoft.com/office/drawing/2014/main" id="{BFAE0A8E-AB20-6E0D-25E5-4D6DD601D0A2}"/>
              </a:ext>
            </a:extLst>
          </p:cNvPr>
          <p:cNvSpPr txBox="1">
            <a:spLocks noChangeArrowheads="1"/>
          </p:cNvSpPr>
          <p:nvPr/>
        </p:nvSpPr>
        <p:spPr bwMode="auto">
          <a:xfrm>
            <a:off x="3563938" y="4799013"/>
            <a:ext cx="1057275" cy="641350"/>
          </a:xfrm>
          <a:prstGeom prst="rect">
            <a:avLst/>
          </a:prstGeom>
          <a:noFill/>
          <a:ln>
            <a:noFill/>
          </a:ln>
          <a:effectLst/>
          <a:extLst>
            <a:ext uri="{909E8E84-426E-40dd-AFC4-6F175D3DCCD1}">
              <a14:hiddenFill xmlns="" xmlns:a14="http://schemas.microsoft.com/office/drawing/2010/main">
                <a:solidFill>
                  <a:srgbClr val="C2E0C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buFontTx/>
              <a:buChar char="•"/>
              <a:defRPr/>
            </a:pPr>
            <a:r>
              <a:rPr lang="pt-BR" sz="1800" i="1">
                <a:solidFill>
                  <a:srgbClr val="000000"/>
                </a:solidFill>
                <a:latin typeface="Times New Roman" charset="0"/>
              </a:rPr>
              <a:t> Planos</a:t>
            </a:r>
          </a:p>
          <a:p>
            <a:pPr>
              <a:buFontTx/>
              <a:buChar char="•"/>
              <a:defRPr/>
            </a:pPr>
            <a:r>
              <a:rPr lang="pt-BR" sz="1800" i="1">
                <a:solidFill>
                  <a:srgbClr val="000000"/>
                </a:solidFill>
                <a:latin typeface="Times New Roman" charset="0"/>
              </a:rPr>
              <a:t> Seguros</a:t>
            </a:r>
          </a:p>
        </p:txBody>
      </p:sp>
      <p:sp>
        <p:nvSpPr>
          <p:cNvPr id="17433" name="Text Box 27">
            <a:extLst>
              <a:ext uri="{FF2B5EF4-FFF2-40B4-BE49-F238E27FC236}">
                <a16:creationId xmlns:a16="http://schemas.microsoft.com/office/drawing/2014/main" id="{B7E1C27D-D52B-8CB7-15B7-60E46E28BB58}"/>
              </a:ext>
            </a:extLst>
          </p:cNvPr>
          <p:cNvSpPr txBox="1">
            <a:spLocks noChangeArrowheads="1"/>
          </p:cNvSpPr>
          <p:nvPr/>
        </p:nvSpPr>
        <p:spPr bwMode="auto">
          <a:xfrm>
            <a:off x="5373688" y="4654550"/>
            <a:ext cx="1838325" cy="641350"/>
          </a:xfrm>
          <a:prstGeom prst="rect">
            <a:avLst/>
          </a:prstGeom>
          <a:noFill/>
          <a:ln>
            <a:noFill/>
          </a:ln>
          <a:effectLst/>
          <a:extLst>
            <a:ext uri="{909E8E84-426E-40dd-AFC4-6F175D3DCCD1}">
              <a14:hiddenFill xmlns="" xmlns:a14="http://schemas.microsoft.com/office/drawing/2010/main">
                <a:solidFill>
                  <a:srgbClr val="C2E0C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pt-BR" altLang="pt-BR" sz="1800" i="1">
                <a:solidFill>
                  <a:srgbClr val="000000"/>
                </a:solidFill>
                <a:latin typeface="Times New Roman" panose="02020603050405020304" pitchFamily="18" charset="0"/>
              </a:rPr>
              <a:t> Rede própria</a:t>
            </a:r>
          </a:p>
          <a:p>
            <a:pPr eaLnBrk="1" hangingPunct="1">
              <a:buFontTx/>
              <a:buChar char="•"/>
            </a:pPr>
            <a:r>
              <a:rPr lang="pt-BR" altLang="pt-BR" sz="1800" i="1">
                <a:solidFill>
                  <a:srgbClr val="000000"/>
                </a:solidFill>
                <a:latin typeface="Times New Roman" panose="02020603050405020304" pitchFamily="18" charset="0"/>
              </a:rPr>
              <a:t> Rede contratada</a:t>
            </a:r>
          </a:p>
        </p:txBody>
      </p:sp>
      <p:sp>
        <p:nvSpPr>
          <p:cNvPr id="17434" name="Text Box 28">
            <a:extLst>
              <a:ext uri="{FF2B5EF4-FFF2-40B4-BE49-F238E27FC236}">
                <a16:creationId xmlns:a16="http://schemas.microsoft.com/office/drawing/2014/main" id="{8ABCC85D-3A4F-5FD0-9F98-1392C1B7904E}"/>
              </a:ext>
            </a:extLst>
          </p:cNvPr>
          <p:cNvSpPr txBox="1">
            <a:spLocks noChangeArrowheads="1"/>
          </p:cNvSpPr>
          <p:nvPr/>
        </p:nvSpPr>
        <p:spPr bwMode="auto">
          <a:xfrm>
            <a:off x="4781550" y="990600"/>
            <a:ext cx="1260475" cy="915988"/>
          </a:xfrm>
          <a:prstGeom prst="rect">
            <a:avLst/>
          </a:prstGeom>
          <a:noFill/>
          <a:ln>
            <a:noFill/>
          </a:ln>
          <a:effectLst/>
          <a:extLst>
            <a:ext uri="{909E8E84-426E-40dd-AFC4-6F175D3DCCD1}">
              <a14:hiddenFill xmlns="" xmlns:a14="http://schemas.microsoft.com/office/drawing/2010/main">
                <a:solidFill>
                  <a:srgbClr val="C2E0C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buFontTx/>
              <a:buChar char="•"/>
              <a:defRPr/>
            </a:pPr>
            <a:r>
              <a:rPr lang="pt-BR" sz="1800" i="1">
                <a:solidFill>
                  <a:srgbClr val="000000"/>
                </a:solidFill>
                <a:latin typeface="Times New Roman" charset="0"/>
              </a:rPr>
              <a:t> Federal</a:t>
            </a:r>
          </a:p>
          <a:p>
            <a:pPr>
              <a:buFontTx/>
              <a:buChar char="•"/>
              <a:defRPr/>
            </a:pPr>
            <a:r>
              <a:rPr lang="pt-BR" sz="1800" i="1">
                <a:solidFill>
                  <a:srgbClr val="000000"/>
                </a:solidFill>
                <a:latin typeface="Times New Roman" charset="0"/>
              </a:rPr>
              <a:t> Estadual</a:t>
            </a:r>
          </a:p>
          <a:p>
            <a:pPr>
              <a:buFontTx/>
              <a:buChar char="•"/>
              <a:defRPr/>
            </a:pPr>
            <a:r>
              <a:rPr lang="pt-BR" sz="1800" i="1">
                <a:solidFill>
                  <a:srgbClr val="000000"/>
                </a:solidFill>
                <a:latin typeface="Times New Roman" charset="0"/>
              </a:rPr>
              <a:t> Municipal</a:t>
            </a:r>
          </a:p>
        </p:txBody>
      </p:sp>
      <p:sp>
        <p:nvSpPr>
          <p:cNvPr id="17435" name="AutoShape 29">
            <a:extLst>
              <a:ext uri="{FF2B5EF4-FFF2-40B4-BE49-F238E27FC236}">
                <a16:creationId xmlns:a16="http://schemas.microsoft.com/office/drawing/2014/main" id="{CB3DAD5B-1D86-178C-9838-C55DD4FFC676}"/>
              </a:ext>
            </a:extLst>
          </p:cNvPr>
          <p:cNvSpPr>
            <a:spLocks/>
          </p:cNvSpPr>
          <p:nvPr/>
        </p:nvSpPr>
        <p:spPr bwMode="auto">
          <a:xfrm>
            <a:off x="5989638" y="1082675"/>
            <a:ext cx="258762" cy="730250"/>
          </a:xfrm>
          <a:prstGeom prst="rightBrace">
            <a:avLst>
              <a:gd name="adj1" fmla="val 23517"/>
              <a:gd name="adj2" fmla="val 50000"/>
            </a:avLst>
          </a:prstGeom>
          <a:noFill/>
          <a:ln w="9525">
            <a:solidFill>
              <a:schemeClr val="tx1"/>
            </a:solidFill>
            <a:round/>
            <a:headEnd/>
            <a:tailEnd/>
          </a:ln>
          <a:effectLst/>
          <a:extLst>
            <a:ext uri="{909E8E84-426E-40dd-AFC4-6F175D3DCCD1}">
              <a14:hiddenFill xmlns="" xmlns:a14="http://schemas.microsoft.com/office/drawing/2010/main">
                <a:solidFill>
                  <a:srgbClr val="C2E0C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pt-BR">
              <a:latin typeface="Arial" charset="0"/>
              <a:ea typeface="ＭＳ Ｐゴシック" charset="0"/>
              <a:cs typeface="ＭＳ Ｐゴシック" charset="0"/>
            </a:endParaRPr>
          </a:p>
        </p:txBody>
      </p:sp>
      <p:sp>
        <p:nvSpPr>
          <p:cNvPr id="17436" name="Text Box 30">
            <a:extLst>
              <a:ext uri="{FF2B5EF4-FFF2-40B4-BE49-F238E27FC236}">
                <a16:creationId xmlns:a16="http://schemas.microsoft.com/office/drawing/2014/main" id="{6D6778CB-B260-A086-A8B6-0EA50AB2DDBB}"/>
              </a:ext>
            </a:extLst>
          </p:cNvPr>
          <p:cNvSpPr txBox="1">
            <a:spLocks noChangeArrowheads="1"/>
          </p:cNvSpPr>
          <p:nvPr/>
        </p:nvSpPr>
        <p:spPr bwMode="auto">
          <a:xfrm>
            <a:off x="6254750" y="1246188"/>
            <a:ext cx="1822450" cy="366712"/>
          </a:xfrm>
          <a:prstGeom prst="rect">
            <a:avLst/>
          </a:prstGeom>
          <a:noFill/>
          <a:ln>
            <a:noFill/>
          </a:ln>
          <a:effectLst/>
          <a:extLst>
            <a:ext uri="{909E8E84-426E-40dd-AFC4-6F175D3DCCD1}">
              <a14:hiddenFill xmlns="" xmlns:a14="http://schemas.microsoft.com/office/drawing/2010/main">
                <a:solidFill>
                  <a:srgbClr val="C2E0C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defRPr/>
            </a:pPr>
            <a:r>
              <a:rPr lang="pt-BR" sz="1800" b="1" i="1">
                <a:solidFill>
                  <a:srgbClr val="000000"/>
                </a:solidFill>
                <a:latin typeface="Times New Roman" charset="0"/>
              </a:rPr>
              <a:t> Acesso universal</a:t>
            </a:r>
          </a:p>
        </p:txBody>
      </p:sp>
      <p:sp>
        <p:nvSpPr>
          <p:cNvPr id="17437" name="AutoShape 31">
            <a:extLst>
              <a:ext uri="{FF2B5EF4-FFF2-40B4-BE49-F238E27FC236}">
                <a16:creationId xmlns:a16="http://schemas.microsoft.com/office/drawing/2014/main" id="{51758DAD-C536-C67F-5F1D-42400E1DEA2F}"/>
              </a:ext>
            </a:extLst>
          </p:cNvPr>
          <p:cNvSpPr>
            <a:spLocks/>
          </p:cNvSpPr>
          <p:nvPr/>
        </p:nvSpPr>
        <p:spPr bwMode="auto">
          <a:xfrm rot="5400000">
            <a:off x="4049713" y="5045075"/>
            <a:ext cx="211138" cy="973137"/>
          </a:xfrm>
          <a:prstGeom prst="rightBrace">
            <a:avLst>
              <a:gd name="adj1" fmla="val 38408"/>
              <a:gd name="adj2" fmla="val 50000"/>
            </a:avLst>
          </a:prstGeom>
          <a:noFill/>
          <a:ln w="9525">
            <a:solidFill>
              <a:schemeClr val="tx1"/>
            </a:solidFill>
            <a:round/>
            <a:headEnd/>
            <a:tailEnd/>
          </a:ln>
          <a:effectLst/>
          <a:extLst>
            <a:ext uri="{909E8E84-426E-40dd-AFC4-6F175D3DCCD1}">
              <a14:hiddenFill xmlns="" xmlns:a14="http://schemas.microsoft.com/office/drawing/2010/main">
                <a:solidFill>
                  <a:srgbClr val="C2E0C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pt-BR">
              <a:latin typeface="Arial" charset="0"/>
              <a:ea typeface="ＭＳ Ｐゴシック" charset="0"/>
              <a:cs typeface="ＭＳ Ｐゴシック" charset="0"/>
            </a:endParaRPr>
          </a:p>
        </p:txBody>
      </p:sp>
      <p:sp>
        <p:nvSpPr>
          <p:cNvPr id="17438" name="Text Box 32">
            <a:extLst>
              <a:ext uri="{FF2B5EF4-FFF2-40B4-BE49-F238E27FC236}">
                <a16:creationId xmlns:a16="http://schemas.microsoft.com/office/drawing/2014/main" id="{D5F526EA-A246-20DF-3F92-AE0881549451}"/>
              </a:ext>
            </a:extLst>
          </p:cNvPr>
          <p:cNvSpPr txBox="1">
            <a:spLocks noChangeArrowheads="1"/>
          </p:cNvSpPr>
          <p:nvPr/>
        </p:nvSpPr>
        <p:spPr bwMode="auto">
          <a:xfrm>
            <a:off x="2676525" y="5637213"/>
            <a:ext cx="3419475" cy="915987"/>
          </a:xfrm>
          <a:prstGeom prst="rect">
            <a:avLst/>
          </a:prstGeom>
          <a:noFill/>
          <a:ln>
            <a:noFill/>
          </a:ln>
          <a:effectLst/>
          <a:extLst>
            <a:ext uri="{909E8E84-426E-40dd-AFC4-6F175D3DCCD1}">
              <a14:hiddenFill xmlns="" xmlns:a14="http://schemas.microsoft.com/office/drawing/2010/main">
                <a:solidFill>
                  <a:srgbClr val="C2E0C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800" b="1" i="1">
                <a:solidFill>
                  <a:srgbClr val="000000"/>
                </a:solidFill>
                <a:latin typeface="Times New Roman" panose="02020603050405020304" pitchFamily="18" charset="0"/>
              </a:rPr>
              <a:t> Acesso condicionado a</a:t>
            </a:r>
          </a:p>
          <a:p>
            <a:pPr eaLnBrk="1" hangingPunct="1">
              <a:buFontTx/>
              <a:buChar char="•"/>
            </a:pPr>
            <a:r>
              <a:rPr lang="pt-BR" altLang="pt-BR" sz="1800" b="1" i="1">
                <a:solidFill>
                  <a:srgbClr val="000000"/>
                </a:solidFill>
                <a:latin typeface="Times New Roman" panose="02020603050405020304" pitchFamily="18" charset="0"/>
              </a:rPr>
              <a:t> capacidade de pagamento</a:t>
            </a:r>
          </a:p>
          <a:p>
            <a:pPr eaLnBrk="1" hangingPunct="1">
              <a:buFontTx/>
              <a:buChar char="•"/>
            </a:pPr>
            <a:r>
              <a:rPr lang="pt-BR" altLang="pt-BR" sz="1800" b="1" i="1">
                <a:solidFill>
                  <a:srgbClr val="000000"/>
                </a:solidFill>
                <a:latin typeface="Times New Roman" panose="02020603050405020304" pitchFamily="18" charset="0"/>
              </a:rPr>
              <a:t> inserção no mercado de trabalho</a:t>
            </a:r>
          </a:p>
        </p:txBody>
      </p:sp>
      <p:cxnSp>
        <p:nvCxnSpPr>
          <p:cNvPr id="17439" name="AutoShape 33">
            <a:extLst>
              <a:ext uri="{FF2B5EF4-FFF2-40B4-BE49-F238E27FC236}">
                <a16:creationId xmlns:a16="http://schemas.microsoft.com/office/drawing/2014/main" id="{55413B04-E599-B993-EEDE-73C2438EFA6A}"/>
              </a:ext>
            </a:extLst>
          </p:cNvPr>
          <p:cNvCxnSpPr>
            <a:cxnSpLocks noChangeShapeType="1"/>
            <a:endCxn id="32780" idx="1"/>
          </p:cNvCxnSpPr>
          <p:nvPr/>
        </p:nvCxnSpPr>
        <p:spPr bwMode="auto">
          <a:xfrm>
            <a:off x="2865438" y="1439863"/>
            <a:ext cx="573087" cy="1587"/>
          </a:xfrm>
          <a:prstGeom prst="straightConnector1">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440" name="AutoShape 34">
            <a:extLst>
              <a:ext uri="{FF2B5EF4-FFF2-40B4-BE49-F238E27FC236}">
                <a16:creationId xmlns:a16="http://schemas.microsoft.com/office/drawing/2014/main" id="{0242CDA5-1077-95FB-6D49-D8DA5AA29B8A}"/>
              </a:ext>
            </a:extLst>
          </p:cNvPr>
          <p:cNvCxnSpPr>
            <a:cxnSpLocks noChangeShapeType="1"/>
            <a:stCxn id="32777" idx="3"/>
            <a:endCxn id="32778" idx="1"/>
          </p:cNvCxnSpPr>
          <p:nvPr/>
        </p:nvCxnSpPr>
        <p:spPr bwMode="auto">
          <a:xfrm flipV="1">
            <a:off x="2867025" y="2476500"/>
            <a:ext cx="200025" cy="969963"/>
          </a:xfrm>
          <a:prstGeom prst="straightConnector1">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441" name="AutoShape 35">
            <a:extLst>
              <a:ext uri="{FF2B5EF4-FFF2-40B4-BE49-F238E27FC236}">
                <a16:creationId xmlns:a16="http://schemas.microsoft.com/office/drawing/2014/main" id="{D12DD637-B91B-D7A9-B057-007BDCCEE40B}"/>
              </a:ext>
            </a:extLst>
          </p:cNvPr>
          <p:cNvCxnSpPr>
            <a:cxnSpLocks noChangeShapeType="1"/>
            <a:stCxn id="32777" idx="3"/>
            <a:endCxn id="32779" idx="1"/>
          </p:cNvCxnSpPr>
          <p:nvPr/>
        </p:nvCxnSpPr>
        <p:spPr bwMode="auto">
          <a:xfrm>
            <a:off x="2867025" y="3446463"/>
            <a:ext cx="571500" cy="933450"/>
          </a:xfrm>
          <a:prstGeom prst="straightConnector1">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442" name="AutoShape 36">
            <a:extLst>
              <a:ext uri="{FF2B5EF4-FFF2-40B4-BE49-F238E27FC236}">
                <a16:creationId xmlns:a16="http://schemas.microsoft.com/office/drawing/2014/main" id="{00F7026C-F669-B69F-48B3-404DFDD4A556}"/>
              </a:ext>
            </a:extLst>
          </p:cNvPr>
          <p:cNvCxnSpPr>
            <a:cxnSpLocks noChangeShapeType="1"/>
            <a:stCxn id="32779" idx="3"/>
            <a:endCxn id="32781" idx="1"/>
          </p:cNvCxnSpPr>
          <p:nvPr/>
        </p:nvCxnSpPr>
        <p:spPr bwMode="auto">
          <a:xfrm>
            <a:off x="4778375" y="4379913"/>
            <a:ext cx="668338" cy="0"/>
          </a:xfrm>
          <a:prstGeom prst="straightConnector1">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443" name="AutoShape 37">
            <a:extLst>
              <a:ext uri="{FF2B5EF4-FFF2-40B4-BE49-F238E27FC236}">
                <a16:creationId xmlns:a16="http://schemas.microsoft.com/office/drawing/2014/main" id="{1188C6BF-9A02-C8F6-3C5D-DCF042A86898}"/>
              </a:ext>
            </a:extLst>
          </p:cNvPr>
          <p:cNvCxnSpPr>
            <a:cxnSpLocks noChangeShapeType="1"/>
            <a:stCxn id="32779" idx="3"/>
            <a:endCxn id="32782" idx="1"/>
          </p:cNvCxnSpPr>
          <p:nvPr/>
        </p:nvCxnSpPr>
        <p:spPr bwMode="auto">
          <a:xfrm>
            <a:off x="4778375" y="4379913"/>
            <a:ext cx="668338" cy="1179512"/>
          </a:xfrm>
          <a:prstGeom prst="straightConnector1">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444" name="AutoShape 38">
            <a:extLst>
              <a:ext uri="{FF2B5EF4-FFF2-40B4-BE49-F238E27FC236}">
                <a16:creationId xmlns:a16="http://schemas.microsoft.com/office/drawing/2014/main" id="{99C8F146-4220-3C94-A17D-368D836A7EB9}"/>
              </a:ext>
            </a:extLst>
          </p:cNvPr>
          <p:cNvCxnSpPr>
            <a:cxnSpLocks noChangeShapeType="1"/>
            <a:stCxn id="32780" idx="2"/>
            <a:endCxn id="32778" idx="0"/>
          </p:cNvCxnSpPr>
          <p:nvPr/>
        </p:nvCxnSpPr>
        <p:spPr bwMode="auto">
          <a:xfrm flipH="1">
            <a:off x="3927475" y="1728788"/>
            <a:ext cx="180975" cy="288925"/>
          </a:xfrm>
          <a:prstGeom prst="straightConnector1">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445" name="AutoShape 39">
            <a:extLst>
              <a:ext uri="{FF2B5EF4-FFF2-40B4-BE49-F238E27FC236}">
                <a16:creationId xmlns:a16="http://schemas.microsoft.com/office/drawing/2014/main" id="{8EDA60D5-6DF0-C52E-9E9F-8D3386FC1E3D}"/>
              </a:ext>
            </a:extLst>
          </p:cNvPr>
          <p:cNvCxnSpPr>
            <a:cxnSpLocks noChangeShapeType="1"/>
            <a:stCxn id="32778" idx="2"/>
            <a:endCxn id="32779" idx="0"/>
          </p:cNvCxnSpPr>
          <p:nvPr/>
        </p:nvCxnSpPr>
        <p:spPr bwMode="auto">
          <a:xfrm>
            <a:off x="3927475" y="2933700"/>
            <a:ext cx="180975" cy="1157288"/>
          </a:xfrm>
          <a:prstGeom prst="straightConnector1">
            <a:avLst/>
          </a:prstGeom>
          <a:noFill/>
          <a:ln w="38100">
            <a:solidFill>
              <a:schemeClr val="tx1"/>
            </a:solidFill>
            <a:prstDash val="sysDot"/>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446" name="AutoShape 40">
            <a:extLst>
              <a:ext uri="{FF2B5EF4-FFF2-40B4-BE49-F238E27FC236}">
                <a16:creationId xmlns:a16="http://schemas.microsoft.com/office/drawing/2014/main" id="{E9E1A8F3-F1BC-DC3B-A623-FA06BE5633BB}"/>
              </a:ext>
            </a:extLst>
          </p:cNvPr>
          <p:cNvCxnSpPr>
            <a:cxnSpLocks noChangeShapeType="1"/>
            <a:stCxn id="32781" idx="3"/>
            <a:endCxn id="32783" idx="1"/>
          </p:cNvCxnSpPr>
          <p:nvPr/>
        </p:nvCxnSpPr>
        <p:spPr bwMode="auto">
          <a:xfrm>
            <a:off x="6786563" y="4379913"/>
            <a:ext cx="5715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7447" name="AutoShape 41">
            <a:extLst>
              <a:ext uri="{FF2B5EF4-FFF2-40B4-BE49-F238E27FC236}">
                <a16:creationId xmlns:a16="http://schemas.microsoft.com/office/drawing/2014/main" id="{6437C160-4ADD-CA6D-4742-0C8D6EDCB457}"/>
              </a:ext>
            </a:extLst>
          </p:cNvPr>
          <p:cNvCxnSpPr>
            <a:cxnSpLocks noChangeShapeType="1"/>
            <a:stCxn id="17411" idx="1"/>
            <a:endCxn id="17412" idx="1"/>
          </p:cNvCxnSpPr>
          <p:nvPr/>
        </p:nvCxnSpPr>
        <p:spPr bwMode="auto">
          <a:xfrm rot="10800000" flipH="1" flipV="1">
            <a:off x="1200150" y="1981200"/>
            <a:ext cx="1371600" cy="3276600"/>
          </a:xfrm>
          <a:prstGeom prst="bentConnector3">
            <a:avLst>
              <a:gd name="adj1" fmla="val -15278"/>
            </a:avLst>
          </a:prstGeom>
          <a:noFill/>
          <a:ln w="38100">
            <a:solidFill>
              <a:schemeClr val="tx1"/>
            </a:solidFill>
            <a:prstDash val="sysDot"/>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2807" name="Espaço Reservado para Número de Slide 1">
            <a:extLst>
              <a:ext uri="{FF2B5EF4-FFF2-40B4-BE49-F238E27FC236}">
                <a16:creationId xmlns:a16="http://schemas.microsoft.com/office/drawing/2014/main" id="{C208C85A-E269-D7F5-437B-9E25FD71BEF2}"/>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0F7633CD-882A-BC49-A989-78CA3781653C}" type="slidenum">
              <a:rPr lang="en-US" altLang="pt-BR" sz="1200"/>
              <a:pPr algn="l" eaLnBrk="1" hangingPunct="1"/>
              <a:t>15</a:t>
            </a:fld>
            <a:endParaRPr lang="en-US" altLang="pt-BR" sz="1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31786"/>
                                        </p:tgtEl>
                                        <p:attrNameLst>
                                          <p:attrName>style.visibility</p:attrName>
                                        </p:attrNameLst>
                                      </p:cBhvr>
                                      <p:to>
                                        <p:strVal val="visible"/>
                                      </p:to>
                                    </p:set>
                                    <p:anim calcmode="lin" valueType="num">
                                      <p:cBhvr additive="base">
                                        <p:cTn id="7" dur="500" fill="hold"/>
                                        <p:tgtEl>
                                          <p:spTgt spid="331786"/>
                                        </p:tgtEl>
                                        <p:attrNameLst>
                                          <p:attrName>ppt_x</p:attrName>
                                        </p:attrNameLst>
                                      </p:cBhvr>
                                      <p:tavLst>
                                        <p:tav tm="0">
                                          <p:val>
                                            <p:strVal val="#ppt_x"/>
                                          </p:val>
                                        </p:tav>
                                        <p:tav tm="100000">
                                          <p:val>
                                            <p:strVal val="#ppt_x"/>
                                          </p:val>
                                        </p:tav>
                                      </p:tavLst>
                                    </p:anim>
                                    <p:anim calcmode="lin" valueType="num">
                                      <p:cBhvr additive="base">
                                        <p:cTn id="8" dur="500" fill="hold"/>
                                        <p:tgtEl>
                                          <p:spTgt spid="33178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331784"/>
                                        </p:tgtEl>
                                        <p:attrNameLst>
                                          <p:attrName>style.visibility</p:attrName>
                                        </p:attrNameLst>
                                      </p:cBhvr>
                                      <p:to>
                                        <p:strVal val="visible"/>
                                      </p:to>
                                    </p:set>
                                    <p:animEffect transition="in" filter="slide(fromLeft)">
                                      <p:cBhvr>
                                        <p:cTn id="12" dur="500"/>
                                        <p:tgtEl>
                                          <p:spTgt spid="331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A9A275DF-D1B5-F3E3-FC3E-39331793B01F}"/>
              </a:ext>
            </a:extLst>
          </p:cNvPr>
          <p:cNvSpPr>
            <a:spLocks noGrp="1" noChangeArrowheads="1"/>
          </p:cNvSpPr>
          <p:nvPr>
            <p:ph type="title"/>
          </p:nvPr>
        </p:nvSpPr>
        <p:spPr/>
        <p:txBody>
          <a:bodyPr/>
          <a:lstStyle/>
          <a:p>
            <a:pPr eaLnBrk="1" hangingPunct="1"/>
            <a:r>
              <a:rPr lang="pt-BR" altLang="pt-BR" b="1">
                <a:ea typeface="ＭＳ Ｐゴシック" panose="020B0600070205080204" pitchFamily="34" charset="-128"/>
              </a:rPr>
              <a:t>REGULAÇÃO</a:t>
            </a:r>
          </a:p>
        </p:txBody>
      </p:sp>
      <p:sp>
        <p:nvSpPr>
          <p:cNvPr id="15362" name="Rectangle 3">
            <a:extLst>
              <a:ext uri="{FF2B5EF4-FFF2-40B4-BE49-F238E27FC236}">
                <a16:creationId xmlns:a16="http://schemas.microsoft.com/office/drawing/2014/main" id="{994735A8-199D-5EA1-EB48-8C648A49A3F2}"/>
              </a:ext>
            </a:extLst>
          </p:cNvPr>
          <p:cNvSpPr>
            <a:spLocks noGrp="1" noChangeArrowheads="1"/>
          </p:cNvSpPr>
          <p:nvPr>
            <p:ph type="body" idx="1"/>
          </p:nvPr>
        </p:nvSpPr>
        <p:spPr/>
        <p:txBody>
          <a:bodyPr/>
          <a:lstStyle/>
          <a:p>
            <a:pPr marL="838200" lvl="1" indent="-381000" eaLnBrk="1" hangingPunct="1">
              <a:lnSpc>
                <a:spcPct val="80000"/>
              </a:lnSpc>
            </a:pPr>
            <a:r>
              <a:rPr lang="pt-BR" altLang="pt-BR" sz="2000" b="1">
                <a:ea typeface="ＭＳ Ｐゴシック" panose="020B0600070205080204" pitchFamily="34" charset="-128"/>
                <a:sym typeface="Symbol" pitchFamily="2" charset="2"/>
              </a:rPr>
              <a:t>O termo regulação é polissêmico. Pode ser entendido:</a:t>
            </a:r>
          </a:p>
          <a:p>
            <a:pPr marL="838200" lvl="1" indent="-381000" eaLnBrk="1" hangingPunct="1">
              <a:lnSpc>
                <a:spcPct val="80000"/>
              </a:lnSpc>
            </a:pPr>
            <a:endParaRPr lang="pt-BR" altLang="pt-BR" sz="2000" b="1">
              <a:ea typeface="ＭＳ Ｐゴシック" panose="020B0600070205080204" pitchFamily="34" charset="-128"/>
              <a:sym typeface="Symbol" pitchFamily="2" charset="2"/>
            </a:endParaRPr>
          </a:p>
          <a:p>
            <a:pPr marL="1257300" lvl="2" indent="-342900" eaLnBrk="1" hangingPunct="1">
              <a:lnSpc>
                <a:spcPct val="80000"/>
              </a:lnSpc>
            </a:pPr>
            <a:r>
              <a:rPr lang="pt-BR" altLang="pt-BR" sz="1800" b="1">
                <a:ea typeface="ＭＳ Ｐゴシック" panose="020B0600070205080204" pitchFamily="34" charset="-128"/>
                <a:sym typeface="Symbol" pitchFamily="2" charset="2"/>
              </a:rPr>
              <a:t>Como um conjunto específico de comandos normativos, onde a regulação envolve um agrupamento de regras coercitivas, editadas por órgão criado para este fim;</a:t>
            </a:r>
          </a:p>
          <a:p>
            <a:pPr marL="838200" lvl="1" indent="-381000" eaLnBrk="1" hangingPunct="1">
              <a:lnSpc>
                <a:spcPct val="80000"/>
              </a:lnSpc>
            </a:pPr>
            <a:endParaRPr lang="pt-BR" altLang="pt-BR" sz="2000" b="1">
              <a:ea typeface="ＭＳ Ｐゴシック" panose="020B0600070205080204" pitchFamily="34" charset="-128"/>
              <a:sym typeface="Symbol" pitchFamily="2" charset="2"/>
            </a:endParaRPr>
          </a:p>
          <a:p>
            <a:pPr marL="1257300" lvl="2" indent="-342900" eaLnBrk="1" hangingPunct="1">
              <a:lnSpc>
                <a:spcPct val="80000"/>
              </a:lnSpc>
            </a:pPr>
            <a:r>
              <a:rPr lang="pt-BR" altLang="pt-BR" sz="1800" b="1">
                <a:ea typeface="ＭＳ Ｐゴシック" panose="020B0600070205080204" pitchFamily="34" charset="-128"/>
                <a:sym typeface="Symbol" pitchFamily="2" charset="2"/>
              </a:rPr>
              <a:t>Como influência estatal deliberada, onde a regulação, num sentido mais amplo, cobre toda a ação estatal destinada a influenciar o comportamento social, econômico ou político (política).</a:t>
            </a:r>
          </a:p>
          <a:p>
            <a:pPr marL="838200" lvl="1" indent="-381000" eaLnBrk="1" hangingPunct="1">
              <a:lnSpc>
                <a:spcPct val="80000"/>
              </a:lnSpc>
            </a:pPr>
            <a:endParaRPr lang="pt-BR" altLang="pt-BR" sz="2000" b="1">
              <a:ea typeface="ＭＳ Ｐゴシック" panose="020B0600070205080204" pitchFamily="34" charset="-128"/>
              <a:sym typeface="Symbol" pitchFamily="2" charset="2"/>
            </a:endParaRPr>
          </a:p>
          <a:p>
            <a:pPr marL="1257300" lvl="2" indent="-342900" eaLnBrk="1" hangingPunct="1">
              <a:lnSpc>
                <a:spcPct val="80000"/>
              </a:lnSpc>
            </a:pPr>
            <a:r>
              <a:rPr lang="pt-BR" altLang="pt-BR" sz="1800" b="1">
                <a:ea typeface="ＭＳ Ｐゴシック" panose="020B0600070205080204" pitchFamily="34" charset="-128"/>
                <a:sym typeface="Symbol" pitchFamily="2" charset="2"/>
              </a:rPr>
              <a:t>Como forma de controle social, onde todos os mecanismos que afetam o comportamento humano são determinados por regras advindas do Estado ou não (por exemplo, auto-regulação) (sociológica).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D7C2861-06B5-FF73-BA02-BA4BFBD4263F}"/>
              </a:ext>
            </a:extLst>
          </p:cNvPr>
          <p:cNvSpPr>
            <a:spLocks noGrp="1" noChangeArrowheads="1"/>
          </p:cNvSpPr>
          <p:nvPr>
            <p:ph type="title"/>
          </p:nvPr>
        </p:nvSpPr>
        <p:spPr/>
        <p:txBody>
          <a:bodyPr/>
          <a:lstStyle/>
          <a:p>
            <a:pPr eaLnBrk="1" hangingPunct="1"/>
            <a:r>
              <a:rPr lang="pt-BR" altLang="pt-BR" b="1">
                <a:ea typeface="ＭＳ Ｐゴシック" panose="020B0600070205080204" pitchFamily="34" charset="-128"/>
              </a:rPr>
              <a:t>REGULAÇÃO EM SAÚDE</a:t>
            </a:r>
          </a:p>
        </p:txBody>
      </p:sp>
      <p:sp>
        <p:nvSpPr>
          <p:cNvPr id="17410" name="Rectangle 3">
            <a:extLst>
              <a:ext uri="{FF2B5EF4-FFF2-40B4-BE49-F238E27FC236}">
                <a16:creationId xmlns:a16="http://schemas.microsoft.com/office/drawing/2014/main" id="{9420AEF0-A69B-96F1-7782-B3EC2F21ED08}"/>
              </a:ext>
            </a:extLst>
          </p:cNvPr>
          <p:cNvSpPr>
            <a:spLocks noGrp="1" noChangeArrowheads="1"/>
          </p:cNvSpPr>
          <p:nvPr>
            <p:ph type="body" idx="1"/>
          </p:nvPr>
        </p:nvSpPr>
        <p:spPr/>
        <p:txBody>
          <a:bodyPr/>
          <a:lstStyle/>
          <a:p>
            <a:pPr marL="838200" lvl="1" indent="-381000" eaLnBrk="1" hangingPunct="1"/>
            <a:r>
              <a:rPr lang="pt-BR" altLang="pt-BR" b="1">
                <a:ea typeface="ＭＳ Ｐゴシック" panose="020B0600070205080204" pitchFamily="34" charset="-128"/>
                <a:sym typeface="Symbol" pitchFamily="2" charset="2"/>
              </a:rPr>
              <a:t>As diferentes compreensões sobre regulação são intercambiáveis. </a:t>
            </a:r>
          </a:p>
          <a:p>
            <a:pPr marL="838200" lvl="1" indent="-381000" eaLnBrk="1" hangingPunct="1"/>
            <a:endParaRPr lang="pt-BR" altLang="pt-BR" b="1">
              <a:ea typeface="ＭＳ Ｐゴシック" panose="020B0600070205080204" pitchFamily="34" charset="-128"/>
              <a:sym typeface="Symbol" pitchFamily="2" charset="2"/>
            </a:endParaRPr>
          </a:p>
          <a:p>
            <a:pPr marL="838200" lvl="1" indent="-381000" eaLnBrk="1" hangingPunct="1"/>
            <a:r>
              <a:rPr lang="pt-BR" altLang="pt-BR" b="1">
                <a:ea typeface="ＭＳ Ｐゴシック" panose="020B0600070205080204" pitchFamily="34" charset="-128"/>
                <a:sym typeface="Symbol" pitchFamily="2" charset="2"/>
              </a:rPr>
              <a:t>Convém analisar a regulação em saúde no Brasil a partir do desenvolvimento da política de saúde no país.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1E83FD6A-8059-4259-A85B-25FDB62D8632}"/>
              </a:ext>
            </a:extLst>
          </p:cNvPr>
          <p:cNvSpPr>
            <a:spLocks noGrp="1" noChangeArrowheads="1"/>
          </p:cNvSpPr>
          <p:nvPr>
            <p:ph type="title"/>
          </p:nvPr>
        </p:nvSpPr>
        <p:spPr/>
        <p:txBody>
          <a:bodyPr/>
          <a:lstStyle/>
          <a:p>
            <a:pPr eaLnBrk="1" hangingPunct="1"/>
            <a:r>
              <a:rPr lang="pt-BR" altLang="pt-BR" sz="3200" b="1">
                <a:effectLst>
                  <a:outerShdw blurRad="38100" dist="38100" dir="2700000" algn="tl">
                    <a:srgbClr val="C0C0C0"/>
                  </a:outerShdw>
                </a:effectLst>
                <a:ea typeface="ＭＳ Ｐゴシック" panose="020B0600070205080204" pitchFamily="34" charset="-128"/>
              </a:rPr>
              <a:t>O SETOR SAÚDE NO BRASIL</a:t>
            </a:r>
          </a:p>
        </p:txBody>
      </p:sp>
      <p:sp>
        <p:nvSpPr>
          <p:cNvPr id="19458" name="Rectangle 3">
            <a:extLst>
              <a:ext uri="{FF2B5EF4-FFF2-40B4-BE49-F238E27FC236}">
                <a16:creationId xmlns:a16="http://schemas.microsoft.com/office/drawing/2014/main" id="{B2AA14C7-EF7C-66BB-9B21-16D290F0CE18}"/>
              </a:ext>
            </a:extLst>
          </p:cNvPr>
          <p:cNvSpPr>
            <a:spLocks noGrp="1" noChangeArrowheads="1"/>
          </p:cNvSpPr>
          <p:nvPr>
            <p:ph type="body" idx="1"/>
          </p:nvPr>
        </p:nvSpPr>
        <p:spPr/>
        <p:txBody>
          <a:bodyPr/>
          <a:lstStyle/>
          <a:p>
            <a:pPr marL="533400" indent="-533400" eaLnBrk="1" hangingPunct="1">
              <a:lnSpc>
                <a:spcPct val="80000"/>
              </a:lnSpc>
              <a:buFont typeface="Wingdings" pitchFamily="2" charset="2"/>
              <a:buChar char="Ø"/>
            </a:pPr>
            <a:r>
              <a:rPr lang="pt-BR" altLang="pt-BR" sz="2400">
                <a:ea typeface="ＭＳ Ｐゴシック" panose="020B0600070205080204" pitchFamily="34" charset="-128"/>
              </a:rPr>
              <a:t>O setor saúde movimenta, hoje, em torno de 9,6% do PIB brasileiro, sendo 3,8% gastos públicos e 5,8 gastos privados.</a:t>
            </a:r>
          </a:p>
          <a:p>
            <a:pPr marL="533400" indent="-533400" eaLnBrk="1" hangingPunct="1">
              <a:lnSpc>
                <a:spcPct val="80000"/>
              </a:lnSpc>
              <a:buFont typeface="Wingdings" pitchFamily="2" charset="2"/>
              <a:buChar char="Ø"/>
            </a:pPr>
            <a:endParaRPr lang="pt-BR" altLang="pt-BR" sz="2400">
              <a:ea typeface="ＭＳ Ｐゴシック" panose="020B0600070205080204" pitchFamily="34" charset="-128"/>
            </a:endParaRPr>
          </a:p>
          <a:p>
            <a:pPr marL="533400" indent="-533400" eaLnBrk="1" hangingPunct="1">
              <a:lnSpc>
                <a:spcPct val="80000"/>
              </a:lnSpc>
              <a:buFont typeface="Wingdings" pitchFamily="2" charset="2"/>
              <a:buChar char="Ø"/>
            </a:pPr>
            <a:r>
              <a:rPr lang="pt-BR" altLang="pt-BR" sz="2400">
                <a:ea typeface="ＭＳ Ｐゴシック" panose="020B0600070205080204" pitchFamily="34" charset="-128"/>
              </a:rPr>
              <a:t>Compõem o setor saúde no Brasil: </a:t>
            </a:r>
          </a:p>
          <a:p>
            <a:pPr marL="914400" lvl="1" indent="-457200" eaLnBrk="1" hangingPunct="1">
              <a:lnSpc>
                <a:spcPct val="80000"/>
              </a:lnSpc>
              <a:buFont typeface="Wingdings" pitchFamily="2" charset="2"/>
              <a:buChar char="Ø"/>
            </a:pPr>
            <a:r>
              <a:rPr lang="pt-BR" altLang="pt-BR" sz="2000">
                <a:ea typeface="ＭＳ Ｐゴシック" panose="020B0600070205080204" pitchFamily="34" charset="-128"/>
              </a:rPr>
              <a:t>Serviços de medicina e demais serviços prestados por profissionais de saúde (psicólogos, enfermeiros, nutricionistas, educadores físicos, fisioterapeutas etc.)  </a:t>
            </a:r>
          </a:p>
          <a:p>
            <a:pPr marL="914400" lvl="1" indent="-457200" eaLnBrk="1" hangingPunct="1">
              <a:lnSpc>
                <a:spcPct val="80000"/>
              </a:lnSpc>
              <a:buFont typeface="Wingdings" pitchFamily="2" charset="2"/>
              <a:buChar char="Ø"/>
            </a:pPr>
            <a:r>
              <a:rPr lang="pt-BR" altLang="pt-BR" sz="2000">
                <a:ea typeface="ＭＳ Ｐゴシック" panose="020B0600070205080204" pitchFamily="34" charset="-128"/>
              </a:rPr>
              <a:t>Serviços laboratoriais e de medicina diagnóstica </a:t>
            </a:r>
          </a:p>
          <a:p>
            <a:pPr marL="914400" lvl="1" indent="-457200" eaLnBrk="1" hangingPunct="1">
              <a:lnSpc>
                <a:spcPct val="80000"/>
              </a:lnSpc>
              <a:buFont typeface="Wingdings" pitchFamily="2" charset="2"/>
              <a:buChar char="Ø"/>
            </a:pPr>
            <a:r>
              <a:rPr lang="pt-BR" altLang="pt-BR" sz="2000">
                <a:ea typeface="ＭＳ Ｐゴシック" panose="020B0600070205080204" pitchFamily="34" charset="-128"/>
              </a:rPr>
              <a:t>Serviços hospitalares</a:t>
            </a:r>
          </a:p>
          <a:p>
            <a:pPr marL="914400" lvl="1" indent="-457200" eaLnBrk="1" hangingPunct="1">
              <a:lnSpc>
                <a:spcPct val="80000"/>
              </a:lnSpc>
              <a:buFont typeface="Wingdings" pitchFamily="2" charset="2"/>
              <a:buChar char="Ø"/>
            </a:pPr>
            <a:r>
              <a:rPr lang="pt-BR" altLang="pt-BR" sz="2000">
                <a:ea typeface="ＭＳ Ｐゴシック" panose="020B0600070205080204" pitchFamily="34" charset="-128"/>
              </a:rPr>
              <a:t>Indústria farmacêutica e de alimentos</a:t>
            </a:r>
          </a:p>
          <a:p>
            <a:pPr marL="914400" lvl="1" indent="-457200" eaLnBrk="1" hangingPunct="1">
              <a:lnSpc>
                <a:spcPct val="80000"/>
              </a:lnSpc>
              <a:buFont typeface="Wingdings" pitchFamily="2" charset="2"/>
              <a:buChar char="Ø"/>
            </a:pPr>
            <a:r>
              <a:rPr lang="pt-BR" altLang="pt-BR" sz="2000">
                <a:ea typeface="ＭＳ Ｐゴシック" panose="020B0600070205080204" pitchFamily="34" charset="-128"/>
              </a:rPr>
              <a:t>Planos de Saúde</a:t>
            </a:r>
          </a:p>
          <a:p>
            <a:pPr marL="914400" lvl="1" indent="-457200" eaLnBrk="1" hangingPunct="1">
              <a:lnSpc>
                <a:spcPct val="80000"/>
              </a:lnSpc>
              <a:buFont typeface="Wingdings" pitchFamily="2" charset="2"/>
              <a:buChar char="Ø"/>
            </a:pPr>
            <a:r>
              <a:rPr lang="pt-BR" altLang="pt-BR" sz="2000">
                <a:ea typeface="ＭＳ Ｐゴシック" panose="020B0600070205080204" pitchFamily="34" charset="-128"/>
              </a:rPr>
              <a:t>Insumos de Saúde </a:t>
            </a:r>
          </a:p>
          <a:p>
            <a:pPr marL="914400" lvl="1" indent="-457200" eaLnBrk="1" hangingPunct="1">
              <a:lnSpc>
                <a:spcPct val="80000"/>
              </a:lnSpc>
              <a:buFont typeface="Wingdings" pitchFamily="2" charset="2"/>
              <a:buChar char="Ø"/>
            </a:pPr>
            <a:r>
              <a:rPr lang="pt-BR" altLang="pt-BR" sz="2000">
                <a:ea typeface="ＭＳ Ｐゴシック" panose="020B0600070205080204" pitchFamily="34" charset="-128"/>
              </a:rPr>
              <a:t>Educação sanitária permanente</a:t>
            </a:r>
          </a:p>
          <a:p>
            <a:pPr marL="914400" lvl="1" indent="-457200" eaLnBrk="1" hangingPunct="1">
              <a:lnSpc>
                <a:spcPct val="80000"/>
              </a:lnSpc>
              <a:buFont typeface="Wingdings" pitchFamily="2" charset="2"/>
              <a:buNone/>
            </a:pPr>
            <a:endParaRPr lang="pt-BR" altLang="pt-BR" sz="200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6AEFFBDB-145D-9CFC-6415-F687C502B479}"/>
              </a:ext>
            </a:extLst>
          </p:cNvPr>
          <p:cNvSpPr>
            <a:spLocks noGrp="1" noChangeArrowheads="1"/>
          </p:cNvSpPr>
          <p:nvPr>
            <p:ph type="title"/>
          </p:nvPr>
        </p:nvSpPr>
        <p:spPr/>
        <p:txBody>
          <a:bodyPr/>
          <a:lstStyle/>
          <a:p>
            <a:pPr eaLnBrk="1" hangingPunct="1"/>
            <a:r>
              <a:rPr lang="pt-BR" altLang="pt-BR" sz="3200" b="1">
                <a:effectLst>
                  <a:outerShdw blurRad="38100" dist="38100" dir="2700000" algn="tl">
                    <a:srgbClr val="C0C0C0"/>
                  </a:outerShdw>
                </a:effectLst>
                <a:ea typeface="ＭＳ Ｐゴシック" panose="020B0600070205080204" pitchFamily="34" charset="-128"/>
              </a:rPr>
              <a:t>O SETOR SAÚDE NO BRASIL</a:t>
            </a:r>
          </a:p>
        </p:txBody>
      </p:sp>
      <p:sp>
        <p:nvSpPr>
          <p:cNvPr id="23554" name="Rectangle 3">
            <a:extLst>
              <a:ext uri="{FF2B5EF4-FFF2-40B4-BE49-F238E27FC236}">
                <a16:creationId xmlns:a16="http://schemas.microsoft.com/office/drawing/2014/main" id="{7D3DE9B7-FFA5-A3C1-7C30-4F7FE33308A8}"/>
              </a:ext>
            </a:extLst>
          </p:cNvPr>
          <p:cNvSpPr>
            <a:spLocks noGrp="1" noChangeArrowheads="1"/>
          </p:cNvSpPr>
          <p:nvPr>
            <p:ph type="body" idx="1"/>
          </p:nvPr>
        </p:nvSpPr>
        <p:spPr/>
        <p:txBody>
          <a:bodyPr/>
          <a:lstStyle/>
          <a:p>
            <a:pPr marL="533400" indent="-533400" eaLnBrk="1" hangingPunct="1">
              <a:lnSpc>
                <a:spcPct val="90000"/>
              </a:lnSpc>
            </a:pPr>
            <a:r>
              <a:rPr lang="pt-BR" altLang="pt-BR" sz="2400">
                <a:ea typeface="ＭＳ Ｐゴシック" panose="020B0600070205080204" pitchFamily="34" charset="-128"/>
              </a:rPr>
              <a:t>O Estado brasileiro atual tem como função regular o setor saúde de forma abrangente e detalhada.</a:t>
            </a:r>
          </a:p>
          <a:p>
            <a:pPr marL="533400" indent="-533400" eaLnBrk="1" hangingPunct="1">
              <a:lnSpc>
                <a:spcPct val="90000"/>
              </a:lnSpc>
            </a:pPr>
            <a:endParaRPr lang="pt-BR" altLang="pt-BR" sz="2400">
              <a:ea typeface="ＭＳ Ｐゴシック" panose="020B0600070205080204" pitchFamily="34" charset="-128"/>
            </a:endParaRPr>
          </a:p>
          <a:p>
            <a:pPr marL="533400" indent="-533400" eaLnBrk="1" hangingPunct="1">
              <a:lnSpc>
                <a:spcPct val="90000"/>
              </a:lnSpc>
            </a:pPr>
            <a:r>
              <a:rPr lang="pt-BR" altLang="pt-BR" sz="2400">
                <a:ea typeface="ＭＳ Ｐゴシック" panose="020B0600070205080204" pitchFamily="34" charset="-128"/>
              </a:rPr>
              <a:t>Além disso, o Estado tem o dever de desenvolver políticas sociais e econômicas para a garantia do direito à saúde (redução de riscos à saúde e promoção de acesso universal e igualitário às ações e serviços públicos de saúde)</a:t>
            </a:r>
          </a:p>
          <a:p>
            <a:pPr marL="533400" indent="-533400" eaLnBrk="1" hangingPunct="1">
              <a:lnSpc>
                <a:spcPct val="90000"/>
              </a:lnSpc>
            </a:pPr>
            <a:endParaRPr lang="pt-BR" altLang="pt-BR" sz="2400" b="1">
              <a:ea typeface="ＭＳ Ｐゴシック" panose="020B0600070205080204" pitchFamily="34" charset="-128"/>
            </a:endParaRPr>
          </a:p>
          <a:p>
            <a:pPr marL="533400" indent="-533400" eaLnBrk="1" hangingPunct="1">
              <a:lnSpc>
                <a:spcPct val="90000"/>
              </a:lnSpc>
            </a:pPr>
            <a:r>
              <a:rPr lang="pt-BR" altLang="pt-BR" sz="2400" b="1">
                <a:ea typeface="ＭＳ Ｐゴシック" panose="020B0600070205080204" pitchFamily="34" charset="-128"/>
              </a:rPr>
              <a:t>A regulação estatal é, assim, uma função estratégica para a proteção do direito à saúde e para a efetivação do SUS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Espaço Reservado para Texto 2">
            <a:extLst>
              <a:ext uri="{FF2B5EF4-FFF2-40B4-BE49-F238E27FC236}">
                <a16:creationId xmlns:a16="http://schemas.microsoft.com/office/drawing/2014/main" id="{902E95CB-D501-0C1A-3E68-8FD3246BB38D}"/>
              </a:ext>
            </a:extLst>
          </p:cNvPr>
          <p:cNvSpPr>
            <a:spLocks noGrp="1"/>
          </p:cNvSpPr>
          <p:nvPr>
            <p:ph type="body" idx="4294967295"/>
          </p:nvPr>
        </p:nvSpPr>
        <p:spPr>
          <a:xfrm>
            <a:off x="323850" y="0"/>
            <a:ext cx="8572500" cy="3402013"/>
          </a:xfrm>
        </p:spPr>
        <p:txBody>
          <a:bodyPr/>
          <a:lstStyle/>
          <a:p>
            <a:pPr marL="0" indent="0" algn="ctr" eaLnBrk="1" hangingPunct="1">
              <a:lnSpc>
                <a:spcPct val="80000"/>
              </a:lnSpc>
              <a:buFont typeface="Wingdings" pitchFamily="2" charset="2"/>
              <a:buNone/>
            </a:pPr>
            <a:endParaRPr lang="pt-BR" altLang="pt-BR" sz="2800" b="1">
              <a:solidFill>
                <a:srgbClr val="FFC0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gn="ctr" eaLnBrk="1" hangingPunct="1">
              <a:lnSpc>
                <a:spcPct val="80000"/>
              </a:lnSpc>
              <a:buFont typeface="Wingdings" pitchFamily="2" charset="2"/>
              <a:buNone/>
            </a:pPr>
            <a:endParaRPr lang="pt-BR" altLang="pt-BR" sz="2000" b="1">
              <a:solidFill>
                <a:srgbClr val="FFFF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gn="ctr" eaLnBrk="1" hangingPunct="1">
              <a:lnSpc>
                <a:spcPct val="80000"/>
              </a:lnSpc>
              <a:buFont typeface="Wingdings" pitchFamily="2" charset="2"/>
              <a:buNone/>
            </a:pPr>
            <a:endParaRPr lang="pt-BR" altLang="pt-BR" sz="2000" b="1">
              <a:solidFill>
                <a:srgbClr val="FFFF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gn="ctr" eaLnBrk="1" hangingPunct="1">
              <a:lnSpc>
                <a:spcPct val="80000"/>
              </a:lnSpc>
              <a:buFont typeface="Wingdings" pitchFamily="2" charset="2"/>
              <a:buNone/>
            </a:pPr>
            <a:endParaRPr lang="pt-BR" altLang="pt-BR" sz="2000" b="1">
              <a:solidFill>
                <a:srgbClr val="FFFF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gn="ctr" eaLnBrk="1" hangingPunct="1">
              <a:lnSpc>
                <a:spcPct val="80000"/>
              </a:lnSpc>
              <a:buFont typeface="Wingdings" pitchFamily="2" charset="2"/>
              <a:buNone/>
            </a:pPr>
            <a:endParaRPr lang="pt-BR" altLang="pt-BR" sz="2400" b="1">
              <a:solidFill>
                <a:srgbClr val="FFFF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gn="r" eaLnBrk="1" hangingPunct="1">
              <a:lnSpc>
                <a:spcPct val="80000"/>
              </a:lnSpc>
              <a:buFont typeface="Wingdings" pitchFamily="2" charset="2"/>
              <a:buNone/>
            </a:pPr>
            <a:r>
              <a:rPr lang="pt-BR" altLang="pt-BR" sz="4000" b="1">
                <a:latin typeface="Garamond" panose="02020404030301010803" pitchFamily="18" charset="0"/>
                <a:ea typeface="ＭＳ Ｐゴシック" panose="020B0600070205080204" pitchFamily="34" charset="-128"/>
                <a:cs typeface="Arial" panose="020B0604020202020204" pitchFamily="34" charset="0"/>
              </a:rPr>
              <a:t>Como definir o sistema de saúde brasileiro</a:t>
            </a:r>
            <a:endParaRPr lang="pt-BR" altLang="pt-BR" sz="4000" b="1">
              <a:solidFill>
                <a:srgbClr val="FFFF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gn="ctr" eaLnBrk="1" hangingPunct="1">
              <a:lnSpc>
                <a:spcPct val="80000"/>
              </a:lnSpc>
              <a:buFont typeface="Wingdings" pitchFamily="2" charset="2"/>
              <a:buNone/>
            </a:pPr>
            <a:endParaRPr lang="pt-BR" altLang="pt-BR" sz="4000" b="1">
              <a:solidFill>
                <a:srgbClr val="FFFF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gn="ctr" eaLnBrk="1" hangingPunct="1">
              <a:lnSpc>
                <a:spcPct val="80000"/>
              </a:lnSpc>
              <a:buFont typeface="Wingdings" pitchFamily="2" charset="2"/>
              <a:buNone/>
            </a:pPr>
            <a:endParaRPr lang="pt-BR" altLang="pt-BR" sz="1600" b="1">
              <a:latin typeface="Garamond" panose="02020404030301010803" pitchFamily="18" charset="0"/>
              <a:ea typeface="ＭＳ Ｐゴシック" panose="020B0600070205080204" pitchFamily="34" charset="-128"/>
              <a:cs typeface="Arial" panose="020B0604020202020204" pitchFamily="34" charset="0"/>
            </a:endParaRPr>
          </a:p>
        </p:txBody>
      </p:sp>
      <p:pic>
        <p:nvPicPr>
          <p:cNvPr id="111619" name="Picture 2">
            <a:extLst>
              <a:ext uri="{FF2B5EF4-FFF2-40B4-BE49-F238E27FC236}">
                <a16:creationId xmlns:a16="http://schemas.microsoft.com/office/drawing/2014/main" id="{1DD7354A-8BC3-E8C9-8451-53EDAED5589F}"/>
              </a:ext>
            </a:extLst>
          </p:cNvPr>
          <p:cNvPicPr>
            <a:picLocks noGrp="1" noChangeAspect="1" noChangeArrowheads="1"/>
          </p:cNvPicPr>
          <p:nvPr>
            <p:ph sz="half" idx="4294967295"/>
          </p:nvPr>
        </p:nvPicPr>
        <p:blipFill>
          <a:blip r:embed="rId3"/>
          <a:srcRect/>
          <a:stretch>
            <a:fillRect/>
          </a:stretch>
        </p:blipFill>
        <p:spPr>
          <a:xfrm>
            <a:off x="323850" y="4262438"/>
            <a:ext cx="8572500" cy="2595562"/>
          </a:xfrm>
          <a:extLst>
            <a:ext uri="{909E8E84-426E-40dd-AFC4-6F175D3DCCD1}">
              <a14:hiddenFill xmlns="" xmlns:a14="http://schemas.microsoft.com/office/drawing/2010/main">
                <a:solidFill>
                  <a:srgbClr val="FFFFFF"/>
                </a:solidFill>
              </a14:hiddenFill>
            </a:ext>
          </a:extLst>
        </p:spPr>
      </p:pic>
      <p:pic>
        <p:nvPicPr>
          <p:cNvPr id="17411" name="Picture 10">
            <a:extLst>
              <a:ext uri="{FF2B5EF4-FFF2-40B4-BE49-F238E27FC236}">
                <a16:creationId xmlns:a16="http://schemas.microsoft.com/office/drawing/2014/main" id="{B9D2CBBA-C03E-3277-CC52-95BFBA2D2D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206375"/>
            <a:ext cx="6783388"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Espaço Reservado para Número de Slide 1">
            <a:extLst>
              <a:ext uri="{FF2B5EF4-FFF2-40B4-BE49-F238E27FC236}">
                <a16:creationId xmlns:a16="http://schemas.microsoft.com/office/drawing/2014/main" id="{1D2B1065-0E5A-0F9E-6CCD-1944091C7A20}"/>
              </a:ext>
            </a:extLst>
          </p:cNvPr>
          <p:cNvSpPr>
            <a:spLocks noGrp="1"/>
          </p:cNvSpPr>
          <p:nvPr>
            <p:ph type="sldNum"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5EA4D20-6A8A-5E40-ABAF-E932A6B01B44}" type="slidenum">
              <a:rPr lang="pt-BR" altLang="pt-BR" sz="1200">
                <a:cs typeface="Arial" panose="020B0604020202020204" pitchFamily="34" charset="0"/>
              </a:rPr>
              <a:pPr eaLnBrk="1" hangingPunct="1"/>
              <a:t>2</a:t>
            </a:fld>
            <a:endParaRPr lang="pt-BR" altLang="pt-BR" sz="120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A74902F3-610E-A5A4-7D9B-7C5ACF5DEC82}"/>
              </a:ext>
            </a:extLst>
          </p:cNvPr>
          <p:cNvSpPr>
            <a:spLocks noGrp="1" noChangeArrowheads="1"/>
          </p:cNvSpPr>
          <p:nvPr>
            <p:ph type="title"/>
          </p:nvPr>
        </p:nvSpPr>
        <p:spPr/>
        <p:txBody>
          <a:bodyPr/>
          <a:lstStyle/>
          <a:p>
            <a:pPr eaLnBrk="1" hangingPunct="1"/>
            <a:r>
              <a:rPr lang="pt-BR" altLang="pt-BR" sz="4000" b="1">
                <a:ea typeface="ＭＳ Ｐゴシック" panose="020B0600070205080204" pitchFamily="34" charset="-128"/>
              </a:rPr>
              <a:t>Regulação e Políticas Públicas</a:t>
            </a:r>
          </a:p>
        </p:txBody>
      </p:sp>
      <p:sp>
        <p:nvSpPr>
          <p:cNvPr id="38915" name="Rectangle 3">
            <a:extLst>
              <a:ext uri="{FF2B5EF4-FFF2-40B4-BE49-F238E27FC236}">
                <a16:creationId xmlns:a16="http://schemas.microsoft.com/office/drawing/2014/main" id="{E1BCB083-9424-6A5A-D9D5-64113F4B5E51}"/>
              </a:ext>
            </a:extLst>
          </p:cNvPr>
          <p:cNvSpPr>
            <a:spLocks noGrp="1" noChangeArrowheads="1"/>
          </p:cNvSpPr>
          <p:nvPr>
            <p:ph type="body" idx="1"/>
          </p:nvPr>
        </p:nvSpPr>
        <p:spPr/>
        <p:txBody>
          <a:bodyPr/>
          <a:lstStyle/>
          <a:p>
            <a:pPr eaLnBrk="1" hangingPunct="1">
              <a:lnSpc>
                <a:spcPct val="80000"/>
              </a:lnSpc>
            </a:pPr>
            <a:r>
              <a:rPr lang="pt-BR" altLang="pt-BR" sz="2400">
                <a:ea typeface="ＭＳ Ｐゴシック" panose="020B0600070205080204" pitchFamily="34" charset="-128"/>
              </a:rPr>
              <a:t>Uma das principais funções do Estado moderno é a de REGULAR a sociedade.</a:t>
            </a:r>
          </a:p>
          <a:p>
            <a:pPr eaLnBrk="1" hangingPunct="1">
              <a:lnSpc>
                <a:spcPct val="80000"/>
              </a:lnSpc>
            </a:pPr>
            <a:endParaRPr lang="pt-BR" altLang="pt-BR" sz="2400">
              <a:ea typeface="ＭＳ Ｐゴシック" panose="020B0600070205080204" pitchFamily="34" charset="-128"/>
            </a:endParaRPr>
          </a:p>
          <a:p>
            <a:pPr eaLnBrk="1" hangingPunct="1">
              <a:lnSpc>
                <a:spcPct val="80000"/>
              </a:lnSpc>
            </a:pPr>
            <a:r>
              <a:rPr lang="pt-BR" altLang="pt-BR" sz="2400">
                <a:ea typeface="ＭＳ Ｐゴシック" panose="020B0600070205080204" pitchFamily="34" charset="-128"/>
              </a:rPr>
              <a:t>Pode-se afirmar que a função estatal da regulação </a:t>
            </a:r>
          </a:p>
          <a:p>
            <a:pPr eaLnBrk="1" hangingPunct="1">
              <a:lnSpc>
                <a:spcPct val="80000"/>
              </a:lnSpc>
              <a:buFont typeface="Wingdings" pitchFamily="2" charset="2"/>
              <a:buNone/>
            </a:pPr>
            <a:r>
              <a:rPr lang="pt-BR" altLang="pt-BR" sz="2400">
                <a:ea typeface="ＭＳ Ｐゴシック" panose="020B0600070205080204" pitchFamily="34" charset="-128"/>
              </a:rPr>
              <a:t>social possui pelo menos seis competências:</a:t>
            </a:r>
          </a:p>
          <a:p>
            <a:pPr eaLnBrk="1" hangingPunct="1">
              <a:lnSpc>
                <a:spcPct val="80000"/>
              </a:lnSpc>
              <a:buFont typeface="Wingdings" pitchFamily="2" charset="2"/>
              <a:buNone/>
            </a:pPr>
            <a:endParaRPr lang="pt-BR" altLang="pt-BR" sz="2400">
              <a:ea typeface="ＭＳ Ｐゴシック" panose="020B0600070205080204" pitchFamily="34" charset="-128"/>
            </a:endParaRPr>
          </a:p>
          <a:p>
            <a:pPr eaLnBrk="1" hangingPunct="1">
              <a:lnSpc>
                <a:spcPct val="80000"/>
              </a:lnSpc>
              <a:buFont typeface="Wingdings" pitchFamily="2" charset="2"/>
              <a:buNone/>
            </a:pPr>
            <a:r>
              <a:rPr lang="pt-BR" altLang="pt-BR" sz="2400" b="1">
                <a:ea typeface="ＭＳ Ｐゴシック" panose="020B0600070205080204" pitchFamily="34" charset="-128"/>
              </a:rPr>
              <a:t>a) Competência Normativa</a:t>
            </a:r>
          </a:p>
          <a:p>
            <a:pPr eaLnBrk="1" hangingPunct="1">
              <a:lnSpc>
                <a:spcPct val="80000"/>
              </a:lnSpc>
              <a:buFont typeface="Wingdings" pitchFamily="2" charset="2"/>
              <a:buNone/>
            </a:pPr>
            <a:r>
              <a:rPr lang="pt-BR" altLang="pt-BR" sz="2400" b="1">
                <a:ea typeface="ＭＳ Ｐゴシック" panose="020B0600070205080204" pitchFamily="34" charset="-128"/>
              </a:rPr>
              <a:t>b) Competência Adjudicatória</a:t>
            </a:r>
          </a:p>
          <a:p>
            <a:pPr eaLnBrk="1" hangingPunct="1">
              <a:lnSpc>
                <a:spcPct val="80000"/>
              </a:lnSpc>
              <a:buFont typeface="Wingdings" pitchFamily="2" charset="2"/>
              <a:buNone/>
            </a:pPr>
            <a:r>
              <a:rPr lang="pt-BR" altLang="pt-BR" sz="2400" b="1">
                <a:ea typeface="ＭＳ Ｐゴシック" panose="020B0600070205080204" pitchFamily="34" charset="-128"/>
              </a:rPr>
              <a:t>c) Competência de Fiscalização</a:t>
            </a:r>
          </a:p>
          <a:p>
            <a:pPr eaLnBrk="1" hangingPunct="1">
              <a:lnSpc>
                <a:spcPct val="80000"/>
              </a:lnSpc>
              <a:buFont typeface="Wingdings" pitchFamily="2" charset="2"/>
              <a:buNone/>
            </a:pPr>
            <a:r>
              <a:rPr lang="pt-BR" altLang="pt-BR" sz="2400" b="1">
                <a:ea typeface="ＭＳ Ｐゴシック" panose="020B0600070205080204" pitchFamily="34" charset="-128"/>
              </a:rPr>
              <a:t>d) Competência de Aplicar Sanções</a:t>
            </a:r>
          </a:p>
          <a:p>
            <a:pPr eaLnBrk="1" hangingPunct="1">
              <a:lnSpc>
                <a:spcPct val="80000"/>
              </a:lnSpc>
              <a:buFont typeface="Wingdings" pitchFamily="2" charset="2"/>
              <a:buNone/>
            </a:pPr>
            <a:r>
              <a:rPr lang="pt-BR" altLang="pt-BR" sz="2400" b="1">
                <a:ea typeface="ＭＳ Ｐゴシック" panose="020B0600070205080204" pitchFamily="34" charset="-128"/>
              </a:rPr>
              <a:t>e) Competência Arbitral</a:t>
            </a:r>
          </a:p>
          <a:p>
            <a:pPr eaLnBrk="1" hangingPunct="1">
              <a:lnSpc>
                <a:spcPct val="80000"/>
              </a:lnSpc>
              <a:buFont typeface="Wingdings" pitchFamily="2" charset="2"/>
              <a:buNone/>
            </a:pPr>
            <a:r>
              <a:rPr lang="pt-BR" altLang="pt-BR" sz="2400" b="1">
                <a:ea typeface="ＭＳ Ｐゴシック" panose="020B0600070205080204" pitchFamily="34" charset="-128"/>
              </a:rPr>
              <a:t>f)  Competência Indutora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9244885D-76C6-173B-5F44-BD1EAFE622D6}"/>
              </a:ext>
            </a:extLst>
          </p:cNvPr>
          <p:cNvSpPr>
            <a:spLocks noGrp="1" noChangeArrowheads="1"/>
          </p:cNvSpPr>
          <p:nvPr>
            <p:ph type="title"/>
          </p:nvPr>
        </p:nvSpPr>
        <p:spPr/>
        <p:txBody>
          <a:bodyPr/>
          <a:lstStyle/>
          <a:p>
            <a:pPr eaLnBrk="1" hangingPunct="1"/>
            <a:r>
              <a:rPr lang="pt-BR" altLang="pt-BR" sz="4000" b="1">
                <a:ea typeface="ＭＳ Ｐゴシック" panose="020B0600070205080204" pitchFamily="34" charset="-128"/>
              </a:rPr>
              <a:t>Regulação e Políticas Públicas</a:t>
            </a:r>
          </a:p>
        </p:txBody>
      </p:sp>
      <p:sp>
        <p:nvSpPr>
          <p:cNvPr id="27650" name="Rectangle 3">
            <a:extLst>
              <a:ext uri="{FF2B5EF4-FFF2-40B4-BE49-F238E27FC236}">
                <a16:creationId xmlns:a16="http://schemas.microsoft.com/office/drawing/2014/main" id="{28AE2F80-160F-944A-182A-D78898D2FEE0}"/>
              </a:ext>
            </a:extLst>
          </p:cNvPr>
          <p:cNvSpPr>
            <a:spLocks noGrp="1" noChangeArrowheads="1"/>
          </p:cNvSpPr>
          <p:nvPr>
            <p:ph type="body" idx="1"/>
          </p:nvPr>
        </p:nvSpPr>
        <p:spPr/>
        <p:txBody>
          <a:bodyPr/>
          <a:lstStyle/>
          <a:p>
            <a:pPr marL="533400" indent="-533400" eaLnBrk="1" hangingPunct="1">
              <a:lnSpc>
                <a:spcPct val="90000"/>
              </a:lnSpc>
              <a:buFontTx/>
              <a:buAutoNum type="alphaLcParenR"/>
            </a:pPr>
            <a:r>
              <a:rPr lang="pt-BR" altLang="pt-BR" sz="2800" b="1">
                <a:ea typeface="ＭＳ Ｐゴシック" panose="020B0600070205080204" pitchFamily="34" charset="-128"/>
              </a:rPr>
              <a:t>Competência normativa:</a:t>
            </a:r>
          </a:p>
          <a:p>
            <a:pPr marL="533400" indent="-533400" eaLnBrk="1" hangingPunct="1">
              <a:lnSpc>
                <a:spcPct val="90000"/>
              </a:lnSpc>
              <a:buFontTx/>
              <a:buNone/>
            </a:pPr>
            <a:endParaRPr lang="pt-BR" altLang="pt-BR" sz="2800" b="1">
              <a:ea typeface="ＭＳ Ｐゴシック" panose="020B0600070205080204" pitchFamily="34" charset="-128"/>
            </a:endParaRPr>
          </a:p>
          <a:p>
            <a:pPr marL="533400" indent="-533400" eaLnBrk="1" hangingPunct="1">
              <a:lnSpc>
                <a:spcPct val="90000"/>
              </a:lnSpc>
            </a:pPr>
            <a:r>
              <a:rPr lang="pt-BR" altLang="pt-BR" sz="2800" b="1">
                <a:ea typeface="ＭＳ Ｐゴシック" panose="020B0600070205080204" pitchFamily="34" charset="-128"/>
              </a:rPr>
              <a:t>Abrange toda a ação voltada à produção de normas jurídicas que determinem direitos,    imponham deveres e definam obrigações,    prevendo inclusive, quando necessário,    mecanismos de sanção aos que não    observarem seus ditames.</a:t>
            </a:r>
            <a:r>
              <a:rPr lang="pt-BR" altLang="pt-BR" sz="2800">
                <a:ea typeface="ＭＳ Ｐゴシック" panose="020B0600070205080204" pitchFamily="34" charset="-128"/>
              </a:rPr>
              <a:t> </a:t>
            </a:r>
          </a:p>
          <a:p>
            <a:pPr marL="533400" indent="-533400" eaLnBrk="1" hangingPunct="1">
              <a:lnSpc>
                <a:spcPct val="90000"/>
              </a:lnSpc>
            </a:pPr>
            <a:r>
              <a:rPr lang="pt-BR" altLang="pt-BR" sz="2800" b="1">
                <a:ea typeface="ＭＳ Ｐゴシック" panose="020B0600070205080204" pitchFamily="34" charset="-128"/>
              </a:rPr>
              <a:t>Envolve tanto a edição de leis como de </a:t>
            </a:r>
          </a:p>
          <a:p>
            <a:pPr marL="533400" indent="-533400" eaLnBrk="1" hangingPunct="1">
              <a:lnSpc>
                <a:spcPct val="90000"/>
              </a:lnSpc>
              <a:buFont typeface="Wingdings" pitchFamily="2" charset="2"/>
              <a:buNone/>
            </a:pPr>
            <a:r>
              <a:rPr lang="pt-BR" altLang="pt-BR" sz="2800" b="1">
                <a:ea typeface="ＭＳ Ｐゴシック" panose="020B0600070205080204" pitchFamily="34" charset="-128"/>
              </a:rPr>
              <a:t>	regulamentos (regulamentação).</a:t>
            </a:r>
            <a:endParaRPr lang="pt-BR" altLang="pt-BR" sz="280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33E3E882-D26B-323E-BAF3-6B43B97F6621}"/>
              </a:ext>
            </a:extLst>
          </p:cNvPr>
          <p:cNvSpPr>
            <a:spLocks noGrp="1" noChangeArrowheads="1"/>
          </p:cNvSpPr>
          <p:nvPr>
            <p:ph type="title"/>
          </p:nvPr>
        </p:nvSpPr>
        <p:spPr/>
        <p:txBody>
          <a:bodyPr/>
          <a:lstStyle/>
          <a:p>
            <a:pPr eaLnBrk="1" hangingPunct="1"/>
            <a:r>
              <a:rPr lang="pt-BR" altLang="pt-BR" sz="4000" b="1">
                <a:ea typeface="ＭＳ Ｐゴシック" panose="020B0600070205080204" pitchFamily="34" charset="-128"/>
              </a:rPr>
              <a:t>Regulação e Políticas Públicas</a:t>
            </a:r>
          </a:p>
        </p:txBody>
      </p:sp>
      <p:sp>
        <p:nvSpPr>
          <p:cNvPr id="29698" name="Rectangle 3">
            <a:extLst>
              <a:ext uri="{FF2B5EF4-FFF2-40B4-BE49-F238E27FC236}">
                <a16:creationId xmlns:a16="http://schemas.microsoft.com/office/drawing/2014/main" id="{53DD3FF1-CBB5-8E2C-E73E-8623BB0DA966}"/>
              </a:ext>
            </a:extLst>
          </p:cNvPr>
          <p:cNvSpPr>
            <a:spLocks noGrp="1" noChangeArrowheads="1"/>
          </p:cNvSpPr>
          <p:nvPr>
            <p:ph type="body" idx="1"/>
          </p:nvPr>
        </p:nvSpPr>
        <p:spPr/>
        <p:txBody>
          <a:bodyPr/>
          <a:lstStyle/>
          <a:p>
            <a:pPr marL="533400" indent="-533400" eaLnBrk="1" hangingPunct="1">
              <a:buFont typeface="Wingdings" pitchFamily="2" charset="2"/>
              <a:buNone/>
            </a:pPr>
            <a:r>
              <a:rPr lang="pt-BR" altLang="pt-BR" b="1">
                <a:solidFill>
                  <a:schemeClr val="bg2"/>
                </a:solidFill>
                <a:ea typeface="ＭＳ Ｐゴシック" panose="020B0600070205080204" pitchFamily="34" charset="-128"/>
              </a:rPr>
              <a:t>b) </a:t>
            </a:r>
            <a:r>
              <a:rPr lang="pt-BR" altLang="pt-BR" sz="3600" b="1">
                <a:ea typeface="ＭＳ Ｐゴシック" panose="020B0600070205080204" pitchFamily="34" charset="-128"/>
              </a:rPr>
              <a:t>Competência adjudicatória</a:t>
            </a:r>
            <a:r>
              <a:rPr lang="pt-BR" altLang="pt-BR" b="1">
                <a:ea typeface="ＭＳ Ｐゴシック" panose="020B0600070205080204" pitchFamily="34" charset="-128"/>
              </a:rPr>
              <a:t>: </a:t>
            </a:r>
          </a:p>
          <a:p>
            <a:pPr marL="533400" indent="-533400" eaLnBrk="1" hangingPunct="1">
              <a:buFont typeface="Wingdings" pitchFamily="2" charset="2"/>
              <a:buNone/>
            </a:pPr>
            <a:endParaRPr lang="pt-BR" altLang="pt-BR" b="1">
              <a:ea typeface="ＭＳ Ｐゴシック" panose="020B0600070205080204" pitchFamily="34" charset="-128"/>
            </a:endParaRPr>
          </a:p>
          <a:p>
            <a:pPr marL="533400" indent="-533400" eaLnBrk="1" hangingPunct="1"/>
            <a:r>
              <a:rPr lang="pt-BR" altLang="pt-BR" b="1">
                <a:ea typeface="ＭＳ Ｐゴシック" panose="020B0600070205080204" pitchFamily="34" charset="-128"/>
              </a:rPr>
              <a:t>competência para autorizar/permitir </a:t>
            </a:r>
          </a:p>
          <a:p>
            <a:pPr marL="533400" indent="-533400" eaLnBrk="1" hangingPunct="1">
              <a:buFont typeface="Wingdings" pitchFamily="2" charset="2"/>
              <a:buNone/>
            </a:pPr>
            <a:r>
              <a:rPr lang="pt-BR" altLang="pt-BR" b="1">
                <a:ea typeface="ＭＳ Ｐゴシック" panose="020B0600070205080204" pitchFamily="34" charset="-128"/>
              </a:rPr>
              <a:t>	o exercício de uma determinada função ou atividade.</a:t>
            </a:r>
          </a:p>
          <a:p>
            <a:pPr marL="533400" indent="-533400" eaLnBrk="1" hangingPunct="1"/>
            <a:endParaRPr lang="pt-BR" altLang="pt-BR">
              <a:ea typeface="ＭＳ Ｐゴシック" panose="020B0600070205080204" pitchFamily="34" charset="-128"/>
            </a:endParaRPr>
          </a:p>
          <a:p>
            <a:pPr marL="533400" indent="-533400" eaLnBrk="1" hangingPunct="1">
              <a:buFont typeface="Wingdings" pitchFamily="2" charset="2"/>
              <a:buNone/>
            </a:pPr>
            <a:endParaRPr lang="pt-BR" altLang="pt-BR" b="1">
              <a:solidFill>
                <a:schemeClr val="bg2"/>
              </a:solidFill>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DFC3DBB-ECA1-FAD2-8996-7370B553BCFD}"/>
              </a:ext>
            </a:extLst>
          </p:cNvPr>
          <p:cNvSpPr>
            <a:spLocks noGrp="1" noChangeArrowheads="1"/>
          </p:cNvSpPr>
          <p:nvPr>
            <p:ph type="title"/>
          </p:nvPr>
        </p:nvSpPr>
        <p:spPr/>
        <p:txBody>
          <a:bodyPr/>
          <a:lstStyle/>
          <a:p>
            <a:pPr eaLnBrk="1" hangingPunct="1"/>
            <a:r>
              <a:rPr lang="pt-BR" altLang="pt-BR" sz="4000" b="1">
                <a:ea typeface="ＭＳ Ｐゴシック" panose="020B0600070205080204" pitchFamily="34" charset="-128"/>
              </a:rPr>
              <a:t>Regulação e Políticas Públicas</a:t>
            </a:r>
          </a:p>
        </p:txBody>
      </p:sp>
      <p:sp>
        <p:nvSpPr>
          <p:cNvPr id="31746" name="Rectangle 3">
            <a:extLst>
              <a:ext uri="{FF2B5EF4-FFF2-40B4-BE49-F238E27FC236}">
                <a16:creationId xmlns:a16="http://schemas.microsoft.com/office/drawing/2014/main" id="{198745F7-79D7-D289-5004-25068A02930B}"/>
              </a:ext>
            </a:extLst>
          </p:cNvPr>
          <p:cNvSpPr>
            <a:spLocks noGrp="1" noChangeArrowheads="1"/>
          </p:cNvSpPr>
          <p:nvPr>
            <p:ph type="body" idx="1"/>
          </p:nvPr>
        </p:nvSpPr>
        <p:spPr/>
        <p:txBody>
          <a:bodyPr/>
          <a:lstStyle/>
          <a:p>
            <a:pPr marL="533400" indent="-533400" eaLnBrk="1" hangingPunct="1">
              <a:buFont typeface="Wingdings" pitchFamily="2" charset="2"/>
              <a:buNone/>
            </a:pPr>
            <a:r>
              <a:rPr lang="pt-BR" altLang="pt-BR" b="1">
                <a:solidFill>
                  <a:schemeClr val="bg2"/>
                </a:solidFill>
                <a:ea typeface="ＭＳ Ｐゴシック" panose="020B0600070205080204" pitchFamily="34" charset="-128"/>
              </a:rPr>
              <a:t>c) </a:t>
            </a:r>
            <a:r>
              <a:rPr lang="pt-BR" altLang="pt-BR" b="1">
                <a:ea typeface="ＭＳ Ｐゴシック" panose="020B0600070205080204" pitchFamily="34" charset="-128"/>
              </a:rPr>
              <a:t>Competência de Fiscalização:</a:t>
            </a:r>
          </a:p>
          <a:p>
            <a:pPr marL="533400" indent="-533400" eaLnBrk="1" hangingPunct="1">
              <a:buFont typeface="Wingdings" pitchFamily="2" charset="2"/>
              <a:buNone/>
            </a:pPr>
            <a:endParaRPr lang="pt-BR" altLang="pt-BR" b="1">
              <a:ea typeface="ＭＳ Ｐゴシック" panose="020B0600070205080204" pitchFamily="34" charset="-128"/>
            </a:endParaRPr>
          </a:p>
          <a:p>
            <a:pPr marL="533400" indent="-533400" eaLnBrk="1" hangingPunct="1"/>
            <a:r>
              <a:rPr lang="pt-BR" altLang="pt-BR" b="1">
                <a:ea typeface="ＭＳ Ｐゴシック" panose="020B0600070205080204" pitchFamily="34" charset="-128"/>
              </a:rPr>
              <a:t>atividade de fiscalização, acompanhamento, verificação, censura e de sindicância das ações e omissões desenvolvidas dentro da sociedade, abrangendo tanto as estatais como as particulares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9609B829-2653-892A-6591-E0E3F492BED6}"/>
              </a:ext>
            </a:extLst>
          </p:cNvPr>
          <p:cNvSpPr>
            <a:spLocks noGrp="1" noChangeArrowheads="1"/>
          </p:cNvSpPr>
          <p:nvPr>
            <p:ph type="title"/>
          </p:nvPr>
        </p:nvSpPr>
        <p:spPr/>
        <p:txBody>
          <a:bodyPr/>
          <a:lstStyle/>
          <a:p>
            <a:pPr eaLnBrk="1" hangingPunct="1"/>
            <a:r>
              <a:rPr lang="pt-BR" altLang="pt-BR" sz="4000" b="1">
                <a:ea typeface="ＭＳ Ｐゴシック" panose="020B0600070205080204" pitchFamily="34" charset="-128"/>
              </a:rPr>
              <a:t>Regulação e Políticas Públicas</a:t>
            </a:r>
          </a:p>
        </p:txBody>
      </p:sp>
      <p:sp>
        <p:nvSpPr>
          <p:cNvPr id="33794" name="Rectangle 3">
            <a:extLst>
              <a:ext uri="{FF2B5EF4-FFF2-40B4-BE49-F238E27FC236}">
                <a16:creationId xmlns:a16="http://schemas.microsoft.com/office/drawing/2014/main" id="{D5495BA9-D431-C8AF-A93F-E32BD4CA3A64}"/>
              </a:ext>
            </a:extLst>
          </p:cNvPr>
          <p:cNvSpPr>
            <a:spLocks noGrp="1" noChangeArrowheads="1"/>
          </p:cNvSpPr>
          <p:nvPr>
            <p:ph type="body" idx="1"/>
          </p:nvPr>
        </p:nvSpPr>
        <p:spPr/>
        <p:txBody>
          <a:bodyPr/>
          <a:lstStyle/>
          <a:p>
            <a:pPr marL="533400" indent="-533400" eaLnBrk="1" hangingPunct="1">
              <a:buFont typeface="Wingdings" pitchFamily="2" charset="2"/>
              <a:buNone/>
            </a:pPr>
            <a:r>
              <a:rPr lang="pt-BR" altLang="pt-BR" sz="2800" b="1">
                <a:solidFill>
                  <a:schemeClr val="bg2"/>
                </a:solidFill>
                <a:ea typeface="ＭＳ Ｐゴシック" panose="020B0600070205080204" pitchFamily="34" charset="-128"/>
              </a:rPr>
              <a:t>d) </a:t>
            </a:r>
            <a:r>
              <a:rPr lang="pt-BR" altLang="pt-BR" sz="2800" b="1">
                <a:ea typeface="ＭＳ Ｐゴシック" panose="020B0600070205080204" pitchFamily="34" charset="-128"/>
              </a:rPr>
              <a:t>Competência de Aplicar Sanções:</a:t>
            </a:r>
          </a:p>
          <a:p>
            <a:pPr marL="533400" indent="-533400" eaLnBrk="1" hangingPunct="1">
              <a:buFont typeface="Wingdings" pitchFamily="2" charset="2"/>
              <a:buNone/>
            </a:pPr>
            <a:endParaRPr lang="pt-BR" altLang="pt-BR" sz="2800" b="1">
              <a:ea typeface="ＭＳ Ｐゴシック" panose="020B0600070205080204" pitchFamily="34" charset="-128"/>
            </a:endParaRPr>
          </a:p>
          <a:p>
            <a:pPr marL="533400" indent="-533400" eaLnBrk="1" hangingPunct="1"/>
            <a:r>
              <a:rPr lang="pt-BR" altLang="pt-BR" sz="2800" b="1">
                <a:ea typeface="ＭＳ Ｐゴシック" panose="020B0600070205080204" pitchFamily="34" charset="-128"/>
              </a:rPr>
              <a:t>(monopólio do uso da força): quando necessário, a regulação estatal impõe uma penalidade àquele que porventura não cumprir uma determinada obrigação social imposta, ou ainda, no caso das sanções premiais, oferecer prêmios àquele que agir  dentro dos parâmetros estabelecidos.</a:t>
            </a:r>
            <a:r>
              <a:rPr lang="pt-BR" altLang="pt-BR" sz="2800">
                <a:ea typeface="ＭＳ Ｐゴシック" panose="020B0600070205080204" pitchFamily="34" charset="-128"/>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55C8B814-10FC-9CDE-027E-BD6877B7BE08}"/>
              </a:ext>
            </a:extLst>
          </p:cNvPr>
          <p:cNvSpPr>
            <a:spLocks noGrp="1" noChangeArrowheads="1"/>
          </p:cNvSpPr>
          <p:nvPr>
            <p:ph type="title"/>
          </p:nvPr>
        </p:nvSpPr>
        <p:spPr/>
        <p:txBody>
          <a:bodyPr/>
          <a:lstStyle/>
          <a:p>
            <a:pPr eaLnBrk="1" hangingPunct="1"/>
            <a:r>
              <a:rPr lang="pt-BR" altLang="pt-BR" sz="4000" b="1">
                <a:ea typeface="ＭＳ Ｐゴシック" panose="020B0600070205080204" pitchFamily="34" charset="-128"/>
              </a:rPr>
              <a:t>Regulação e Políticas Públicas</a:t>
            </a:r>
          </a:p>
        </p:txBody>
      </p:sp>
      <p:sp>
        <p:nvSpPr>
          <p:cNvPr id="35842" name="Rectangle 3">
            <a:extLst>
              <a:ext uri="{FF2B5EF4-FFF2-40B4-BE49-F238E27FC236}">
                <a16:creationId xmlns:a16="http://schemas.microsoft.com/office/drawing/2014/main" id="{DC741B6B-729C-2F20-7B24-AA0426F20D2D}"/>
              </a:ext>
            </a:extLst>
          </p:cNvPr>
          <p:cNvSpPr>
            <a:spLocks noGrp="1" noChangeArrowheads="1"/>
          </p:cNvSpPr>
          <p:nvPr>
            <p:ph type="body" idx="1"/>
          </p:nvPr>
        </p:nvSpPr>
        <p:spPr/>
        <p:txBody>
          <a:bodyPr/>
          <a:lstStyle/>
          <a:p>
            <a:pPr marL="533400" indent="-533400" eaLnBrk="1" hangingPunct="1">
              <a:buFont typeface="Wingdings" pitchFamily="2" charset="2"/>
              <a:buNone/>
            </a:pPr>
            <a:r>
              <a:rPr lang="pt-BR" altLang="pt-BR" b="1">
                <a:ea typeface="ＭＳ Ｐゴシック" panose="020B0600070205080204" pitchFamily="34" charset="-128"/>
              </a:rPr>
              <a:t>e) Competência Arbitral:</a:t>
            </a:r>
          </a:p>
          <a:p>
            <a:pPr marL="533400" indent="-533400" eaLnBrk="1" hangingPunct="1">
              <a:buFont typeface="Wingdings" pitchFamily="2" charset="2"/>
              <a:buNone/>
            </a:pPr>
            <a:endParaRPr lang="pt-BR" altLang="pt-BR" b="1">
              <a:ea typeface="ＭＳ Ｐゴシック" panose="020B0600070205080204" pitchFamily="34" charset="-128"/>
            </a:endParaRPr>
          </a:p>
          <a:p>
            <a:pPr marL="533400" indent="-533400" eaLnBrk="1" hangingPunct="1"/>
            <a:r>
              <a:rPr lang="pt-BR" altLang="pt-BR" b="1">
                <a:ea typeface="ＭＳ Ｐゴシック" panose="020B0600070205080204" pitchFamily="34" charset="-128"/>
              </a:rPr>
              <a:t>envolve as mediações e arbitragens   dos conflitos sociais existentes. </a:t>
            </a:r>
          </a:p>
          <a:p>
            <a:pPr marL="533400" indent="-533400" eaLnBrk="1" hangingPunct="1"/>
            <a:endParaRPr lang="pt-BR" altLang="pt-BR" b="1">
              <a:ea typeface="ＭＳ Ｐゴシック" panose="020B0600070205080204" pitchFamily="34" charset="-128"/>
            </a:endParaRPr>
          </a:p>
          <a:p>
            <a:pPr marL="533400" indent="-533400" eaLnBrk="1" hangingPunct="1">
              <a:buFont typeface="Wingdings" pitchFamily="2" charset="2"/>
              <a:buNone/>
            </a:pPr>
            <a:endParaRPr lang="pt-BR" altLang="pt-BR" b="1">
              <a:solidFill>
                <a:schemeClr val="bg2"/>
              </a:solidFill>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BED241BF-034A-3BD1-D0A1-4F00C14776F4}"/>
              </a:ext>
            </a:extLst>
          </p:cNvPr>
          <p:cNvSpPr>
            <a:spLocks noGrp="1" noChangeArrowheads="1"/>
          </p:cNvSpPr>
          <p:nvPr>
            <p:ph type="title"/>
          </p:nvPr>
        </p:nvSpPr>
        <p:spPr/>
        <p:txBody>
          <a:bodyPr/>
          <a:lstStyle/>
          <a:p>
            <a:pPr eaLnBrk="1" hangingPunct="1"/>
            <a:r>
              <a:rPr lang="pt-BR" altLang="pt-BR" sz="4000" b="1">
                <a:ea typeface="ＭＳ Ｐゴシック" panose="020B0600070205080204" pitchFamily="34" charset="-128"/>
              </a:rPr>
              <a:t>Regulação e Políticas Públicas</a:t>
            </a:r>
          </a:p>
        </p:txBody>
      </p:sp>
      <p:sp>
        <p:nvSpPr>
          <p:cNvPr id="37890" name="Rectangle 3">
            <a:extLst>
              <a:ext uri="{FF2B5EF4-FFF2-40B4-BE49-F238E27FC236}">
                <a16:creationId xmlns:a16="http://schemas.microsoft.com/office/drawing/2014/main" id="{91BB1530-DAFD-D593-DCB8-F606B1AD31A5}"/>
              </a:ext>
            </a:extLst>
          </p:cNvPr>
          <p:cNvSpPr>
            <a:spLocks noGrp="1" noChangeArrowheads="1"/>
          </p:cNvSpPr>
          <p:nvPr>
            <p:ph type="body" idx="1"/>
          </p:nvPr>
        </p:nvSpPr>
        <p:spPr/>
        <p:txBody>
          <a:bodyPr/>
          <a:lstStyle/>
          <a:p>
            <a:pPr marL="533400" indent="-533400" eaLnBrk="1" hangingPunct="1">
              <a:buFont typeface="Wingdings" pitchFamily="2" charset="2"/>
              <a:buNone/>
            </a:pPr>
            <a:r>
              <a:rPr lang="pt-BR" altLang="pt-BR" b="1">
                <a:ea typeface="ＭＳ Ｐゴシック" panose="020B0600070205080204" pitchFamily="34" charset="-128"/>
              </a:rPr>
              <a:t>f) Competência de Indução:</a:t>
            </a:r>
          </a:p>
          <a:p>
            <a:pPr marL="533400" indent="-533400" eaLnBrk="1" hangingPunct="1">
              <a:buFont typeface="Wingdings" pitchFamily="2" charset="2"/>
              <a:buNone/>
            </a:pPr>
            <a:endParaRPr lang="pt-BR" altLang="pt-BR" b="1">
              <a:ea typeface="ＭＳ Ｐゴシック" panose="020B0600070205080204" pitchFamily="34" charset="-128"/>
            </a:endParaRPr>
          </a:p>
          <a:p>
            <a:pPr marL="533400" indent="-533400" eaLnBrk="1" hangingPunct="1"/>
            <a:r>
              <a:rPr lang="pt-BR" altLang="pt-BR" b="1">
                <a:ea typeface="ＭＳ Ｐゴシック" panose="020B0600070205080204" pitchFamily="34" charset="-128"/>
              </a:rPr>
              <a:t>através de recomendações pautadas pelo planejamento político, orienta as ações dos atores sociais que detêm a competência    técnica/financeira para desenvolver    atividades de interesse para o    desenvolvimento do Estado.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5CA257A5-1A25-735E-0AE0-D97C23F1B26D}"/>
              </a:ext>
            </a:extLst>
          </p:cNvPr>
          <p:cNvSpPr>
            <a:spLocks noGrp="1" noChangeArrowheads="1"/>
          </p:cNvSpPr>
          <p:nvPr>
            <p:ph type="title"/>
          </p:nvPr>
        </p:nvSpPr>
        <p:spPr/>
        <p:txBody>
          <a:bodyPr/>
          <a:lstStyle/>
          <a:p>
            <a:pPr eaLnBrk="1" hangingPunct="1"/>
            <a:r>
              <a:rPr lang="pt-BR" altLang="pt-BR" sz="4000" b="1">
                <a:effectLst>
                  <a:outerShdw blurRad="38100" dist="38100" dir="2700000" algn="tl">
                    <a:srgbClr val="C0C0C0"/>
                  </a:outerShdw>
                </a:effectLst>
                <a:ea typeface="ＭＳ Ｐゴシック" panose="020B0600070205080204" pitchFamily="34" charset="-128"/>
              </a:rPr>
              <a:t>Saúde: Direito de todos e </a:t>
            </a:r>
            <a:br>
              <a:rPr lang="pt-BR" altLang="pt-BR" sz="4000" b="1">
                <a:effectLst>
                  <a:outerShdw blurRad="38100" dist="38100" dir="2700000" algn="tl">
                    <a:srgbClr val="C0C0C0"/>
                  </a:outerShdw>
                </a:effectLst>
                <a:ea typeface="ＭＳ Ｐゴシック" panose="020B0600070205080204" pitchFamily="34" charset="-128"/>
              </a:rPr>
            </a:br>
            <a:r>
              <a:rPr lang="pt-BR" altLang="pt-BR" sz="4000" b="1">
                <a:effectLst>
                  <a:outerShdw blurRad="38100" dist="38100" dir="2700000" algn="tl">
                    <a:srgbClr val="C0C0C0"/>
                  </a:outerShdw>
                </a:effectLst>
                <a:ea typeface="ＭＳ Ｐゴシック" panose="020B0600070205080204" pitchFamily="34" charset="-128"/>
              </a:rPr>
              <a:t>Dever do Estado</a:t>
            </a:r>
          </a:p>
        </p:txBody>
      </p:sp>
      <p:sp>
        <p:nvSpPr>
          <p:cNvPr id="39938" name="Rectangle 3">
            <a:extLst>
              <a:ext uri="{FF2B5EF4-FFF2-40B4-BE49-F238E27FC236}">
                <a16:creationId xmlns:a16="http://schemas.microsoft.com/office/drawing/2014/main" id="{1EB29299-E077-9F3D-E1DD-1B1475692D8E}"/>
              </a:ext>
            </a:extLst>
          </p:cNvPr>
          <p:cNvSpPr>
            <a:spLocks noGrp="1" noChangeArrowheads="1"/>
          </p:cNvSpPr>
          <p:nvPr>
            <p:ph type="body" idx="1"/>
          </p:nvPr>
        </p:nvSpPr>
        <p:spPr/>
        <p:txBody>
          <a:bodyPr/>
          <a:lstStyle/>
          <a:p>
            <a:pPr marL="533400" indent="-533400" eaLnBrk="1" hangingPunct="1"/>
            <a:r>
              <a:rPr lang="pt-BR" altLang="pt-BR" sz="2800" b="1">
                <a:ea typeface="ＭＳ Ｐゴシック" panose="020B0600070205080204" pitchFamily="34" charset="-128"/>
              </a:rPr>
              <a:t>No âmbito do Sistema Público de Saúde - SUS, convém destacar as Agências Reguladoras específicas criadas para o setor saúde no Brasil:</a:t>
            </a:r>
          </a:p>
          <a:p>
            <a:pPr marL="914400" lvl="1" indent="-457200" eaLnBrk="1" hangingPunct="1"/>
            <a:r>
              <a:rPr lang="pt-BR" altLang="pt-BR" sz="2400" b="1">
                <a:ea typeface="ＭＳ Ｐゴシック" panose="020B0600070205080204" pitchFamily="34" charset="-128"/>
              </a:rPr>
              <a:t>Agência Nacional de Vigilância Sanitária - ANVISA e</a:t>
            </a:r>
          </a:p>
          <a:p>
            <a:pPr marL="914400" lvl="1" indent="-457200" eaLnBrk="1" hangingPunct="1"/>
            <a:r>
              <a:rPr lang="pt-BR" altLang="pt-BR" sz="2400" b="1">
                <a:ea typeface="ＭＳ Ｐゴシック" panose="020B0600070205080204" pitchFamily="34" charset="-128"/>
              </a:rPr>
              <a:t>Agência Nacional de Saúde Suplementar - ANS.</a:t>
            </a:r>
          </a:p>
          <a:p>
            <a:pPr marL="533400" indent="-533400" eaLnBrk="1" hangingPunct="1">
              <a:buFont typeface="Wingdings" pitchFamily="2" charset="2"/>
              <a:buNone/>
            </a:pPr>
            <a:endParaRPr lang="pt-BR" altLang="pt-BR" sz="2800" b="1">
              <a:ea typeface="ＭＳ Ｐゴシック" panose="020B0600070205080204" pitchFamily="34" charset="-128"/>
            </a:endParaRPr>
          </a:p>
          <a:p>
            <a:pPr marL="533400" indent="-533400" eaLnBrk="1" hangingPunct="1">
              <a:buFont typeface="Wingdings" pitchFamily="2" charset="2"/>
              <a:buNone/>
            </a:pPr>
            <a:r>
              <a:rPr lang="pt-BR" altLang="pt-BR" sz="2800" b="1">
                <a:ea typeface="ＭＳ Ｐゴシック" panose="020B0600070205080204" pitchFamily="34" charset="-128"/>
              </a:rPr>
              <a:t>	</a:t>
            </a:r>
            <a:endParaRPr lang="pt-BR" altLang="pt-BR" sz="280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D122F8C-EFF1-C607-2AF2-E8C6123F3D73}"/>
              </a:ext>
            </a:extLst>
          </p:cNvPr>
          <p:cNvSpPr>
            <a:spLocks noGrp="1" noChangeArrowheads="1"/>
          </p:cNvSpPr>
          <p:nvPr>
            <p:ph type="body" idx="1"/>
          </p:nvPr>
        </p:nvSpPr>
        <p:spPr>
          <a:xfrm>
            <a:off x="468313" y="2060575"/>
            <a:ext cx="8229600" cy="3886200"/>
          </a:xfrm>
        </p:spPr>
        <p:txBody>
          <a:bodyPr/>
          <a:lstStyle/>
          <a:p>
            <a:pPr eaLnBrk="1" hangingPunct="1">
              <a:lnSpc>
                <a:spcPct val="90000"/>
              </a:lnSpc>
              <a:buFont typeface="Wingdings" pitchFamily="2" charset="2"/>
              <a:buChar char="Ø"/>
            </a:pPr>
            <a:r>
              <a:rPr lang="pt-BR" altLang="pt-BR" sz="2400">
                <a:latin typeface="Verdana" panose="020B0604030504040204" pitchFamily="34" charset="0"/>
                <a:ea typeface="ＭＳ Ｐゴシック" panose="020B0600070205080204" pitchFamily="34" charset="-128"/>
              </a:rPr>
              <a:t>Reconhecido o direito à saúde como um dever do Estado, a Constituição estabelece que </a:t>
            </a:r>
            <a:r>
              <a:rPr lang="pt-BR" altLang="pt-BR" sz="2400" b="1">
                <a:latin typeface="Verdana" panose="020B0604030504040204" pitchFamily="34" charset="0"/>
                <a:ea typeface="ＭＳ Ｐゴシック" panose="020B0600070205080204" pitchFamily="34" charset="-128"/>
              </a:rPr>
              <a:t>as ações e serviços públicos de saúde serão organizados em uma rede, denominada Sistema Único de Saúde – SUS (CF, art. 196)</a:t>
            </a:r>
          </a:p>
          <a:p>
            <a:pPr eaLnBrk="1" hangingPunct="1">
              <a:lnSpc>
                <a:spcPct val="90000"/>
              </a:lnSpc>
              <a:buFont typeface="Wingdings" pitchFamily="2" charset="2"/>
              <a:buChar char="Ø"/>
            </a:pPr>
            <a:endParaRPr lang="pt-BR" altLang="pt-BR" sz="2400" b="1">
              <a:latin typeface="Verdana" panose="020B0604030504040204" pitchFamily="34" charset="0"/>
              <a:ea typeface="ＭＳ Ｐゴシック" panose="020B0600070205080204" pitchFamily="34" charset="-128"/>
            </a:endParaRPr>
          </a:p>
          <a:p>
            <a:pPr eaLnBrk="1" hangingPunct="1">
              <a:lnSpc>
                <a:spcPct val="90000"/>
              </a:lnSpc>
              <a:buFont typeface="Wingdings" pitchFamily="2" charset="2"/>
              <a:buChar char="Ø"/>
            </a:pPr>
            <a:r>
              <a:rPr lang="pt-BR" altLang="pt-BR" sz="2400">
                <a:latin typeface="Verdana" panose="020B0604030504040204" pitchFamily="34" charset="0"/>
                <a:ea typeface="ＭＳ Ｐゴシック" panose="020B0600070205080204" pitchFamily="34" charset="-128"/>
              </a:rPr>
              <a:t>O SUS é a organização administrativa do Estado Brasileiro voltada ao oferecimento de ações e serviços públicos de saúde para a população.</a:t>
            </a:r>
          </a:p>
        </p:txBody>
      </p:sp>
      <p:sp>
        <p:nvSpPr>
          <p:cNvPr id="8195" name="Rectangle 5">
            <a:extLst>
              <a:ext uri="{FF2B5EF4-FFF2-40B4-BE49-F238E27FC236}">
                <a16:creationId xmlns:a16="http://schemas.microsoft.com/office/drawing/2014/main" id="{725F124B-9CBD-DC8C-F0E5-6AB3DC173893}"/>
              </a:ext>
            </a:extLst>
          </p:cNvPr>
          <p:cNvSpPr>
            <a:spLocks noGrp="1" noChangeArrowheads="1"/>
          </p:cNvSpPr>
          <p:nvPr>
            <p:ph type="title"/>
          </p:nvPr>
        </p:nvSpPr>
        <p:spPr/>
        <p:txBody>
          <a:bodyPr/>
          <a:lstStyle/>
          <a:p>
            <a:pPr marL="838200" indent="-838200" algn="r" eaLnBrk="1" hangingPunct="1"/>
            <a:r>
              <a:rPr lang="pt-BR" altLang="pt-BR" sz="4000" b="1">
                <a:latin typeface="Verdana" panose="020B0604030504040204" pitchFamily="34" charset="0"/>
                <a:ea typeface="ＭＳ Ｐゴシック" panose="020B0600070205080204" pitchFamily="34" charset="-128"/>
              </a:rPr>
              <a:t>SAÚDE: direito de todos e dever do Estado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3D38AF1-C447-FF83-138F-B418C58E2866}"/>
              </a:ext>
            </a:extLst>
          </p:cNvPr>
          <p:cNvSpPr>
            <a:spLocks noGrp="1" noChangeArrowheads="1"/>
          </p:cNvSpPr>
          <p:nvPr>
            <p:ph type="title"/>
          </p:nvPr>
        </p:nvSpPr>
        <p:spPr/>
        <p:txBody>
          <a:bodyPr/>
          <a:lstStyle/>
          <a:p>
            <a:pPr algn="r" eaLnBrk="1" hangingPunct="1"/>
            <a:r>
              <a:rPr lang="pt-BR" altLang="pt-BR" sz="3600" b="1">
                <a:latin typeface="Verdana" panose="020B0604030504040204" pitchFamily="34" charset="0"/>
                <a:ea typeface="ＭＳ Ｐゴシック" panose="020B0600070205080204" pitchFamily="34" charset="-128"/>
              </a:rPr>
              <a:t>SAÚDE: Pública, Complementar e Suplementar</a:t>
            </a:r>
          </a:p>
        </p:txBody>
      </p:sp>
      <p:sp>
        <p:nvSpPr>
          <p:cNvPr id="13315" name="Rectangle 3">
            <a:extLst>
              <a:ext uri="{FF2B5EF4-FFF2-40B4-BE49-F238E27FC236}">
                <a16:creationId xmlns:a16="http://schemas.microsoft.com/office/drawing/2014/main" id="{14642F80-E1DB-9C0F-B06D-DDB1EB8231F0}"/>
              </a:ext>
            </a:extLst>
          </p:cNvPr>
          <p:cNvSpPr>
            <a:spLocks noGrp="1" noChangeArrowheads="1"/>
          </p:cNvSpPr>
          <p:nvPr>
            <p:ph type="body" idx="1"/>
          </p:nvPr>
        </p:nvSpPr>
        <p:spPr>
          <a:xfrm>
            <a:off x="539750" y="1989138"/>
            <a:ext cx="8229600" cy="3886200"/>
          </a:xfrm>
        </p:spPr>
        <p:txBody>
          <a:bodyPr/>
          <a:lstStyle/>
          <a:p>
            <a:pPr eaLnBrk="1" hangingPunct="1">
              <a:buFont typeface="Wingdings" pitchFamily="2" charset="2"/>
              <a:buChar char="Ø"/>
            </a:pPr>
            <a:r>
              <a:rPr lang="pt-BR" altLang="pt-BR" sz="2800">
                <a:latin typeface="Verdana" panose="020B0604030504040204" pitchFamily="34" charset="0"/>
                <a:ea typeface="ＭＳ Ｐゴシック" panose="020B0600070205080204" pitchFamily="34" charset="-128"/>
              </a:rPr>
              <a:t>No que se refere à prestação de serviços de saúde, não há monopólio estatal.</a:t>
            </a:r>
          </a:p>
          <a:p>
            <a:pPr eaLnBrk="1" hangingPunct="1">
              <a:buFont typeface="Wingdings" pitchFamily="2" charset="2"/>
              <a:buChar char="Ø"/>
            </a:pPr>
            <a:r>
              <a:rPr lang="pt-BR" altLang="pt-BR" sz="2800">
                <a:latin typeface="Verdana" panose="020B0604030504040204" pitchFamily="34" charset="0"/>
                <a:ea typeface="ＭＳ Ｐゴシック" panose="020B0600070205080204" pitchFamily="34" charset="-128"/>
              </a:rPr>
              <a:t>A Constituição Federal reconhece à iniciativa privada a liberdade de desenvolver ações e serviços privados de saúde (Art. 199). </a:t>
            </a:r>
          </a:p>
          <a:p>
            <a:pPr eaLnBrk="1" hangingPunct="1">
              <a:buFont typeface="Wingdings" pitchFamily="2" charset="2"/>
              <a:buChar char="Ø"/>
            </a:pPr>
            <a:r>
              <a:rPr lang="pt-BR" altLang="pt-BR" sz="2800" b="1">
                <a:latin typeface="Verdana" panose="020B0604030504040204" pitchFamily="34" charset="0"/>
                <a:ea typeface="ＭＳ Ｐゴシック" panose="020B0600070205080204" pitchFamily="34" charset="-128"/>
              </a:rPr>
              <a:t>A atuação da iniciativa privada na área da saúde pode ser </a:t>
            </a:r>
            <a:r>
              <a:rPr lang="pt-BR" altLang="pt-BR" sz="2800" b="1" u="sng">
                <a:latin typeface="Verdana" panose="020B0604030504040204" pitchFamily="34" charset="0"/>
                <a:ea typeface="ＭＳ Ｐゴシック" panose="020B0600070205080204" pitchFamily="34" charset="-128"/>
              </a:rPr>
              <a:t>suplementar</a:t>
            </a:r>
            <a:r>
              <a:rPr lang="pt-BR" altLang="pt-BR" sz="2800" b="1">
                <a:latin typeface="Verdana" panose="020B0604030504040204" pitchFamily="34" charset="0"/>
                <a:ea typeface="ＭＳ Ｐゴシック" panose="020B0600070205080204" pitchFamily="34" charset="-128"/>
              </a:rPr>
              <a:t> ou </a:t>
            </a:r>
            <a:r>
              <a:rPr lang="pt-BR" altLang="pt-BR" sz="2800" b="1" u="sng">
                <a:latin typeface="Verdana" panose="020B0604030504040204" pitchFamily="34" charset="0"/>
                <a:ea typeface="ＭＳ Ｐゴシック" panose="020B0600070205080204" pitchFamily="34" charset="-128"/>
              </a:rPr>
              <a:t>complementar</a:t>
            </a:r>
            <a:r>
              <a:rPr lang="pt-BR" altLang="pt-BR" sz="2800" b="1">
                <a:latin typeface="Verdana" panose="020B0604030504040204" pitchFamily="34" charset="0"/>
                <a:ea typeface="ＭＳ Ｐゴシック" panose="020B0600070205080204" pitchFamily="34" charset="-128"/>
              </a:rPr>
              <a:t>.</a:t>
            </a:r>
            <a:r>
              <a:rPr lang="pt-BR" altLang="pt-BR" sz="2800">
                <a:latin typeface="Verdana" panose="020B0604030504040204" pitchFamily="34" charset="0"/>
                <a:ea typeface="ＭＳ Ｐゴシック" panose="020B0600070205080204" pitchFamily="34" charset="-128"/>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D378E-1C9A-EB6E-6B48-CE80976AE534}"/>
              </a:ext>
            </a:extLst>
          </p:cNvPr>
          <p:cNvSpPr>
            <a:spLocks noGrp="1"/>
          </p:cNvSpPr>
          <p:nvPr>
            <p:ph type="title"/>
          </p:nvPr>
        </p:nvSpPr>
        <p:spPr>
          <a:xfrm>
            <a:off x="971550" y="404813"/>
            <a:ext cx="7772400" cy="1143000"/>
          </a:xfrm>
        </p:spPr>
        <p:txBody>
          <a:bodyPr/>
          <a:lstStyle/>
          <a:p>
            <a:pPr algn="ctr"/>
            <a:r>
              <a:rPr lang="pt-BR" altLang="pt-BR" b="1">
                <a:latin typeface="Garamond" panose="02020404030301010803" pitchFamily="18" charset="0"/>
                <a:ea typeface="ＭＳ Ｐゴシック" panose="020B0600070205080204" pitchFamily="34" charset="-128"/>
                <a:cs typeface="Arial" panose="020B0604020202020204" pitchFamily="34" charset="0"/>
              </a:rPr>
              <a:t>SISTEMA DE SAÚDE</a:t>
            </a:r>
          </a:p>
        </p:txBody>
      </p:sp>
      <p:sp>
        <p:nvSpPr>
          <p:cNvPr id="3" name="Espaço Reservado para Conteúdo 2">
            <a:extLst>
              <a:ext uri="{FF2B5EF4-FFF2-40B4-BE49-F238E27FC236}">
                <a16:creationId xmlns:a16="http://schemas.microsoft.com/office/drawing/2014/main" id="{9E53055C-E654-AF5C-8B0C-4F372F05E0C3}"/>
              </a:ext>
            </a:extLst>
          </p:cNvPr>
          <p:cNvSpPr>
            <a:spLocks noGrp="1"/>
          </p:cNvSpPr>
          <p:nvPr>
            <p:ph sz="half" idx="1"/>
          </p:nvPr>
        </p:nvSpPr>
        <p:spPr>
          <a:xfrm>
            <a:off x="468313" y="1817688"/>
            <a:ext cx="4038600" cy="5040312"/>
          </a:xfrm>
        </p:spPr>
        <p:txBody>
          <a:bodyPr>
            <a:normAutofit/>
          </a:bodyPr>
          <a:lstStyle/>
          <a:p>
            <a:pPr marL="0" indent="0">
              <a:lnSpc>
                <a:spcPct val="90000"/>
              </a:lnSpc>
              <a:buFont typeface="Wingdings" pitchFamily="2" charset="2"/>
              <a:buNone/>
            </a:pPr>
            <a:endParaRPr lang="pt-BR" altLang="pt-BR" sz="3700">
              <a:latin typeface="Garamond" panose="02020404030301010803" pitchFamily="18" charset="0"/>
              <a:ea typeface="ＭＳ Ｐゴシック" panose="020B0600070205080204" pitchFamily="34" charset="-128"/>
              <a:cs typeface="Arial" panose="020B0604020202020204" pitchFamily="34" charset="0"/>
            </a:endParaRPr>
          </a:p>
          <a:p>
            <a:pPr marL="0" indent="0">
              <a:lnSpc>
                <a:spcPct val="90000"/>
              </a:lnSpc>
              <a:buFont typeface="Wingdings" pitchFamily="2" charset="2"/>
              <a:buNone/>
            </a:pPr>
            <a:r>
              <a:rPr lang="pt-BR" altLang="pt-BR" sz="3700">
                <a:latin typeface="Garamond" panose="02020404030301010803" pitchFamily="18" charset="0"/>
                <a:ea typeface="ＭＳ Ｐゴシック" panose="020B0600070205080204" pitchFamily="34" charset="-128"/>
                <a:cs typeface="Arial" panose="020B0604020202020204" pitchFamily="34" charset="0"/>
              </a:rPr>
              <a:t>Tem o propósito de promover, restaurar e manter a saúde de uma população </a:t>
            </a:r>
          </a:p>
          <a:p>
            <a:pPr marL="0" indent="0">
              <a:lnSpc>
                <a:spcPct val="90000"/>
              </a:lnSpc>
              <a:buFont typeface="Wingdings" pitchFamily="2" charset="2"/>
              <a:buNone/>
            </a:pPr>
            <a:endParaRPr lang="pt-BR" altLang="pt-BR" sz="3700">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nSpc>
                <a:spcPct val="90000"/>
              </a:lnSpc>
              <a:buFont typeface="Wingdings" pitchFamily="2" charset="2"/>
              <a:buNone/>
            </a:pPr>
            <a:r>
              <a:rPr lang="pt-BR" altLang="pt-BR" sz="1400">
                <a:solidFill>
                  <a:srgbClr val="000000"/>
                </a:solidFill>
                <a:latin typeface="Garamond" panose="02020404030301010803" pitchFamily="18" charset="0"/>
                <a:ea typeface="ＭＳ Ｐゴシック" panose="020B0600070205080204" pitchFamily="34" charset="-128"/>
                <a:cs typeface="Arial" panose="020B0604020202020204" pitchFamily="34" charset="0"/>
              </a:rPr>
              <a:t>(</a:t>
            </a:r>
            <a:r>
              <a:rPr lang="pt-BR" altLang="pt-BR" sz="1400" b="1" i="1">
                <a:solidFill>
                  <a:srgbClr val="000000"/>
                </a:solidFill>
                <a:latin typeface="Garamond" panose="02020404030301010803" pitchFamily="18" charset="0"/>
                <a:ea typeface="ＭＳ Ｐゴシック" panose="020B0600070205080204" pitchFamily="34" charset="-128"/>
                <a:cs typeface="Arial" panose="020B0604020202020204" pitchFamily="34" charset="0"/>
              </a:rPr>
              <a:t>OMS, 2000)</a:t>
            </a:r>
          </a:p>
          <a:p>
            <a:pPr marL="0" indent="0">
              <a:lnSpc>
                <a:spcPct val="90000"/>
              </a:lnSpc>
            </a:pPr>
            <a:endParaRPr lang="pt-BR" altLang="pt-BR" sz="1700" b="1">
              <a:solidFill>
                <a:srgbClr val="FFFF66"/>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nSpc>
                <a:spcPct val="90000"/>
              </a:lnSpc>
              <a:buFont typeface="Wingdings" pitchFamily="2" charset="2"/>
              <a:buNone/>
            </a:pPr>
            <a:endParaRPr lang="pt-BR" altLang="pt-BR" sz="1700" b="1" i="1">
              <a:solidFill>
                <a:srgbClr val="FFC000"/>
              </a:solidFill>
              <a:latin typeface="Garamond" panose="02020404030301010803" pitchFamily="18" charset="0"/>
              <a:ea typeface="ＭＳ Ｐゴシック" panose="020B0600070205080204" pitchFamily="34" charset="-128"/>
              <a:cs typeface="Arial" panose="020B0604020202020204" pitchFamily="34" charset="0"/>
            </a:endParaRPr>
          </a:p>
          <a:p>
            <a:pPr marL="0" indent="0">
              <a:lnSpc>
                <a:spcPct val="90000"/>
              </a:lnSpc>
              <a:buFont typeface="Wingdings" pitchFamily="2" charset="2"/>
              <a:buNone/>
            </a:pPr>
            <a:r>
              <a:rPr lang="pt-BR" altLang="pt-BR" sz="1700">
                <a:latin typeface="Garamond" panose="02020404030301010803" pitchFamily="18" charset="0"/>
                <a:ea typeface="ＭＳ Ｐゴシック" panose="020B0600070205080204" pitchFamily="34" charset="-128"/>
                <a:cs typeface="Arial" panose="020B0604020202020204" pitchFamily="34" charset="0"/>
              </a:rPr>
              <a:t> </a:t>
            </a:r>
          </a:p>
          <a:p>
            <a:pPr marL="0" indent="0">
              <a:lnSpc>
                <a:spcPct val="90000"/>
              </a:lnSpc>
              <a:buFont typeface="Wingdings" pitchFamily="2" charset="2"/>
              <a:buNone/>
            </a:pPr>
            <a:r>
              <a:rPr lang="pt-BR" altLang="pt-BR" sz="1700">
                <a:latin typeface="Garamond" panose="02020404030301010803" pitchFamily="18" charset="0"/>
                <a:ea typeface="ＭＳ Ｐゴシック" panose="020B0600070205080204" pitchFamily="34" charset="-128"/>
                <a:cs typeface="Arial" panose="020B0604020202020204" pitchFamily="34" charset="0"/>
              </a:rPr>
              <a:t> </a:t>
            </a:r>
          </a:p>
          <a:p>
            <a:pPr marL="0" indent="0">
              <a:lnSpc>
                <a:spcPct val="90000"/>
              </a:lnSpc>
            </a:pPr>
            <a:endParaRPr lang="pt-BR" altLang="pt-BR" sz="2600">
              <a:latin typeface="Garamond" panose="02020404030301010803" pitchFamily="18" charset="0"/>
              <a:ea typeface="ＭＳ Ｐゴシック" panose="020B0600070205080204" pitchFamily="34" charset="-128"/>
              <a:cs typeface="Arial" panose="020B0604020202020204" pitchFamily="34" charset="0"/>
            </a:endParaRPr>
          </a:p>
        </p:txBody>
      </p:sp>
      <p:graphicFrame>
        <p:nvGraphicFramePr>
          <p:cNvPr id="6" name="Espaço Reservado para Conteúdo 5">
            <a:extLst>
              <a:ext uri="{FF2B5EF4-FFF2-40B4-BE49-F238E27FC236}">
                <a16:creationId xmlns:a16="http://schemas.microsoft.com/office/drawing/2014/main" id="{D03C7550-D7EB-7F35-32EF-3636E63CAE2D}"/>
              </a:ext>
            </a:extLst>
          </p:cNvPr>
          <p:cNvGraphicFramePr>
            <a:graphicFrameLocks noGrp="1"/>
          </p:cNvGraphicFramePr>
          <p:nvPr>
            <p:ph sz="half" idx="2"/>
          </p:nvPr>
        </p:nvGraphicFramePr>
        <p:xfrm>
          <a:off x="4644008" y="2204864"/>
          <a:ext cx="4038600"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CaixaDeTexto 7">
            <a:extLst>
              <a:ext uri="{FF2B5EF4-FFF2-40B4-BE49-F238E27FC236}">
                <a16:creationId xmlns:a16="http://schemas.microsoft.com/office/drawing/2014/main" id="{B9C59310-5D05-6D40-4C80-CF8BBEB6EADD}"/>
              </a:ext>
            </a:extLst>
          </p:cNvPr>
          <p:cNvSpPr txBox="1">
            <a:spLocks noChangeArrowheads="1"/>
          </p:cNvSpPr>
          <p:nvPr/>
        </p:nvSpPr>
        <p:spPr bwMode="auto">
          <a:xfrm>
            <a:off x="3635375" y="1844675"/>
            <a:ext cx="532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800" b="1">
                <a:latin typeface="Times New Roman" panose="02020603050405020304" pitchFamily="18" charset="0"/>
                <a:cs typeface="Arial" panose="020B0604020202020204" pitchFamily="34" charset="0"/>
              </a:rPr>
              <a:t>                  </a:t>
            </a:r>
            <a:r>
              <a:rPr lang="pt-BR" altLang="pt-BR" sz="1600" b="1">
                <a:latin typeface="Times New Roman" panose="02020603050405020304" pitchFamily="18" charset="0"/>
                <a:cs typeface="Arial" panose="020B0604020202020204" pitchFamily="34" charset="0"/>
              </a:rPr>
              <a:t>UM SISTEMA DE SAÚDE DEVE DEFINIR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D28AAEC8-6ED0-D573-286A-B269E8B81C7F}"/>
              </a:ext>
            </a:extLst>
          </p:cNvPr>
          <p:cNvSpPr>
            <a:spLocks noGrp="1" noChangeArrowheads="1"/>
          </p:cNvSpPr>
          <p:nvPr>
            <p:ph type="body" idx="1"/>
          </p:nvPr>
        </p:nvSpPr>
        <p:spPr>
          <a:xfrm>
            <a:off x="468313" y="1989138"/>
            <a:ext cx="8229600" cy="3886200"/>
          </a:xfrm>
        </p:spPr>
        <p:txBody>
          <a:bodyPr/>
          <a:lstStyle/>
          <a:p>
            <a:pPr eaLnBrk="1" hangingPunct="1">
              <a:lnSpc>
                <a:spcPct val="80000"/>
              </a:lnSpc>
              <a:buFont typeface="Wingdings" pitchFamily="2" charset="2"/>
              <a:buNone/>
            </a:pPr>
            <a:r>
              <a:rPr lang="pt-BR" altLang="pt-BR" sz="2800" b="1">
                <a:latin typeface="Verdana" panose="020B0604030504040204" pitchFamily="34" charset="0"/>
                <a:ea typeface="ＭＳ Ｐゴシック" panose="020B0600070205080204" pitchFamily="34" charset="-128"/>
              </a:rPr>
              <a:t>Complementar</a:t>
            </a:r>
          </a:p>
          <a:p>
            <a:pPr eaLnBrk="1" hangingPunct="1">
              <a:lnSpc>
                <a:spcPct val="80000"/>
              </a:lnSpc>
              <a:buFont typeface="Wingdings" pitchFamily="2" charset="2"/>
              <a:buNone/>
            </a:pPr>
            <a:endParaRPr lang="pt-BR" altLang="pt-BR" sz="2400">
              <a:latin typeface="Verdana" panose="020B0604030504040204" pitchFamily="34" charset="0"/>
              <a:ea typeface="ＭＳ Ｐゴシック" panose="020B0600070205080204" pitchFamily="34" charset="-128"/>
            </a:endParaRPr>
          </a:p>
          <a:p>
            <a:pPr eaLnBrk="1" hangingPunct="1">
              <a:lnSpc>
                <a:spcPct val="80000"/>
              </a:lnSpc>
              <a:buFont typeface="Wingdings" pitchFamily="2" charset="2"/>
              <a:buChar char="Ø"/>
            </a:pPr>
            <a:r>
              <a:rPr lang="pt-BR" altLang="pt-BR" sz="2400">
                <a:latin typeface="Verdana" panose="020B0604030504040204" pitchFamily="34" charset="0"/>
                <a:ea typeface="ＭＳ Ｐゴシック" panose="020B0600070205080204" pitchFamily="34" charset="-128"/>
              </a:rPr>
              <a:t>Desenvolvida nos termos do </a:t>
            </a:r>
            <a:r>
              <a:rPr lang="pt-BR" altLang="pt-BR" sz="2400" b="1">
                <a:latin typeface="Verdana" panose="020B0604030504040204" pitchFamily="34" charset="0"/>
                <a:ea typeface="ＭＳ Ｐゴシック" panose="020B0600070205080204" pitchFamily="34" charset="-128"/>
              </a:rPr>
              <a:t>art. 199 da CF</a:t>
            </a:r>
            <a:r>
              <a:rPr lang="pt-BR" altLang="pt-BR" sz="2400">
                <a:latin typeface="Verdana" panose="020B0604030504040204" pitchFamily="34" charset="0"/>
                <a:ea typeface="ＭＳ Ｐゴシック" panose="020B0600070205080204" pitchFamily="34" charset="-128"/>
              </a:rPr>
              <a:t>, que prevê que:</a:t>
            </a:r>
          </a:p>
          <a:p>
            <a:pPr eaLnBrk="1" hangingPunct="1">
              <a:lnSpc>
                <a:spcPct val="80000"/>
              </a:lnSpc>
              <a:buFont typeface="Wingdings" pitchFamily="2" charset="2"/>
              <a:buChar char="Ø"/>
            </a:pPr>
            <a:endParaRPr lang="pt-BR" altLang="pt-BR" sz="2400">
              <a:latin typeface="Verdana" panose="020B0604030504040204" pitchFamily="34" charset="0"/>
              <a:ea typeface="ＭＳ Ｐゴシック" panose="020B0600070205080204" pitchFamily="34" charset="-128"/>
            </a:endParaRPr>
          </a:p>
          <a:p>
            <a:pPr eaLnBrk="1" hangingPunct="1">
              <a:lnSpc>
                <a:spcPct val="80000"/>
              </a:lnSpc>
              <a:buFont typeface="Wingdings" pitchFamily="2" charset="2"/>
              <a:buNone/>
            </a:pPr>
            <a:r>
              <a:rPr lang="pt-BR" altLang="pt-BR" sz="2400">
                <a:latin typeface="Verdana" panose="020B0604030504040204" pitchFamily="34" charset="0"/>
                <a:ea typeface="ＭＳ Ｐゴシック" panose="020B0600070205080204" pitchFamily="34" charset="-128"/>
              </a:rPr>
              <a:t>	as </a:t>
            </a:r>
            <a:r>
              <a:rPr lang="pt-BR" altLang="pt-BR" sz="2400" b="1">
                <a:latin typeface="Verdana" panose="020B0604030504040204" pitchFamily="34" charset="0"/>
                <a:ea typeface="ＭＳ Ｐゴシック" panose="020B0600070205080204" pitchFamily="34" charset="-128"/>
              </a:rPr>
              <a:t>instituições privadas</a:t>
            </a:r>
            <a:r>
              <a:rPr lang="pt-BR" altLang="pt-BR" sz="2400">
                <a:latin typeface="Verdana" panose="020B0604030504040204" pitchFamily="34" charset="0"/>
                <a:ea typeface="ＭＳ Ｐゴシック" panose="020B0600070205080204" pitchFamily="34" charset="-128"/>
              </a:rPr>
              <a:t> poderão participar de </a:t>
            </a:r>
            <a:r>
              <a:rPr lang="pt-BR" altLang="pt-BR" sz="2400" b="1">
                <a:latin typeface="Verdana" panose="020B0604030504040204" pitchFamily="34" charset="0"/>
                <a:ea typeface="ＭＳ Ｐゴシック" panose="020B0600070205080204" pitchFamily="34" charset="-128"/>
              </a:rPr>
              <a:t>forma complementar ao Sistema Único de Saúde</a:t>
            </a:r>
            <a:r>
              <a:rPr lang="pt-BR" altLang="pt-BR" sz="2400">
                <a:latin typeface="Verdana" panose="020B0604030504040204" pitchFamily="34" charset="0"/>
                <a:ea typeface="ＭＳ Ｐゴシック" panose="020B0600070205080204" pitchFamily="34" charset="-128"/>
              </a:rPr>
              <a:t>, segundo diretrizes deste, </a:t>
            </a:r>
            <a:r>
              <a:rPr lang="pt-BR" altLang="pt-BR" sz="2400" b="1">
                <a:latin typeface="Verdana" panose="020B0604030504040204" pitchFamily="34" charset="0"/>
                <a:ea typeface="ＭＳ Ｐゴシック" panose="020B0600070205080204" pitchFamily="34" charset="-128"/>
              </a:rPr>
              <a:t>mediante contrato de direito público ou convênio</a:t>
            </a:r>
            <a:r>
              <a:rPr lang="pt-BR" altLang="pt-BR" sz="2400">
                <a:latin typeface="Verdana" panose="020B0604030504040204" pitchFamily="34" charset="0"/>
                <a:ea typeface="ＭＳ Ｐゴシック" panose="020B0600070205080204" pitchFamily="34" charset="-128"/>
              </a:rPr>
              <a:t>, tendo preferência as entidades filantrópicas e as sem fins lucrativos.</a:t>
            </a:r>
            <a:r>
              <a:rPr lang="pt-BR" altLang="pt-BR" sz="2400">
                <a:ea typeface="ＭＳ Ｐゴシック" panose="020B0600070205080204" pitchFamily="34" charset="-128"/>
              </a:rPr>
              <a:t> </a:t>
            </a:r>
          </a:p>
        </p:txBody>
      </p:sp>
      <p:sp>
        <p:nvSpPr>
          <p:cNvPr id="14339" name="Rectangle 6">
            <a:extLst>
              <a:ext uri="{FF2B5EF4-FFF2-40B4-BE49-F238E27FC236}">
                <a16:creationId xmlns:a16="http://schemas.microsoft.com/office/drawing/2014/main" id="{C90C573E-47F5-8B35-A13C-71E934BA7474}"/>
              </a:ext>
            </a:extLst>
          </p:cNvPr>
          <p:cNvSpPr>
            <a:spLocks noGrp="1" noChangeArrowheads="1"/>
          </p:cNvSpPr>
          <p:nvPr>
            <p:ph type="title"/>
          </p:nvPr>
        </p:nvSpPr>
        <p:spPr/>
        <p:txBody>
          <a:bodyPr/>
          <a:lstStyle/>
          <a:p>
            <a:pPr algn="r" eaLnBrk="1" hangingPunct="1"/>
            <a:r>
              <a:rPr lang="pt-BR" altLang="pt-BR" sz="3600" b="1">
                <a:latin typeface="Verdana" panose="020B0604030504040204" pitchFamily="34" charset="0"/>
                <a:ea typeface="ＭＳ Ｐゴシック" panose="020B0600070205080204" pitchFamily="34" charset="-128"/>
              </a:rPr>
              <a:t>SAÚDE: Pública, Complementar e Suplementar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DE62C81C-0AE3-3D9C-24D1-64F57B27172C}"/>
              </a:ext>
            </a:extLst>
          </p:cNvPr>
          <p:cNvSpPr>
            <a:spLocks noGrp="1" noChangeArrowheads="1"/>
          </p:cNvSpPr>
          <p:nvPr>
            <p:ph type="body" idx="1"/>
          </p:nvPr>
        </p:nvSpPr>
        <p:spPr>
          <a:xfrm>
            <a:off x="468313" y="2060575"/>
            <a:ext cx="8229600" cy="3886200"/>
          </a:xfrm>
        </p:spPr>
        <p:txBody>
          <a:bodyPr/>
          <a:lstStyle/>
          <a:p>
            <a:pPr eaLnBrk="1" hangingPunct="1">
              <a:buFont typeface="Wingdings" pitchFamily="2" charset="2"/>
              <a:buNone/>
            </a:pPr>
            <a:r>
              <a:rPr lang="pt-BR" altLang="pt-BR" sz="2800" b="1">
                <a:latin typeface="Verdana" panose="020B0604030504040204" pitchFamily="34" charset="0"/>
                <a:ea typeface="ＭＳ Ｐゴシック" panose="020B0600070205080204" pitchFamily="34" charset="-128"/>
              </a:rPr>
              <a:t>Suplementar</a:t>
            </a:r>
            <a:endParaRPr lang="pt-BR" altLang="pt-BR" sz="2800">
              <a:latin typeface="Verdana" panose="020B0604030504040204" pitchFamily="34" charset="0"/>
              <a:ea typeface="ＭＳ Ｐゴシック" panose="020B0600070205080204" pitchFamily="34" charset="-128"/>
            </a:endParaRPr>
          </a:p>
          <a:p>
            <a:pPr eaLnBrk="1" hangingPunct="1">
              <a:buFont typeface="Wingdings" pitchFamily="2" charset="2"/>
              <a:buChar char="Ø"/>
            </a:pPr>
            <a:endParaRPr lang="pt-BR" altLang="pt-BR" sz="2800">
              <a:latin typeface="Verdana" panose="020B0604030504040204" pitchFamily="34" charset="0"/>
              <a:ea typeface="ＭＳ Ｐゴシック" panose="020B0600070205080204" pitchFamily="34" charset="-128"/>
            </a:endParaRPr>
          </a:p>
          <a:p>
            <a:pPr eaLnBrk="1" hangingPunct="1">
              <a:buFont typeface="Wingdings" pitchFamily="2" charset="2"/>
              <a:buChar char="Ø"/>
            </a:pPr>
            <a:r>
              <a:rPr lang="pt-BR" altLang="pt-BR" sz="2800">
                <a:latin typeface="Verdana" panose="020B0604030504040204" pitchFamily="34" charset="0"/>
                <a:ea typeface="ＭＳ Ｐゴシック" panose="020B0600070205080204" pitchFamily="34" charset="-128"/>
              </a:rPr>
              <a:t>Serviços de saúde privados: prestados por meio de planos de saúde, oferecidos por operadoras de planos de saúde (instituições privadas).</a:t>
            </a:r>
          </a:p>
          <a:p>
            <a:pPr eaLnBrk="1" hangingPunct="1">
              <a:buFont typeface="Wingdings" pitchFamily="2" charset="2"/>
              <a:buChar char="Ø"/>
            </a:pPr>
            <a:endParaRPr lang="pt-BR" altLang="pt-BR" sz="2800">
              <a:latin typeface="Verdana" panose="020B0604030504040204" pitchFamily="34" charset="0"/>
              <a:ea typeface="ＭＳ Ｐゴシック" panose="020B0600070205080204" pitchFamily="34" charset="-128"/>
            </a:endParaRPr>
          </a:p>
          <a:p>
            <a:pPr eaLnBrk="1" hangingPunct="1">
              <a:buFont typeface="Wingdings" pitchFamily="2" charset="2"/>
              <a:buChar char="Ø"/>
            </a:pPr>
            <a:r>
              <a:rPr lang="pt-BR" altLang="pt-BR" sz="2800">
                <a:latin typeface="Verdana" panose="020B0604030504040204" pitchFamily="34" charset="0"/>
                <a:ea typeface="ＭＳ Ｐゴシック" panose="020B0600070205080204" pitchFamily="34" charset="-128"/>
              </a:rPr>
              <a:t>Leis 9.656/98 e 9.961/00</a:t>
            </a:r>
          </a:p>
        </p:txBody>
      </p:sp>
      <p:sp>
        <p:nvSpPr>
          <p:cNvPr id="15363" name="Rectangle 5">
            <a:extLst>
              <a:ext uri="{FF2B5EF4-FFF2-40B4-BE49-F238E27FC236}">
                <a16:creationId xmlns:a16="http://schemas.microsoft.com/office/drawing/2014/main" id="{E623D915-A482-2760-84BB-3DF46CB355B6}"/>
              </a:ext>
            </a:extLst>
          </p:cNvPr>
          <p:cNvSpPr>
            <a:spLocks noGrp="1" noChangeArrowheads="1"/>
          </p:cNvSpPr>
          <p:nvPr>
            <p:ph type="title"/>
          </p:nvPr>
        </p:nvSpPr>
        <p:spPr/>
        <p:txBody>
          <a:bodyPr/>
          <a:lstStyle/>
          <a:p>
            <a:pPr algn="r" eaLnBrk="1" hangingPunct="1"/>
            <a:r>
              <a:rPr lang="pt-BR" altLang="pt-BR" sz="3600" b="1">
                <a:latin typeface="Verdana" panose="020B0604030504040204" pitchFamily="34" charset="0"/>
                <a:ea typeface="ＭＳ Ｐゴシック" panose="020B0600070205080204" pitchFamily="34" charset="-128"/>
              </a:rPr>
              <a:t>SAÚDE: Pública, Complementar e Suplementar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C26AD2B-2390-2B89-C0F5-594A5CBE3E9E}"/>
              </a:ext>
            </a:extLst>
          </p:cNvPr>
          <p:cNvSpPr>
            <a:spLocks noGrp="1" noChangeArrowheads="1"/>
          </p:cNvSpPr>
          <p:nvPr>
            <p:ph type="title"/>
          </p:nvPr>
        </p:nvSpPr>
        <p:spPr/>
        <p:txBody>
          <a:bodyPr/>
          <a:lstStyle/>
          <a:p>
            <a:pPr eaLnBrk="1" hangingPunct="1"/>
            <a:r>
              <a:rPr lang="pt-BR" altLang="pt-BR" sz="2800" b="1">
                <a:effectLst>
                  <a:outerShdw blurRad="38100" dist="38100" dir="2700000" algn="tl">
                    <a:srgbClr val="C0C0C0"/>
                  </a:outerShdw>
                </a:effectLst>
                <a:ea typeface="ＭＳ Ｐゴシック" panose="020B0600070205080204" pitchFamily="34" charset="-128"/>
              </a:rPr>
              <a:t>SAÚDE SUPLEMENTAR</a:t>
            </a:r>
          </a:p>
        </p:txBody>
      </p:sp>
      <p:sp>
        <p:nvSpPr>
          <p:cNvPr id="68610" name="Rectangle 3">
            <a:extLst>
              <a:ext uri="{FF2B5EF4-FFF2-40B4-BE49-F238E27FC236}">
                <a16:creationId xmlns:a16="http://schemas.microsoft.com/office/drawing/2014/main" id="{7BD93454-914F-C29D-797C-E576995EEDDA}"/>
              </a:ext>
            </a:extLst>
          </p:cNvPr>
          <p:cNvSpPr>
            <a:spLocks noGrp="1" noChangeArrowheads="1"/>
          </p:cNvSpPr>
          <p:nvPr>
            <p:ph type="body" idx="1"/>
          </p:nvPr>
        </p:nvSpPr>
        <p:spPr/>
        <p:txBody>
          <a:bodyPr/>
          <a:lstStyle/>
          <a:p>
            <a:pPr marL="533400" indent="-533400" eaLnBrk="1" hangingPunct="1">
              <a:lnSpc>
                <a:spcPct val="80000"/>
              </a:lnSpc>
              <a:buFont typeface="Wingdings" pitchFamily="2" charset="2"/>
              <a:buChar char="Ø"/>
            </a:pPr>
            <a:r>
              <a:rPr lang="pt-BR" altLang="pt-BR" sz="2000">
                <a:latin typeface="Verdana" panose="020B0604030504040204" pitchFamily="34" charset="0"/>
                <a:ea typeface="ＭＳ Ｐゴシック" panose="020B0600070205080204" pitchFamily="34" charset="-128"/>
              </a:rPr>
              <a:t>Setor que abriga os serviços de saúde prestados exclusivamente na esfera privada por meio de </a:t>
            </a:r>
            <a:r>
              <a:rPr lang="pt-BR" altLang="pt-BR" sz="2000" b="1">
                <a:latin typeface="Verdana" panose="020B0604030504040204" pitchFamily="34" charset="0"/>
                <a:ea typeface="ＭＳ Ｐゴシック" panose="020B0600070205080204" pitchFamily="34" charset="-128"/>
              </a:rPr>
              <a:t>operadoras de planos de saúde</a:t>
            </a:r>
            <a:r>
              <a:rPr lang="pt-BR" altLang="pt-BR" sz="2000">
                <a:latin typeface="Verdana" panose="020B0604030504040204" pitchFamily="34" charset="0"/>
                <a:ea typeface="ＭＳ Ｐゴシック" panose="020B0600070205080204" pitchFamily="34" charset="-128"/>
              </a:rPr>
              <a:t>. Representa uma relação jurídica entre prestador de serviço privado de saúde e consumidor.</a:t>
            </a:r>
          </a:p>
          <a:p>
            <a:pPr marL="533400" indent="-533400" eaLnBrk="1" hangingPunct="1">
              <a:lnSpc>
                <a:spcPct val="80000"/>
              </a:lnSpc>
              <a:buFont typeface="Wingdings" pitchFamily="2" charset="2"/>
              <a:buChar char="Ø"/>
            </a:pPr>
            <a:endParaRPr lang="pt-BR" altLang="pt-BR" sz="2000">
              <a:latin typeface="Verdana" panose="020B0604030504040204" pitchFamily="34" charset="0"/>
              <a:ea typeface="ＭＳ Ｐゴシック" panose="020B0600070205080204" pitchFamily="34" charset="-128"/>
            </a:endParaRPr>
          </a:p>
          <a:p>
            <a:pPr marL="533400" indent="-533400" eaLnBrk="1" hangingPunct="1">
              <a:lnSpc>
                <a:spcPct val="80000"/>
              </a:lnSpc>
              <a:buFont typeface="Wingdings" pitchFamily="2" charset="2"/>
              <a:buChar char="Ø"/>
            </a:pPr>
            <a:r>
              <a:rPr lang="pt-BR" altLang="pt-BR" sz="2000">
                <a:latin typeface="Verdana" panose="020B0604030504040204" pitchFamily="34" charset="0"/>
                <a:ea typeface="ＭＳ Ｐゴシック" panose="020B0600070205080204" pitchFamily="34" charset="-128"/>
              </a:rPr>
              <a:t>Como se trata de saúde, há um interesse público. A saúde suplementar é controlada (REGULADA) pelo Estado. </a:t>
            </a:r>
          </a:p>
          <a:p>
            <a:pPr marL="533400" indent="-533400" eaLnBrk="1" hangingPunct="1">
              <a:lnSpc>
                <a:spcPct val="80000"/>
              </a:lnSpc>
              <a:buFont typeface="Wingdings" pitchFamily="2" charset="2"/>
              <a:buChar char="Ø"/>
            </a:pPr>
            <a:endParaRPr lang="pt-BR" altLang="pt-BR" sz="2000">
              <a:latin typeface="Verdana" panose="020B0604030504040204" pitchFamily="34" charset="0"/>
              <a:ea typeface="ＭＳ Ｐゴシック" panose="020B0600070205080204" pitchFamily="34" charset="-128"/>
            </a:endParaRPr>
          </a:p>
          <a:p>
            <a:pPr marL="533400" indent="-533400" eaLnBrk="1" hangingPunct="1">
              <a:lnSpc>
                <a:spcPct val="80000"/>
              </a:lnSpc>
              <a:buFont typeface="Wingdings" pitchFamily="2" charset="2"/>
              <a:buChar char="Ø"/>
            </a:pPr>
            <a:r>
              <a:rPr lang="pt-BR" altLang="pt-BR" sz="2000">
                <a:latin typeface="Verdana" panose="020B0604030504040204" pitchFamily="34" charset="0"/>
                <a:ea typeface="ＭＳ Ｐゴシック" panose="020B0600070205080204" pitchFamily="34" charset="-128"/>
              </a:rPr>
              <a:t>Os grandes marcos regulatórios da saúde suplementar são as Leis Federais 9.961/2000 e 9.656/1998.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25FF707D-56B4-85D1-3218-1D06773F7B56}"/>
              </a:ext>
            </a:extLst>
          </p:cNvPr>
          <p:cNvSpPr>
            <a:spLocks noGrp="1" noChangeArrowheads="1"/>
          </p:cNvSpPr>
          <p:nvPr>
            <p:ph type="title"/>
          </p:nvPr>
        </p:nvSpPr>
        <p:spPr/>
        <p:txBody>
          <a:bodyPr/>
          <a:lstStyle/>
          <a:p>
            <a:pPr eaLnBrk="1" hangingPunct="1"/>
            <a:r>
              <a:rPr lang="pt-BR" altLang="pt-BR" sz="2800" b="1">
                <a:latin typeface="Verdana" panose="020B0604030504040204" pitchFamily="34" charset="0"/>
                <a:ea typeface="ＭＳ Ｐゴシック" panose="020B0600070205080204" pitchFamily="34" charset="-128"/>
              </a:rPr>
              <a:t>SAÚDE SUPLEMENTAR</a:t>
            </a:r>
            <a:r>
              <a:rPr lang="pt-BR" altLang="pt-BR" sz="2400">
                <a:latin typeface="Verdana" panose="020B0604030504040204" pitchFamily="34" charset="0"/>
                <a:ea typeface="ＭＳ Ｐゴシック" panose="020B0600070205080204" pitchFamily="34" charset="-128"/>
              </a:rPr>
              <a:t> </a:t>
            </a:r>
            <a:br>
              <a:rPr lang="pt-BR" altLang="pt-BR" sz="2400">
                <a:latin typeface="Verdana" panose="020B0604030504040204" pitchFamily="34" charset="0"/>
                <a:ea typeface="ＭＳ Ｐゴシック" panose="020B0600070205080204" pitchFamily="34" charset="-128"/>
              </a:rPr>
            </a:br>
            <a:endParaRPr lang="pt-BR" altLang="pt-BR" sz="2800" b="1">
              <a:effectLst>
                <a:outerShdw blurRad="38100" dist="38100" dir="2700000" algn="tl">
                  <a:srgbClr val="C0C0C0"/>
                </a:outerShdw>
              </a:effectLst>
              <a:ea typeface="ＭＳ Ｐゴシック" panose="020B0600070205080204" pitchFamily="34" charset="-128"/>
            </a:endParaRPr>
          </a:p>
        </p:txBody>
      </p:sp>
      <p:sp>
        <p:nvSpPr>
          <p:cNvPr id="70658" name="Rectangle 3">
            <a:extLst>
              <a:ext uri="{FF2B5EF4-FFF2-40B4-BE49-F238E27FC236}">
                <a16:creationId xmlns:a16="http://schemas.microsoft.com/office/drawing/2014/main" id="{7367B9D9-1CF4-2AB3-5430-535BC419269E}"/>
              </a:ext>
            </a:extLst>
          </p:cNvPr>
          <p:cNvSpPr>
            <a:spLocks noGrp="1" noChangeArrowheads="1"/>
          </p:cNvSpPr>
          <p:nvPr>
            <p:ph type="body" idx="1"/>
          </p:nvPr>
        </p:nvSpPr>
        <p:spPr/>
        <p:txBody>
          <a:bodyPr/>
          <a:lstStyle/>
          <a:p>
            <a:pPr marL="533400" indent="-533400" eaLnBrk="1" hangingPunct="1">
              <a:lnSpc>
                <a:spcPct val="80000"/>
              </a:lnSpc>
              <a:buFont typeface="Wingdings" pitchFamily="2" charset="2"/>
              <a:buChar char="Ø"/>
            </a:pPr>
            <a:endParaRPr lang="pt-BR" altLang="pt-BR" sz="2400">
              <a:latin typeface="Verdana" panose="020B0604030504040204" pitchFamily="34" charset="0"/>
              <a:ea typeface="ＭＳ Ｐゴシック" panose="020B0600070205080204" pitchFamily="34" charset="-128"/>
            </a:endParaRPr>
          </a:p>
          <a:p>
            <a:pPr marL="533400" indent="-533400" eaLnBrk="1" hangingPunct="1">
              <a:lnSpc>
                <a:spcPct val="80000"/>
              </a:lnSpc>
              <a:buFont typeface="Wingdings" pitchFamily="2" charset="2"/>
              <a:buChar char="Ø"/>
            </a:pPr>
            <a:r>
              <a:rPr lang="pt-BR" altLang="pt-BR" sz="2400">
                <a:ea typeface="ＭＳ Ｐゴシック" panose="020B0600070205080204" pitchFamily="34" charset="-128"/>
              </a:rPr>
              <a:t>O setor de saúde suplementar reúne mais de 2000 </a:t>
            </a:r>
            <a:r>
              <a:rPr lang="pt-BR" altLang="pt-BR" sz="2400" b="1">
                <a:ea typeface="ＭＳ Ｐゴシック" panose="020B0600070205080204" pitchFamily="34" charset="-128"/>
              </a:rPr>
              <a:t>empresas operadoras de planos de saúde </a:t>
            </a:r>
            <a:r>
              <a:rPr lang="pt-BR" altLang="pt-BR" sz="2400">
                <a:ea typeface="ＭＳ Ｐゴシック" panose="020B0600070205080204" pitchFamily="34" charset="-128"/>
              </a:rPr>
              <a:t>, milhares de médicos, dentistas e outros profissionais, hospitais, laboratórios e clínicas. </a:t>
            </a:r>
          </a:p>
          <a:p>
            <a:pPr marL="533400" indent="-533400" eaLnBrk="1" hangingPunct="1">
              <a:lnSpc>
                <a:spcPct val="80000"/>
              </a:lnSpc>
              <a:buFont typeface="Wingdings" pitchFamily="2" charset="2"/>
              <a:buChar char="Ø"/>
            </a:pPr>
            <a:endParaRPr lang="pt-BR" altLang="pt-BR" sz="2400">
              <a:ea typeface="ＭＳ Ｐゴシック" panose="020B0600070205080204" pitchFamily="34" charset="-128"/>
            </a:endParaRPr>
          </a:p>
          <a:p>
            <a:pPr marL="533400" indent="-533400" eaLnBrk="1" hangingPunct="1">
              <a:lnSpc>
                <a:spcPct val="80000"/>
              </a:lnSpc>
              <a:buFont typeface="Wingdings" pitchFamily="2" charset="2"/>
              <a:buChar char="Ø"/>
            </a:pPr>
            <a:r>
              <a:rPr lang="pt-BR" altLang="pt-BR" sz="2400">
                <a:ea typeface="ＭＳ Ｐゴシック" panose="020B0600070205080204" pitchFamily="34" charset="-128"/>
              </a:rPr>
              <a:t>Toda essa </a:t>
            </a:r>
            <a:r>
              <a:rPr lang="pt-BR" altLang="pt-BR" sz="2400" b="1">
                <a:ea typeface="ＭＳ Ｐゴシック" panose="020B0600070205080204" pitchFamily="34" charset="-128"/>
              </a:rPr>
              <a:t>rede prestadora de serviços de saúde </a:t>
            </a:r>
            <a:r>
              <a:rPr lang="pt-BR" altLang="pt-BR" sz="2400">
                <a:ea typeface="ＭＳ Ｐゴシック" panose="020B0600070205080204" pitchFamily="34" charset="-128"/>
              </a:rPr>
              <a:t>atende a mais de 40 milhões de </a:t>
            </a:r>
            <a:r>
              <a:rPr lang="pt-BR" altLang="pt-BR" sz="2400" b="1">
                <a:ea typeface="ＭＳ Ｐゴシック" panose="020B0600070205080204" pitchFamily="34" charset="-128"/>
              </a:rPr>
              <a:t>consumidores</a:t>
            </a:r>
            <a:r>
              <a:rPr lang="pt-BR" altLang="pt-BR" sz="2400">
                <a:ea typeface="ＭＳ Ｐゴシック" panose="020B0600070205080204" pitchFamily="34" charset="-128"/>
              </a:rPr>
              <a:t> que utilizam planos privados de assistência à saúde para realizar consultas, exames ou internações. </a:t>
            </a:r>
            <a:br>
              <a:rPr lang="pt-BR" altLang="pt-BR" sz="2400">
                <a:ea typeface="ＭＳ Ｐゴシック" panose="020B0600070205080204" pitchFamily="34" charset="-128"/>
              </a:rPr>
            </a:br>
            <a:br>
              <a:rPr lang="pt-BR" altLang="pt-BR" sz="2400">
                <a:ea typeface="ＭＳ Ｐゴシック" panose="020B0600070205080204" pitchFamily="34" charset="-128"/>
              </a:rPr>
            </a:br>
            <a:endParaRPr lang="pt-BR" altLang="pt-BR" sz="240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23B8EDFF-DFD6-E810-2C45-FF633A2FC804}"/>
              </a:ext>
            </a:extLst>
          </p:cNvPr>
          <p:cNvSpPr>
            <a:spLocks noGrp="1" noChangeArrowheads="1"/>
          </p:cNvSpPr>
          <p:nvPr>
            <p:ph type="title"/>
          </p:nvPr>
        </p:nvSpPr>
        <p:spPr/>
        <p:txBody>
          <a:bodyPr/>
          <a:lstStyle/>
          <a:p>
            <a:pPr eaLnBrk="1" hangingPunct="1"/>
            <a:r>
              <a:rPr lang="pt-BR" altLang="pt-BR" sz="2400" b="1">
                <a:latin typeface="Verdana" panose="020B0604030504040204" pitchFamily="34" charset="0"/>
                <a:ea typeface="ＭＳ Ｐゴシック" panose="020B0600070205080204" pitchFamily="34" charset="-128"/>
              </a:rPr>
              <a:t>Regulação da Saúde Suplementar no Brasil: LEI 9656/1998</a:t>
            </a:r>
          </a:p>
        </p:txBody>
      </p:sp>
      <p:sp>
        <p:nvSpPr>
          <p:cNvPr id="72706" name="Rectangle 3">
            <a:extLst>
              <a:ext uri="{FF2B5EF4-FFF2-40B4-BE49-F238E27FC236}">
                <a16:creationId xmlns:a16="http://schemas.microsoft.com/office/drawing/2014/main" id="{59630F21-B05A-C6DD-E523-738AE3443797}"/>
              </a:ext>
            </a:extLst>
          </p:cNvPr>
          <p:cNvSpPr>
            <a:spLocks noGrp="1" noChangeArrowheads="1"/>
          </p:cNvSpPr>
          <p:nvPr>
            <p:ph type="body" idx="1"/>
          </p:nvPr>
        </p:nvSpPr>
        <p:spPr/>
        <p:txBody>
          <a:bodyPr/>
          <a:lstStyle/>
          <a:p>
            <a:pPr marL="533400" indent="-533400" eaLnBrk="1" hangingPunct="1">
              <a:lnSpc>
                <a:spcPct val="80000"/>
              </a:lnSpc>
              <a:buFont typeface="Wingdings" pitchFamily="2" charset="2"/>
              <a:buChar char="Ø"/>
            </a:pPr>
            <a:r>
              <a:rPr lang="pt-BR" altLang="pt-BR" sz="2000">
                <a:latin typeface="Verdana" panose="020B0604030504040204" pitchFamily="34" charset="0"/>
                <a:ea typeface="ＭＳ Ｐゴシック" panose="020B0600070205080204" pitchFamily="34" charset="-128"/>
              </a:rPr>
              <a:t>Grande avanço trazido pela Lei 9.656/98:</a:t>
            </a:r>
          </a:p>
          <a:p>
            <a:pPr marL="533400" indent="-533400" eaLnBrk="1" hangingPunct="1">
              <a:lnSpc>
                <a:spcPct val="80000"/>
              </a:lnSpc>
              <a:buFont typeface="Wingdings" pitchFamily="2" charset="2"/>
              <a:buNone/>
            </a:pPr>
            <a:r>
              <a:rPr lang="pt-BR" altLang="pt-BR" sz="2000">
                <a:latin typeface="Verdana" panose="020B0604030504040204" pitchFamily="34" charset="0"/>
                <a:ea typeface="ＭＳ Ｐゴシック" panose="020B0600070205080204" pitchFamily="34" charset="-128"/>
              </a:rPr>
              <a:t>	</a:t>
            </a:r>
          </a:p>
          <a:p>
            <a:pPr marL="533400" indent="-533400"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rPr>
              <a:t>	PLANO REFERÊNCIA</a:t>
            </a:r>
          </a:p>
          <a:p>
            <a:pPr marL="533400" indent="-533400" eaLnBrk="1" hangingPunct="1">
              <a:lnSpc>
                <a:spcPct val="50000"/>
              </a:lnSpc>
              <a:buFont typeface="Wingdings" pitchFamily="2" charset="2"/>
              <a:buChar char="Ø"/>
            </a:pPr>
            <a:endParaRPr lang="pt-BR" altLang="pt-BR" sz="2400" b="1">
              <a:latin typeface="Verdana" panose="020B0604030504040204" pitchFamily="34" charset="0"/>
              <a:ea typeface="ＭＳ Ｐゴシック" panose="020B0600070205080204" pitchFamily="34" charset="-128"/>
            </a:endParaRPr>
          </a:p>
          <a:p>
            <a:pPr marL="533400" indent="-533400" eaLnBrk="1" hangingPunct="1">
              <a:lnSpc>
                <a:spcPct val="80000"/>
              </a:lnSpc>
              <a:buFont typeface="Wingdings" pitchFamily="2" charset="2"/>
              <a:buNone/>
            </a:pPr>
            <a:r>
              <a:rPr lang="pt-BR" altLang="pt-BR" sz="2000" i="1">
                <a:latin typeface="Verdana" panose="020B0604030504040204" pitchFamily="34" charset="0"/>
                <a:ea typeface="ＭＳ Ｐゴシック" panose="020B0600070205080204" pitchFamily="34" charset="-128"/>
              </a:rPr>
              <a:t>   	</a:t>
            </a:r>
            <a:r>
              <a:rPr lang="pt-BR" altLang="en-US" sz="2000" i="1">
                <a:latin typeface="Verdana" panose="020B0604030504040204" pitchFamily="34" charset="0"/>
                <a:ea typeface="ＭＳ Ｐゴシック" panose="020B0600070205080204" pitchFamily="34" charset="-128"/>
              </a:rPr>
              <a:t>”</a:t>
            </a:r>
            <a:r>
              <a:rPr lang="pt-BR" altLang="pt-BR" sz="2000" i="1">
                <a:latin typeface="Verdana" panose="020B0604030504040204" pitchFamily="34" charset="0"/>
                <a:ea typeface="ＭＳ Ｐゴシック" panose="020B0600070205080204" pitchFamily="34" charset="-128"/>
              </a:rPr>
              <a:t>É instituído o plano-referência de assistência à saúde, com cobertura assistencial médico-ambulatorial e hospitalar, compreendendo partos e tratamentos, realizados exclusivamente no Brasil, com padrão de enfermaria, centro de terapia intensiva, ou similar, quando necessária a internação hospitalar, das doenças listadas na Classificação Estatística Internacional de Doenças e Problemas Relacionados com a Saúde, da Organização Mundial de Saúde, respeitadas as exigências mínimas estabelecidas no art. 12 desta Lei.</a:t>
            </a:r>
            <a:r>
              <a:rPr lang="pt-BR" altLang="en-US" sz="2000" i="1">
                <a:latin typeface="Verdana" panose="020B0604030504040204" pitchFamily="34" charset="0"/>
                <a:ea typeface="ＭＳ Ｐゴシック" panose="020B0600070205080204" pitchFamily="34" charset="-128"/>
              </a:rPr>
              <a:t>”</a:t>
            </a:r>
            <a:endParaRPr lang="pt-BR" altLang="pt-BR" sz="2000" i="1">
              <a:latin typeface="Verdana" panose="020B0604030504040204" pitchFamily="34" charset="0"/>
              <a:ea typeface="ＭＳ Ｐゴシック" panose="020B0600070205080204" pitchFamily="34" charset="-128"/>
            </a:endParaRPr>
          </a:p>
          <a:p>
            <a:pPr marL="533400" indent="-533400" eaLnBrk="1" hangingPunct="1">
              <a:lnSpc>
                <a:spcPct val="80000"/>
              </a:lnSpc>
              <a:buFont typeface="Wingdings" pitchFamily="2" charset="2"/>
              <a:buChar char="Ø"/>
            </a:pPr>
            <a:endParaRPr lang="pt-BR" altLang="pt-BR" sz="2000">
              <a:latin typeface="Verdana" panose="020B0604030504040204" pitchFamily="34" charset="0"/>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B8C779F2-9004-C8F7-DDCE-E98E4864A716}"/>
              </a:ext>
            </a:extLst>
          </p:cNvPr>
          <p:cNvSpPr>
            <a:spLocks noGrp="1" noChangeArrowheads="1"/>
          </p:cNvSpPr>
          <p:nvPr>
            <p:ph type="title"/>
          </p:nvPr>
        </p:nvSpPr>
        <p:spPr>
          <a:xfrm>
            <a:off x="611188" y="692150"/>
            <a:ext cx="8069262" cy="865188"/>
          </a:xfrm>
        </p:spPr>
        <p:txBody>
          <a:bodyPr>
            <a:normAutofit/>
          </a:bodyPr>
          <a:lstStyle/>
          <a:p>
            <a:pPr algn="ctr" eaLnBrk="1" hangingPunct="1"/>
            <a:r>
              <a:rPr lang="pt-BR" altLang="pt-BR" sz="3600" b="1">
                <a:ea typeface="ＭＳ Ｐゴシック" panose="020B0600070205080204" pitchFamily="34" charset="-128"/>
              </a:rPr>
              <a:t>SISTEMA ÚNICO DE SAÚDE - SUS</a:t>
            </a:r>
          </a:p>
        </p:txBody>
      </p:sp>
      <p:sp>
        <p:nvSpPr>
          <p:cNvPr id="12291" name="Rectangle 3">
            <a:extLst>
              <a:ext uri="{FF2B5EF4-FFF2-40B4-BE49-F238E27FC236}">
                <a16:creationId xmlns:a16="http://schemas.microsoft.com/office/drawing/2014/main" id="{B6686FF9-112D-9175-EC3A-E4E39CEFA330}"/>
              </a:ext>
            </a:extLst>
          </p:cNvPr>
          <p:cNvSpPr>
            <a:spLocks noGrp="1" noChangeArrowheads="1"/>
          </p:cNvSpPr>
          <p:nvPr>
            <p:ph type="body" sz="half" idx="1"/>
          </p:nvPr>
        </p:nvSpPr>
        <p:spPr>
          <a:xfrm>
            <a:off x="971550" y="2349500"/>
            <a:ext cx="7259638" cy="3744913"/>
          </a:xfrm>
        </p:spPr>
        <p:txBody>
          <a:bodyPr lIns="360000" tIns="180000" rIns="0" bIns="0">
            <a:normAutofit/>
          </a:bodyPr>
          <a:lstStyle/>
          <a:p>
            <a:pPr marL="609600" indent="-609600" eaLnBrk="1" hangingPunct="1">
              <a:lnSpc>
                <a:spcPct val="90000"/>
              </a:lnSpc>
            </a:pPr>
            <a:r>
              <a:rPr lang="pt-BR" altLang="en-US" sz="3700">
                <a:ea typeface="ＭＳ Ｐゴシック" panose="020B0600070205080204" pitchFamily="34" charset="-128"/>
              </a:rPr>
              <a:t>“</a:t>
            </a:r>
            <a:r>
              <a:rPr lang="pt-BR" altLang="ja-JP" sz="3700" b="1" i="1">
                <a:ea typeface="ＭＳ Ｐゴシック" panose="020B0600070205080204" pitchFamily="34" charset="-128"/>
              </a:rPr>
              <a:t>As ações e serviços públicos de saúde</a:t>
            </a:r>
            <a:r>
              <a:rPr lang="pt-BR" altLang="ja-JP" sz="3700" i="1">
                <a:ea typeface="ＭＳ Ｐゴシック" panose="020B0600070205080204" pitchFamily="34" charset="-128"/>
              </a:rPr>
              <a:t> integram uma rede regionalizada e hierarquizada e </a:t>
            </a:r>
            <a:r>
              <a:rPr lang="pt-BR" altLang="ja-JP" sz="3700" b="1" i="1">
                <a:ea typeface="ＭＳ Ｐゴシック" panose="020B0600070205080204" pitchFamily="34" charset="-128"/>
              </a:rPr>
              <a:t>constituem um sistema único</a:t>
            </a:r>
            <a:r>
              <a:rPr lang="pt-BR" altLang="en-US" sz="3700">
                <a:ea typeface="ＭＳ Ｐゴシック" panose="020B0600070205080204" pitchFamily="34" charset="-128"/>
              </a:rPr>
              <a:t>”</a:t>
            </a:r>
            <a:r>
              <a:rPr lang="pt-BR" altLang="ja-JP" sz="3700">
                <a:ea typeface="ＭＳ Ｐゴシック" panose="020B0600070205080204" pitchFamily="34" charset="-128"/>
              </a:rPr>
              <a:t>.</a:t>
            </a:r>
          </a:p>
          <a:p>
            <a:pPr marL="609600" indent="-609600" algn="r" eaLnBrk="1" hangingPunct="1">
              <a:lnSpc>
                <a:spcPct val="90000"/>
              </a:lnSpc>
              <a:buFont typeface="Wingdings" pitchFamily="2" charset="2"/>
              <a:buNone/>
            </a:pPr>
            <a:endParaRPr lang="pt-BR" altLang="pt-BR" sz="1600">
              <a:ea typeface="ＭＳ Ｐゴシック" panose="020B0600070205080204" pitchFamily="34" charset="-128"/>
            </a:endParaRPr>
          </a:p>
          <a:p>
            <a:pPr marL="609600" indent="-609600" algn="r" eaLnBrk="1" hangingPunct="1">
              <a:lnSpc>
                <a:spcPct val="90000"/>
              </a:lnSpc>
              <a:buFont typeface="Wingdings" pitchFamily="2" charset="2"/>
              <a:buNone/>
            </a:pPr>
            <a:r>
              <a:rPr lang="pt-BR" altLang="pt-BR" sz="1600">
                <a:ea typeface="ＭＳ Ｐゴシック" panose="020B0600070205080204" pitchFamily="34" charset="-128"/>
              </a:rPr>
              <a:t>CF, Art. 198</a:t>
            </a:r>
            <a:endParaRPr lang="en-US" altLang="pt-BR" sz="1600">
              <a:ea typeface="ＭＳ Ｐゴシック" panose="020B0600070205080204" pitchFamily="34" charset="-128"/>
            </a:endParaRPr>
          </a:p>
        </p:txBody>
      </p:sp>
      <p:sp>
        <p:nvSpPr>
          <p:cNvPr id="73731" name="Espaço Reservado para Número de Slide 1">
            <a:extLst>
              <a:ext uri="{FF2B5EF4-FFF2-40B4-BE49-F238E27FC236}">
                <a16:creationId xmlns:a16="http://schemas.microsoft.com/office/drawing/2014/main" id="{440024F9-C511-E18F-F92E-E5E30B1E2755}"/>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594D6930-8956-C843-A052-3237617DCB0A}" type="slidenum">
              <a:rPr lang="pt-BR" altLang="pt-BR" sz="1200"/>
              <a:pPr algn="l" eaLnBrk="1" hangingPunct="1"/>
              <a:t>35</a:t>
            </a:fld>
            <a:endParaRPr lang="pt-BR" altLang="pt-BR" sz="12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4F0726EA-0082-8310-2855-F82459D58398}"/>
              </a:ext>
            </a:extLst>
          </p:cNvPr>
          <p:cNvSpPr>
            <a:spLocks noGrp="1" noChangeArrowheads="1"/>
          </p:cNvSpPr>
          <p:nvPr>
            <p:ph type="title"/>
          </p:nvPr>
        </p:nvSpPr>
        <p:spPr>
          <a:xfrm>
            <a:off x="684213" y="765175"/>
            <a:ext cx="8069262" cy="863600"/>
          </a:xfrm>
        </p:spPr>
        <p:txBody>
          <a:bodyPr/>
          <a:lstStyle/>
          <a:p>
            <a:pPr algn="ctr" eaLnBrk="1" hangingPunct="1"/>
            <a:r>
              <a:rPr lang="pt-BR" altLang="pt-BR" b="1">
                <a:solidFill>
                  <a:srgbClr val="000000"/>
                </a:solidFill>
                <a:ea typeface="ＭＳ Ｐゴシック" panose="020B0600070205080204" pitchFamily="34" charset="-128"/>
              </a:rPr>
              <a:t>SISTEMA ÚNICO DE SAÚDE - SUS</a:t>
            </a:r>
          </a:p>
        </p:txBody>
      </p:sp>
      <p:sp>
        <p:nvSpPr>
          <p:cNvPr id="14339" name="Rectangle 3">
            <a:extLst>
              <a:ext uri="{FF2B5EF4-FFF2-40B4-BE49-F238E27FC236}">
                <a16:creationId xmlns:a16="http://schemas.microsoft.com/office/drawing/2014/main" id="{EC4F9F57-BC6B-E40F-2052-4610D0449579}"/>
              </a:ext>
            </a:extLst>
          </p:cNvPr>
          <p:cNvSpPr>
            <a:spLocks noGrp="1" noChangeArrowheads="1"/>
          </p:cNvSpPr>
          <p:nvPr>
            <p:ph type="body" sz="half" idx="1"/>
          </p:nvPr>
        </p:nvSpPr>
        <p:spPr>
          <a:xfrm>
            <a:off x="539750" y="2349500"/>
            <a:ext cx="8316913" cy="3560763"/>
          </a:xfrm>
        </p:spPr>
        <p:txBody>
          <a:bodyPr lIns="360000" tIns="180000" rIns="0" bIns="0">
            <a:normAutofit/>
          </a:bodyPr>
          <a:lstStyle/>
          <a:p>
            <a:pPr marL="609600" indent="-609600" algn="ctr" eaLnBrk="1" hangingPunct="1">
              <a:lnSpc>
                <a:spcPct val="80000"/>
              </a:lnSpc>
              <a:buFont typeface="Wingdings" pitchFamily="2" charset="2"/>
              <a:buNone/>
            </a:pPr>
            <a:r>
              <a:rPr lang="pt-BR" altLang="pt-BR" sz="2200" b="1">
                <a:ea typeface="ＭＳ Ｐゴシック" panose="020B0600070205080204" pitchFamily="34" charset="-128"/>
              </a:rPr>
              <a:t>PRINCÍPIOS CONSTITUCIONAIS DO SUS</a:t>
            </a:r>
          </a:p>
          <a:p>
            <a:pPr marL="609600" indent="-609600" eaLnBrk="1" hangingPunct="1">
              <a:lnSpc>
                <a:spcPct val="80000"/>
              </a:lnSpc>
              <a:buFont typeface="Wingdings" pitchFamily="2" charset="2"/>
              <a:buNone/>
            </a:pPr>
            <a:endParaRPr lang="pt-BR" altLang="pt-BR" sz="2200" b="1">
              <a:ea typeface="ＭＳ Ｐゴシック" panose="020B0600070205080204" pitchFamily="34" charset="-128"/>
            </a:endParaRPr>
          </a:p>
          <a:p>
            <a:pPr marL="609600" indent="-609600" eaLnBrk="1" hangingPunct="1">
              <a:lnSpc>
                <a:spcPct val="80000"/>
              </a:lnSpc>
            </a:pPr>
            <a:r>
              <a:rPr lang="pt-BR" altLang="pt-BR" sz="2200">
                <a:ea typeface="ＭＳ Ｐゴシック" panose="020B0600070205080204" pitchFamily="34" charset="-128"/>
              </a:rPr>
              <a:t>Universalidade </a:t>
            </a:r>
          </a:p>
          <a:p>
            <a:pPr marL="609600" indent="-609600" eaLnBrk="1" hangingPunct="1">
              <a:lnSpc>
                <a:spcPct val="80000"/>
              </a:lnSpc>
            </a:pPr>
            <a:r>
              <a:rPr lang="pt-BR" altLang="pt-BR" sz="2200">
                <a:ea typeface="ＭＳ Ｐゴシック" panose="020B0600070205080204" pitchFamily="34" charset="-128"/>
              </a:rPr>
              <a:t>Promoção de acesso igualitário </a:t>
            </a:r>
          </a:p>
          <a:p>
            <a:pPr marL="609600" indent="-609600" eaLnBrk="1" hangingPunct="1">
              <a:lnSpc>
                <a:spcPct val="80000"/>
              </a:lnSpc>
            </a:pPr>
            <a:r>
              <a:rPr lang="pt-BR" altLang="pt-BR" sz="2200">
                <a:ea typeface="ＭＳ Ｐゴシック" panose="020B0600070205080204" pitchFamily="34" charset="-128"/>
              </a:rPr>
              <a:t>Equidade </a:t>
            </a:r>
          </a:p>
          <a:p>
            <a:pPr marL="609600" indent="-609600" eaLnBrk="1" hangingPunct="1">
              <a:lnSpc>
                <a:spcPct val="80000"/>
              </a:lnSpc>
            </a:pPr>
            <a:r>
              <a:rPr lang="pt-BR" altLang="pt-BR" sz="2200">
                <a:ea typeface="ＭＳ Ｐゴシック" panose="020B0600070205080204" pitchFamily="34" charset="-128"/>
              </a:rPr>
              <a:t>Serviços públicos destinados à promoção, prevenção e recuperação da saúde (integralidade) </a:t>
            </a:r>
          </a:p>
          <a:p>
            <a:pPr marL="609600" indent="-609600" eaLnBrk="1" hangingPunct="1">
              <a:lnSpc>
                <a:spcPct val="80000"/>
              </a:lnSpc>
            </a:pPr>
            <a:r>
              <a:rPr lang="pt-BR" altLang="pt-BR" sz="2200">
                <a:ea typeface="ＭＳ Ｐゴシック" panose="020B0600070205080204" pitchFamily="34" charset="-128"/>
              </a:rPr>
              <a:t>Regionalização e hierarquização </a:t>
            </a:r>
          </a:p>
          <a:p>
            <a:pPr marL="609600" indent="-609600" eaLnBrk="1" hangingPunct="1">
              <a:lnSpc>
                <a:spcPct val="80000"/>
              </a:lnSpc>
              <a:buFont typeface="Wingdings" pitchFamily="2" charset="2"/>
              <a:buNone/>
            </a:pPr>
            <a:endParaRPr lang="pt-BR" altLang="pt-BR" sz="2200">
              <a:ea typeface="ＭＳ Ｐゴシック" panose="020B0600070205080204" pitchFamily="34" charset="-128"/>
            </a:endParaRPr>
          </a:p>
          <a:p>
            <a:pPr marL="609600" indent="-609600" algn="r" eaLnBrk="1" hangingPunct="1">
              <a:lnSpc>
                <a:spcPct val="80000"/>
              </a:lnSpc>
              <a:buFont typeface="Wingdings" pitchFamily="2" charset="2"/>
              <a:buNone/>
            </a:pPr>
            <a:r>
              <a:rPr lang="pt-BR" altLang="pt-BR" sz="1800">
                <a:ea typeface="ＭＳ Ｐゴシック" panose="020B0600070205080204" pitchFamily="34" charset="-128"/>
              </a:rPr>
              <a:t>CF, Arts. 196 a 200</a:t>
            </a:r>
          </a:p>
        </p:txBody>
      </p:sp>
      <p:sp>
        <p:nvSpPr>
          <p:cNvPr id="75779" name="Espaço Reservado para Número de Slide 1">
            <a:extLst>
              <a:ext uri="{FF2B5EF4-FFF2-40B4-BE49-F238E27FC236}">
                <a16:creationId xmlns:a16="http://schemas.microsoft.com/office/drawing/2014/main" id="{E3EA94BC-BC4E-882B-EA41-9726BFC9BDC4}"/>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A6618C72-1C3A-224B-9BB3-96548260A66B}" type="slidenum">
              <a:rPr lang="pt-BR" altLang="pt-BR" sz="1200"/>
              <a:pPr algn="l" eaLnBrk="1" hangingPunct="1"/>
              <a:t>36</a:t>
            </a:fld>
            <a:endParaRPr lang="pt-BR" altLang="pt-BR" sz="12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024412C-37C5-633C-6493-19EFF7807548}"/>
              </a:ext>
            </a:extLst>
          </p:cNvPr>
          <p:cNvSpPr>
            <a:spLocks noGrp="1" noChangeArrowheads="1"/>
          </p:cNvSpPr>
          <p:nvPr>
            <p:ph type="body" idx="1"/>
          </p:nvPr>
        </p:nvSpPr>
        <p:spPr>
          <a:xfrm>
            <a:off x="468313" y="2060575"/>
            <a:ext cx="8229600" cy="3886200"/>
          </a:xfrm>
        </p:spPr>
        <p:txBody>
          <a:bodyPr/>
          <a:lstStyle/>
          <a:p>
            <a:pPr marL="914400" lvl="1" indent="-457200" eaLnBrk="1" hangingPunct="1">
              <a:buFontTx/>
              <a:buChar char="•"/>
            </a:pPr>
            <a:endParaRPr lang="pt-BR" altLang="pt-BR" sz="3200">
              <a:latin typeface="Verdana" panose="020B0604030504040204" pitchFamily="34" charset="0"/>
              <a:ea typeface="ＭＳ Ｐゴシック" panose="020B0600070205080204" pitchFamily="34" charset="-128"/>
            </a:endParaRPr>
          </a:p>
          <a:p>
            <a:pPr marL="914400" lvl="1" indent="-457200" eaLnBrk="1" hangingPunct="1">
              <a:buFontTx/>
              <a:buChar char="•"/>
            </a:pPr>
            <a:r>
              <a:rPr lang="pt-BR" altLang="pt-BR" sz="3200" b="1">
                <a:latin typeface="Verdana" panose="020B0604030504040204" pitchFamily="34" charset="0"/>
                <a:ea typeface="ＭＳ Ｐゴシック" panose="020B0600070205080204" pitchFamily="34" charset="-128"/>
              </a:rPr>
              <a:t>Estatal Puro</a:t>
            </a:r>
          </a:p>
          <a:p>
            <a:pPr marL="914400" lvl="1" indent="-457200" eaLnBrk="1" hangingPunct="1">
              <a:buFontTx/>
              <a:buChar char="•"/>
            </a:pPr>
            <a:endParaRPr lang="pt-BR" altLang="pt-BR" sz="3200" b="1">
              <a:latin typeface="Verdana" panose="020B0604030504040204" pitchFamily="34" charset="0"/>
              <a:ea typeface="ＭＳ Ｐゴシック" panose="020B0600070205080204" pitchFamily="34" charset="-128"/>
            </a:endParaRPr>
          </a:p>
          <a:p>
            <a:pPr marL="914400" lvl="1" indent="-457200" eaLnBrk="1" hangingPunct="1">
              <a:buFontTx/>
              <a:buChar char="•"/>
            </a:pPr>
            <a:r>
              <a:rPr lang="pt-BR" altLang="pt-BR" sz="3200" b="1">
                <a:latin typeface="Verdana" panose="020B0604030504040204" pitchFamily="34" charset="0"/>
                <a:ea typeface="ＭＳ Ｐゴシック" panose="020B0600070205080204" pitchFamily="34" charset="-128"/>
              </a:rPr>
              <a:t>Estatal com participação da iniciativa privada</a:t>
            </a:r>
          </a:p>
        </p:txBody>
      </p:sp>
      <p:sp>
        <p:nvSpPr>
          <p:cNvPr id="16387" name="Rectangle 3">
            <a:extLst>
              <a:ext uri="{FF2B5EF4-FFF2-40B4-BE49-F238E27FC236}">
                <a16:creationId xmlns:a16="http://schemas.microsoft.com/office/drawing/2014/main" id="{DDA5757E-E14C-BE72-FA47-4A30EC1B4E0F}"/>
              </a:ext>
            </a:extLst>
          </p:cNvPr>
          <p:cNvSpPr>
            <a:spLocks noGrp="1" noChangeArrowheads="1"/>
          </p:cNvSpPr>
          <p:nvPr>
            <p:ph type="title"/>
          </p:nvPr>
        </p:nvSpPr>
        <p:spPr/>
        <p:txBody>
          <a:bodyPr/>
          <a:lstStyle/>
          <a:p>
            <a:pPr algn="r" eaLnBrk="1" hangingPunct="1"/>
            <a:br>
              <a:rPr lang="pt-BR" altLang="pt-BR">
                <a:latin typeface="Verdana" panose="020B0604030504040204" pitchFamily="34" charset="0"/>
                <a:ea typeface="ＭＳ Ｐゴシック" panose="020B0600070205080204" pitchFamily="34" charset="-128"/>
              </a:rPr>
            </a:br>
            <a:r>
              <a:rPr lang="pt-BR" altLang="pt-BR" b="1">
                <a:latin typeface="Verdana" panose="020B0604030504040204" pitchFamily="34" charset="0"/>
                <a:ea typeface="ＭＳ Ｐゴシック" panose="020B0600070205080204" pitchFamily="34" charset="-128"/>
              </a:rPr>
              <a:t>Modelos de Gestão da Saúde Pública</a:t>
            </a:r>
            <a:br>
              <a:rPr lang="pt-BR" altLang="pt-BR" b="1">
                <a:latin typeface="Verdana" panose="020B0604030504040204" pitchFamily="34" charset="0"/>
                <a:ea typeface="ＭＳ Ｐゴシック" panose="020B0600070205080204" pitchFamily="34" charset="-128"/>
              </a:rPr>
            </a:br>
            <a:endParaRPr lang="pt-BR" altLang="pt-BR" b="1">
              <a:latin typeface="Verdana" panose="020B0604030504040204" pitchFamily="34" charset="0"/>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E1B2B03-B944-BD4D-0099-186E6C767591}"/>
              </a:ext>
            </a:extLst>
          </p:cNvPr>
          <p:cNvSpPr>
            <a:spLocks noGrp="1" noChangeArrowheads="1"/>
          </p:cNvSpPr>
          <p:nvPr>
            <p:ph type="body" idx="1"/>
          </p:nvPr>
        </p:nvSpPr>
        <p:spPr>
          <a:xfrm>
            <a:off x="468313" y="2060575"/>
            <a:ext cx="8229600" cy="3886200"/>
          </a:xfrm>
        </p:spPr>
        <p:txBody>
          <a:bodyPr/>
          <a:lstStyle/>
          <a:p>
            <a:pPr marL="533400" indent="-533400" eaLnBrk="1" hangingPunct="1">
              <a:lnSpc>
                <a:spcPct val="80000"/>
              </a:lnSpc>
              <a:buFontTx/>
              <a:buNone/>
            </a:pPr>
            <a:r>
              <a:rPr lang="pt-BR" altLang="pt-BR" sz="1800" b="1">
                <a:ea typeface="ＭＳ Ｐゴシック" panose="020B0600070205080204" pitchFamily="34" charset="-128"/>
              </a:rPr>
              <a:t>Lei 8.080/90 (Lei Orgânica da Saúde)</a:t>
            </a:r>
          </a:p>
          <a:p>
            <a:pPr marL="533400" indent="-533400" eaLnBrk="1" hangingPunct="1">
              <a:lnSpc>
                <a:spcPct val="80000"/>
              </a:lnSpc>
              <a:buFont typeface="Wingdings" pitchFamily="2" charset="2"/>
              <a:buNone/>
            </a:pPr>
            <a:r>
              <a:rPr lang="pt-BR" altLang="pt-BR" sz="1800">
                <a:ea typeface="ＭＳ Ｐゴシック" panose="020B0600070205080204" pitchFamily="34" charset="-128"/>
              </a:rPr>
              <a:t>		</a:t>
            </a:r>
          </a:p>
          <a:p>
            <a:pPr marL="533400" indent="-533400" eaLnBrk="1" hangingPunct="1">
              <a:lnSpc>
                <a:spcPct val="80000"/>
              </a:lnSpc>
              <a:buFont typeface="Wingdings" pitchFamily="2" charset="2"/>
              <a:buNone/>
            </a:pPr>
            <a:r>
              <a:rPr lang="pt-BR" altLang="pt-BR" sz="1800">
                <a:ea typeface="ＭＳ Ｐゴシック" panose="020B0600070205080204" pitchFamily="34" charset="-128"/>
              </a:rPr>
              <a:t>	</a:t>
            </a:r>
            <a:r>
              <a:rPr lang="pt-BR" altLang="pt-BR" sz="1800" b="1">
                <a:ea typeface="ＭＳ Ｐゴシック" panose="020B0600070205080204" pitchFamily="34" charset="-128"/>
              </a:rPr>
              <a:t>Art. 4º</a:t>
            </a:r>
            <a:r>
              <a:rPr lang="pt-BR" altLang="pt-BR" sz="1800">
                <a:ea typeface="ＭＳ Ｐゴシック" panose="020B0600070205080204" pitchFamily="34" charset="-128"/>
              </a:rPr>
              <a:t> O conjunto de ações e serviços de saúde, prestados por órgãos e instituições públicas federais, estaduais e municipais, da Administração direta e indireta e das fundações mantidas pelo Poder Público, constitui o Sistema Único de Saúde (SUS).</a:t>
            </a:r>
          </a:p>
          <a:p>
            <a:pPr marL="533400" indent="-533400" eaLnBrk="1" hangingPunct="1">
              <a:lnSpc>
                <a:spcPct val="80000"/>
              </a:lnSpc>
              <a:buFont typeface="Wingdings" pitchFamily="2" charset="2"/>
              <a:buNone/>
            </a:pPr>
            <a:endParaRPr lang="pt-BR" altLang="pt-BR" sz="1800">
              <a:ea typeface="ＭＳ Ｐゴシック" panose="020B0600070205080204" pitchFamily="34" charset="-128"/>
            </a:endParaRPr>
          </a:p>
          <a:p>
            <a:pPr marL="533400" indent="-533400" eaLnBrk="1" hangingPunct="1">
              <a:lnSpc>
                <a:spcPct val="80000"/>
              </a:lnSpc>
              <a:buFont typeface="Wingdings" pitchFamily="2" charset="2"/>
              <a:buNone/>
            </a:pPr>
            <a:r>
              <a:rPr lang="pt-BR" altLang="pt-BR" sz="1800">
                <a:ea typeface="ＭＳ Ｐゴシック" panose="020B0600070205080204" pitchFamily="34" charset="-128"/>
              </a:rPr>
              <a:t>	 § 1º Estão incluídas no disposto neste artigo as instituições públicas federais, estaduais e municipais de controle de qualidade, pesquisa e produção de insumos, medicamentos, inclusive de sangue e hemoderivados, e de equipamentos para saúde.</a:t>
            </a:r>
          </a:p>
          <a:p>
            <a:pPr marL="533400" indent="-533400" eaLnBrk="1" hangingPunct="1">
              <a:lnSpc>
                <a:spcPct val="80000"/>
              </a:lnSpc>
              <a:buFont typeface="Wingdings" pitchFamily="2" charset="2"/>
              <a:buNone/>
            </a:pPr>
            <a:r>
              <a:rPr lang="pt-BR" altLang="pt-BR" sz="1800">
                <a:ea typeface="ＭＳ Ｐゴシック" panose="020B0600070205080204" pitchFamily="34" charset="-128"/>
              </a:rPr>
              <a:t>	</a:t>
            </a:r>
          </a:p>
          <a:p>
            <a:pPr marL="533400" indent="-533400" eaLnBrk="1" hangingPunct="1">
              <a:lnSpc>
                <a:spcPct val="80000"/>
              </a:lnSpc>
              <a:buFont typeface="Wingdings" pitchFamily="2" charset="2"/>
              <a:buNone/>
            </a:pPr>
            <a:r>
              <a:rPr lang="pt-BR" altLang="pt-BR" sz="1800">
                <a:ea typeface="ＭＳ Ｐゴシック" panose="020B0600070205080204" pitchFamily="34" charset="-128"/>
              </a:rPr>
              <a:t>	§ 2º A iniciativa privada poderá participar do Sistema Único de Saúde (SUS), em caráter complementar.</a:t>
            </a:r>
            <a:endParaRPr lang="pt-BR" altLang="pt-BR" sz="2400">
              <a:latin typeface="Verdana" panose="020B0604030504040204" pitchFamily="34" charset="0"/>
              <a:ea typeface="ＭＳ Ｐゴシック" panose="020B0600070205080204" pitchFamily="34" charset="-128"/>
            </a:endParaRPr>
          </a:p>
        </p:txBody>
      </p:sp>
      <p:sp>
        <p:nvSpPr>
          <p:cNvPr id="17411" name="Rectangle 3">
            <a:extLst>
              <a:ext uri="{FF2B5EF4-FFF2-40B4-BE49-F238E27FC236}">
                <a16:creationId xmlns:a16="http://schemas.microsoft.com/office/drawing/2014/main" id="{430E451F-596C-E2F0-DFCA-FEDFAD62E61B}"/>
              </a:ext>
            </a:extLst>
          </p:cNvPr>
          <p:cNvSpPr>
            <a:spLocks noGrp="1" noChangeArrowheads="1"/>
          </p:cNvSpPr>
          <p:nvPr>
            <p:ph type="title"/>
          </p:nvPr>
        </p:nvSpPr>
        <p:spPr>
          <a:xfrm>
            <a:off x="468313" y="836613"/>
            <a:ext cx="8229600" cy="1371600"/>
          </a:xfrm>
        </p:spPr>
        <p:txBody>
          <a:bodyPr/>
          <a:lstStyle/>
          <a:p>
            <a:pPr algn="r" eaLnBrk="1" hangingPunct="1"/>
            <a:br>
              <a:rPr lang="pt-BR" altLang="pt-BR" sz="4800">
                <a:latin typeface="Verdana" panose="020B0604030504040204" pitchFamily="34" charset="0"/>
                <a:ea typeface="ＭＳ Ｐゴシック" panose="020B0600070205080204" pitchFamily="34" charset="-128"/>
              </a:rPr>
            </a:br>
            <a:r>
              <a:rPr lang="pt-BR" altLang="pt-BR" sz="3200" b="1">
                <a:latin typeface="Verdana" panose="020B0604030504040204" pitchFamily="34" charset="0"/>
                <a:ea typeface="ＭＳ Ｐゴシック" panose="020B0600070205080204" pitchFamily="34" charset="-128"/>
              </a:rPr>
              <a:t>Modelos de Gestão da Saúde Pública: Estatal Puro</a:t>
            </a:r>
            <a:br>
              <a:rPr lang="pt-BR" altLang="pt-BR" b="1">
                <a:latin typeface="Verdana" panose="020B0604030504040204" pitchFamily="34" charset="0"/>
                <a:ea typeface="ＭＳ Ｐゴシック" panose="020B0600070205080204" pitchFamily="34" charset="-128"/>
              </a:rPr>
            </a:br>
            <a:br>
              <a:rPr lang="pt-BR" altLang="pt-BR" sz="4800" b="1">
                <a:latin typeface="Verdana" panose="020B0604030504040204" pitchFamily="34" charset="0"/>
                <a:ea typeface="ＭＳ Ｐゴシック" panose="020B0600070205080204" pitchFamily="34" charset="-128"/>
              </a:rPr>
            </a:br>
            <a:endParaRPr lang="pt-BR" altLang="pt-BR" sz="4800" b="1">
              <a:latin typeface="Verdana" panose="020B0604030504040204" pitchFamily="34" charset="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FE6688D-04B9-D943-2084-01452F47B440}"/>
              </a:ext>
            </a:extLst>
          </p:cNvPr>
          <p:cNvSpPr>
            <a:spLocks noGrp="1" noChangeArrowheads="1"/>
          </p:cNvSpPr>
          <p:nvPr>
            <p:ph type="body" idx="1"/>
          </p:nvPr>
        </p:nvSpPr>
        <p:spPr>
          <a:xfrm>
            <a:off x="468313" y="2060575"/>
            <a:ext cx="8229600" cy="3886200"/>
          </a:xfrm>
        </p:spPr>
        <p:txBody>
          <a:bodyPr/>
          <a:lstStyle/>
          <a:p>
            <a:pPr marL="533400" indent="-533400" eaLnBrk="1" hangingPunct="1">
              <a:lnSpc>
                <a:spcPct val="90000"/>
              </a:lnSpc>
              <a:buFontTx/>
              <a:buChar char="•"/>
            </a:pPr>
            <a:r>
              <a:rPr lang="pt-BR" altLang="pt-BR">
                <a:latin typeface="Verdana" panose="020B0604030504040204" pitchFamily="34" charset="0"/>
                <a:ea typeface="ＭＳ Ｐゴシック" panose="020B0600070205080204" pitchFamily="34" charset="-128"/>
              </a:rPr>
              <a:t>Devem ser necessariamente estatais os serviços ligados à vigilância em saúde</a:t>
            </a:r>
          </a:p>
          <a:p>
            <a:pPr marL="533400" indent="-533400" eaLnBrk="1" hangingPunct="1">
              <a:lnSpc>
                <a:spcPct val="90000"/>
              </a:lnSpc>
              <a:buFontTx/>
              <a:buChar char="•"/>
            </a:pPr>
            <a:endParaRPr lang="pt-BR" altLang="pt-BR">
              <a:latin typeface="Verdana" panose="020B0604030504040204" pitchFamily="34" charset="0"/>
              <a:ea typeface="ＭＳ Ｐゴシック" panose="020B0600070205080204" pitchFamily="34" charset="-128"/>
            </a:endParaRPr>
          </a:p>
          <a:p>
            <a:pPr marL="533400" indent="-533400" eaLnBrk="1" hangingPunct="1">
              <a:lnSpc>
                <a:spcPct val="90000"/>
              </a:lnSpc>
              <a:buFontTx/>
              <a:buChar char="•"/>
            </a:pPr>
            <a:r>
              <a:rPr lang="pt-BR" altLang="pt-BR">
                <a:latin typeface="Verdana" panose="020B0604030504040204" pitchFamily="34" charset="0"/>
                <a:ea typeface="ＭＳ Ｐゴシック" panose="020B0600070205080204" pitchFamily="34" charset="-128"/>
              </a:rPr>
              <a:t>Serviços de regulação e fiscalização sanitária, voltados à redução dos riscos de doenças e outros agravos, devem ser prestados por servidores públicos efetivos (estatutários)</a:t>
            </a:r>
          </a:p>
        </p:txBody>
      </p:sp>
      <p:sp>
        <p:nvSpPr>
          <p:cNvPr id="18435" name="Rectangle 3">
            <a:extLst>
              <a:ext uri="{FF2B5EF4-FFF2-40B4-BE49-F238E27FC236}">
                <a16:creationId xmlns:a16="http://schemas.microsoft.com/office/drawing/2014/main" id="{CFF0441B-246E-A73B-3170-DD7C7DBBCD2A}"/>
              </a:ext>
            </a:extLst>
          </p:cNvPr>
          <p:cNvSpPr>
            <a:spLocks noGrp="1" noChangeArrowheads="1"/>
          </p:cNvSpPr>
          <p:nvPr>
            <p:ph type="title"/>
          </p:nvPr>
        </p:nvSpPr>
        <p:spPr>
          <a:xfrm>
            <a:off x="468313" y="836613"/>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3600" b="1">
                <a:latin typeface="Verdana" panose="020B0604030504040204" pitchFamily="34" charset="0"/>
                <a:ea typeface="ＭＳ Ｐゴシック" panose="020B0600070205080204" pitchFamily="34" charset="-128"/>
              </a:rPr>
              <a:t>Modelos de Gestão da Saúde Pública: Estatal Puro</a:t>
            </a:r>
            <a:br>
              <a:rPr lang="pt-BR" altLang="pt-BR" sz="4800">
                <a:latin typeface="Verdana" panose="020B0604030504040204" pitchFamily="34" charset="0"/>
                <a:ea typeface="ＭＳ Ｐゴシック" panose="020B0600070205080204" pitchFamily="34" charset="-128"/>
              </a:rPr>
            </a:br>
            <a:br>
              <a:rPr lang="pt-BR" altLang="pt-BR" sz="5400">
                <a:latin typeface="Verdana" panose="020B0604030504040204" pitchFamily="34" charset="0"/>
                <a:ea typeface="ＭＳ Ｐゴシック" panose="020B0600070205080204" pitchFamily="34" charset="-128"/>
              </a:rPr>
            </a:br>
            <a:endParaRPr lang="pt-BR" altLang="pt-BR" sz="5400">
              <a:latin typeface="Verdana" panose="020B0604030504040204" pitchFamily="34" charset="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5B4216-CC8A-2C89-B46D-C98119D4B95D}"/>
              </a:ext>
            </a:extLst>
          </p:cNvPr>
          <p:cNvSpPr>
            <a:spLocks noGrp="1"/>
          </p:cNvSpPr>
          <p:nvPr>
            <p:ph type="title"/>
          </p:nvPr>
        </p:nvSpPr>
        <p:spPr/>
        <p:txBody>
          <a:bodyPr>
            <a:normAutofit/>
          </a:bodyPr>
          <a:lstStyle/>
          <a:p>
            <a:pPr algn="ctr"/>
            <a:r>
              <a:rPr lang="pt-BR" altLang="pt-BR" sz="3600" b="1">
                <a:solidFill>
                  <a:srgbClr val="000000"/>
                </a:solidFill>
                <a:latin typeface="Garamond" panose="02020404030301010803" pitchFamily="18" charset="0"/>
                <a:ea typeface="ＭＳ Ｐゴシック" panose="020B0600070205080204" pitchFamily="34" charset="-128"/>
                <a:cs typeface="Arial" panose="020B0604020202020204" pitchFamily="34" charset="0"/>
              </a:rPr>
              <a:t>O SISTEMA DE SAÚDE BRASILEIRO </a:t>
            </a:r>
            <a:br>
              <a:rPr lang="pt-BR" altLang="pt-BR" sz="4000">
                <a:solidFill>
                  <a:srgbClr val="FFFF00"/>
                </a:solidFill>
                <a:latin typeface="Garamond" panose="02020404030301010803" pitchFamily="18" charset="0"/>
                <a:ea typeface="ＭＳ Ｐゴシック" panose="020B0600070205080204" pitchFamily="34" charset="-128"/>
                <a:cs typeface="Arial" panose="020B0604020202020204" pitchFamily="34" charset="0"/>
              </a:rPr>
            </a:br>
            <a:endParaRPr lang="pt-BR" altLang="pt-BR" sz="4000">
              <a:solidFill>
                <a:srgbClr val="FFFF00"/>
              </a:solidFill>
              <a:latin typeface="Garamond" panose="02020404030301010803" pitchFamily="18" charset="0"/>
              <a:ea typeface="ＭＳ Ｐゴシック" panose="020B0600070205080204" pitchFamily="34" charset="-128"/>
              <a:cs typeface="Arial" panose="020B0604020202020204" pitchFamily="34" charset="0"/>
            </a:endParaRPr>
          </a:p>
        </p:txBody>
      </p:sp>
      <p:sp>
        <p:nvSpPr>
          <p:cNvPr id="3" name="Espaço Reservado para Conteúdo 2">
            <a:extLst>
              <a:ext uri="{FF2B5EF4-FFF2-40B4-BE49-F238E27FC236}">
                <a16:creationId xmlns:a16="http://schemas.microsoft.com/office/drawing/2014/main" id="{6BA91AA6-1A44-BC90-1ACF-AEE0B9F0B1DB}"/>
              </a:ext>
            </a:extLst>
          </p:cNvPr>
          <p:cNvSpPr>
            <a:spLocks noGrp="1"/>
          </p:cNvSpPr>
          <p:nvPr>
            <p:ph idx="1"/>
          </p:nvPr>
        </p:nvSpPr>
        <p:spPr>
          <a:xfrm>
            <a:off x="457200" y="-100013"/>
            <a:ext cx="4259263" cy="6769101"/>
          </a:xfrm>
        </p:spPr>
        <p:txBody>
          <a:bodyPr>
            <a:normAutofit/>
          </a:bodyPr>
          <a:lstStyle/>
          <a:p>
            <a:pPr>
              <a:lnSpc>
                <a:spcPct val="80000"/>
              </a:lnSpc>
            </a:pPr>
            <a:endParaRPr lang="pt-BR" altLang="pt-BR" sz="1500">
              <a:latin typeface="Garamond" panose="02020404030301010803" pitchFamily="18" charset="0"/>
              <a:ea typeface="ＭＳ Ｐゴシック" panose="020B0600070205080204" pitchFamily="34" charset="-128"/>
              <a:cs typeface="Arial" panose="020B0604020202020204" pitchFamily="34" charset="0"/>
            </a:endParaRPr>
          </a:p>
          <a:p>
            <a:pPr>
              <a:lnSpc>
                <a:spcPct val="80000"/>
              </a:lnSpc>
              <a:buFont typeface="Wingdings" pitchFamily="2" charset="2"/>
              <a:buNone/>
            </a:pPr>
            <a:endParaRPr lang="pt-BR" altLang="pt-BR" sz="1500">
              <a:latin typeface="Garamond" panose="02020404030301010803" pitchFamily="18" charset="0"/>
              <a:ea typeface="ＭＳ Ｐゴシック" panose="020B0600070205080204" pitchFamily="34" charset="-128"/>
              <a:cs typeface="Arial" panose="020B0604020202020204" pitchFamily="34" charset="0"/>
            </a:endParaRPr>
          </a:p>
          <a:p>
            <a:pPr>
              <a:lnSpc>
                <a:spcPct val="80000"/>
              </a:lnSpc>
              <a:buFont typeface="Wingdings" pitchFamily="2" charset="2"/>
              <a:buNone/>
            </a:pPr>
            <a:endParaRPr lang="pt-BR" altLang="pt-BR" sz="1500">
              <a:latin typeface="Garamond" panose="02020404030301010803" pitchFamily="18" charset="0"/>
              <a:ea typeface="ＭＳ Ｐゴシック" panose="020B0600070205080204" pitchFamily="34" charset="-128"/>
              <a:cs typeface="Arial" panose="020B0604020202020204" pitchFamily="34" charset="0"/>
            </a:endParaRPr>
          </a:p>
          <a:p>
            <a:pPr algn="ctr">
              <a:lnSpc>
                <a:spcPct val="80000"/>
              </a:lnSpc>
              <a:buFont typeface="Wingdings" pitchFamily="2" charset="2"/>
              <a:buNone/>
            </a:pPr>
            <a:endParaRPr lang="pt-BR" altLang="pt-BR" sz="1500" b="1">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algn="ctr">
              <a:lnSpc>
                <a:spcPct val="80000"/>
              </a:lnSpc>
              <a:buFont typeface="Wingdings" pitchFamily="2" charset="2"/>
              <a:buNone/>
            </a:pPr>
            <a:endParaRPr lang="pt-BR" altLang="pt-BR" sz="1500" b="1">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algn="ctr">
              <a:lnSpc>
                <a:spcPct val="80000"/>
              </a:lnSpc>
              <a:buFont typeface="Wingdings" pitchFamily="2" charset="2"/>
              <a:buNone/>
            </a:pPr>
            <a:endParaRPr lang="pt-BR" altLang="pt-BR" sz="1500" b="1">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algn="ctr">
              <a:lnSpc>
                <a:spcPct val="80000"/>
              </a:lnSpc>
              <a:buFont typeface="Wingdings" pitchFamily="2" charset="2"/>
              <a:buNone/>
            </a:pPr>
            <a:endParaRPr lang="pt-BR" altLang="pt-BR" sz="1500" b="1">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algn="ctr">
              <a:lnSpc>
                <a:spcPct val="80000"/>
              </a:lnSpc>
              <a:buFont typeface="Wingdings" pitchFamily="2" charset="2"/>
              <a:buNone/>
            </a:pPr>
            <a:r>
              <a:rPr lang="pt-BR" altLang="pt-BR" sz="2000" b="1">
                <a:solidFill>
                  <a:srgbClr val="000000"/>
                </a:solidFill>
                <a:latin typeface="Garamond" panose="02020404030301010803" pitchFamily="18" charset="0"/>
                <a:ea typeface="ＭＳ Ｐゴシック" panose="020B0600070205080204" pitchFamily="34" charset="-128"/>
                <a:cs typeface="Arial" panose="020B0604020202020204" pitchFamily="34" charset="0"/>
              </a:rPr>
              <a:t>É UM SISTEMA MISTO</a:t>
            </a:r>
          </a:p>
          <a:p>
            <a:pPr algn="ctr">
              <a:lnSpc>
                <a:spcPct val="80000"/>
              </a:lnSpc>
              <a:buFont typeface="Wingdings" pitchFamily="2" charset="2"/>
              <a:buNone/>
            </a:pPr>
            <a:r>
              <a:rPr lang="pt-BR" altLang="pt-BR" sz="2000">
                <a:solidFill>
                  <a:srgbClr val="000000"/>
                </a:solidFill>
                <a:latin typeface="Garamond" panose="02020404030301010803" pitchFamily="18" charset="0"/>
                <a:ea typeface="ＭＳ Ｐゴシック" panose="020B0600070205080204" pitchFamily="34" charset="-128"/>
                <a:cs typeface="Arial" panose="020B0604020202020204" pitchFamily="34" charset="0"/>
              </a:rPr>
              <a:t>REÚNE SERVIÇOS PÚBLICOS E PRIVADOS DE SAÚDE.</a:t>
            </a:r>
          </a:p>
          <a:p>
            <a:pPr algn="ctr">
              <a:lnSpc>
                <a:spcPct val="80000"/>
              </a:lnSpc>
              <a:buFont typeface="Wingdings" pitchFamily="2" charset="2"/>
              <a:buNone/>
            </a:pPr>
            <a:endParaRPr lang="pt-BR" altLang="pt-BR" sz="2000">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algn="ctr">
              <a:lnSpc>
                <a:spcPct val="80000"/>
              </a:lnSpc>
              <a:buFont typeface="Wingdings" pitchFamily="2" charset="2"/>
              <a:buNone/>
            </a:pPr>
            <a:r>
              <a:rPr lang="pt-BR" altLang="pt-BR" sz="2000" b="1">
                <a:solidFill>
                  <a:srgbClr val="000000"/>
                </a:solidFill>
                <a:latin typeface="Garamond" panose="02020404030301010803" pitchFamily="18" charset="0"/>
                <a:ea typeface="ＭＳ Ｐゴシック" panose="020B0600070205080204" pitchFamily="34" charset="-128"/>
                <a:cs typeface="Arial" panose="020B0604020202020204" pitchFamily="34" charset="0"/>
              </a:rPr>
              <a:t>SISTEMA PÚBLICO DE SAÚDE</a:t>
            </a:r>
          </a:p>
          <a:p>
            <a:pPr algn="ctr">
              <a:lnSpc>
                <a:spcPct val="80000"/>
              </a:lnSpc>
              <a:buFont typeface="Wingdings" pitchFamily="2" charset="2"/>
              <a:buNone/>
            </a:pPr>
            <a:r>
              <a:rPr lang="pt-BR" altLang="pt-BR" sz="1800" b="1">
                <a:solidFill>
                  <a:srgbClr val="000000"/>
                </a:solidFill>
                <a:latin typeface="Garamond" panose="02020404030301010803" pitchFamily="18" charset="0"/>
                <a:ea typeface="ＭＳ Ｐゴシック" panose="020B0600070205080204" pitchFamily="34" charset="-128"/>
                <a:cs typeface="Arial" panose="020B0604020202020204" pitchFamily="34" charset="0"/>
              </a:rPr>
              <a:t>Denominado </a:t>
            </a:r>
          </a:p>
          <a:p>
            <a:pPr algn="ctr">
              <a:lnSpc>
                <a:spcPct val="80000"/>
              </a:lnSpc>
              <a:buFont typeface="Wingdings" pitchFamily="2" charset="2"/>
              <a:buNone/>
            </a:pPr>
            <a:r>
              <a:rPr lang="pt-BR" altLang="pt-BR" sz="1800" b="1">
                <a:solidFill>
                  <a:srgbClr val="000000"/>
                </a:solidFill>
                <a:latin typeface="Garamond" panose="02020404030301010803" pitchFamily="18" charset="0"/>
                <a:ea typeface="ＭＳ Ｐゴシック" panose="020B0600070205080204" pitchFamily="34" charset="-128"/>
                <a:cs typeface="Arial" panose="020B0604020202020204" pitchFamily="34" charset="0"/>
              </a:rPr>
              <a:t>Sistema Único de Saúde – SUS.</a:t>
            </a:r>
          </a:p>
          <a:p>
            <a:pPr algn="ctr">
              <a:lnSpc>
                <a:spcPct val="80000"/>
              </a:lnSpc>
              <a:buFont typeface="Wingdings" pitchFamily="2" charset="2"/>
              <a:buNone/>
            </a:pPr>
            <a:endParaRPr lang="pt-BR" altLang="pt-BR" sz="1500">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a:lnSpc>
                <a:spcPct val="80000"/>
              </a:lnSpc>
              <a:buFontTx/>
              <a:buChar char="•"/>
            </a:pPr>
            <a:r>
              <a:rPr lang="pt-BR" altLang="pt-BR" sz="1800">
                <a:solidFill>
                  <a:srgbClr val="000000"/>
                </a:solidFill>
                <a:latin typeface="Garamond" panose="02020404030301010803" pitchFamily="18" charset="0"/>
                <a:ea typeface="ＭＳ Ｐゴシック" panose="020B0600070205080204" pitchFamily="34" charset="-128"/>
                <a:cs typeface="Arial" panose="020B0604020202020204" pitchFamily="34" charset="0"/>
              </a:rPr>
              <a:t>Constituído pela conjugação das ações e serviços de promoção, proteção e recuperação da saúde executados </a:t>
            </a:r>
            <a:r>
              <a:rPr lang="pt-BR" altLang="pt-BR" sz="1800" b="1">
                <a:solidFill>
                  <a:srgbClr val="000000"/>
                </a:solidFill>
                <a:latin typeface="Garamond" panose="02020404030301010803" pitchFamily="18" charset="0"/>
                <a:ea typeface="ＭＳ Ｐゴシック" panose="020B0600070205080204" pitchFamily="34" charset="-128"/>
                <a:cs typeface="Arial" panose="020B0604020202020204" pitchFamily="34" charset="0"/>
              </a:rPr>
              <a:t>pelos entes federativos, </a:t>
            </a:r>
            <a:r>
              <a:rPr lang="pt-BR" altLang="pt-BR" sz="1800">
                <a:solidFill>
                  <a:srgbClr val="000000"/>
                </a:solidFill>
                <a:latin typeface="Garamond" panose="02020404030301010803" pitchFamily="18" charset="0"/>
                <a:ea typeface="ＭＳ Ｐゴシック" panose="020B0600070205080204" pitchFamily="34" charset="-128"/>
                <a:cs typeface="Arial" panose="020B0604020202020204" pitchFamily="34" charset="0"/>
              </a:rPr>
              <a:t>de forma direta ou indireta, mediante a </a:t>
            </a:r>
            <a:r>
              <a:rPr lang="pt-BR" altLang="pt-BR" sz="1800" b="1">
                <a:solidFill>
                  <a:srgbClr val="000000"/>
                </a:solidFill>
                <a:latin typeface="Garamond" panose="02020404030301010803" pitchFamily="18" charset="0"/>
                <a:ea typeface="ＭＳ Ｐゴシック" panose="020B0600070205080204" pitchFamily="34" charset="-128"/>
                <a:cs typeface="Arial" panose="020B0604020202020204" pitchFamily="34" charset="0"/>
              </a:rPr>
              <a:t>participação complementar da iniciativa privada,</a:t>
            </a:r>
            <a:r>
              <a:rPr lang="pt-BR" altLang="pt-BR" sz="1800">
                <a:solidFill>
                  <a:srgbClr val="000000"/>
                </a:solidFill>
                <a:latin typeface="Garamond" panose="02020404030301010803" pitchFamily="18" charset="0"/>
                <a:ea typeface="ＭＳ Ｐゴシック" panose="020B0600070205080204" pitchFamily="34" charset="-128"/>
                <a:cs typeface="Arial" panose="020B0604020202020204" pitchFamily="34" charset="0"/>
              </a:rPr>
              <a:t> sendo organizado de forma regionalizada e hierarquizada</a:t>
            </a:r>
            <a:r>
              <a:rPr lang="ja-JP" altLang="pt-BR" sz="1800">
                <a:solidFill>
                  <a:srgbClr val="000000"/>
                </a:solidFill>
                <a:latin typeface="Garamond" panose="02020404030301010803" pitchFamily="18" charset="0"/>
                <a:ea typeface="ＭＳ Ｐゴシック" panose="020B0600070205080204" pitchFamily="34" charset="-128"/>
                <a:cs typeface="Arial" panose="020B0604020202020204" pitchFamily="34" charset="0"/>
              </a:rPr>
              <a:t>”</a:t>
            </a:r>
            <a:r>
              <a:rPr lang="pt-BR" altLang="ja-JP" sz="1800">
                <a:solidFill>
                  <a:srgbClr val="000000"/>
                </a:solidFill>
                <a:latin typeface="Garamond" panose="02020404030301010803" pitchFamily="18" charset="0"/>
                <a:ea typeface="ＭＳ Ｐゴシック" panose="020B0600070205080204" pitchFamily="34" charset="-128"/>
                <a:cs typeface="Arial" panose="020B0604020202020204" pitchFamily="34" charset="0"/>
              </a:rPr>
              <a:t>. </a:t>
            </a:r>
          </a:p>
          <a:p>
            <a:pPr algn="ctr">
              <a:lnSpc>
                <a:spcPct val="80000"/>
              </a:lnSpc>
              <a:buFont typeface="Wingdings" pitchFamily="2" charset="2"/>
              <a:buNone/>
            </a:pPr>
            <a:endParaRPr lang="pt-BR" altLang="pt-BR" sz="1500" i="1">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algn="ctr">
              <a:lnSpc>
                <a:spcPct val="80000"/>
              </a:lnSpc>
              <a:buFont typeface="Wingdings" pitchFamily="2" charset="2"/>
              <a:buNone/>
            </a:pPr>
            <a:r>
              <a:rPr lang="pt-BR" altLang="pt-BR" sz="1500" i="1">
                <a:solidFill>
                  <a:srgbClr val="000000"/>
                </a:solidFill>
                <a:latin typeface="Garamond" panose="02020404030301010803" pitchFamily="18" charset="0"/>
                <a:ea typeface="ＭＳ Ｐゴシック" panose="020B0600070205080204" pitchFamily="34" charset="-128"/>
                <a:cs typeface="Arial" panose="020B0604020202020204" pitchFamily="34" charset="0"/>
              </a:rPr>
              <a:t>(Decreto Federal 7508/2011, Regulamenta a Lei 8.080)</a:t>
            </a:r>
            <a:endParaRPr lang="pt-BR" altLang="pt-BR" sz="1500">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a:p>
            <a:pPr algn="ctr">
              <a:lnSpc>
                <a:spcPct val="80000"/>
              </a:lnSpc>
              <a:buFont typeface="Wingdings" pitchFamily="2" charset="2"/>
              <a:buNone/>
            </a:pPr>
            <a:endParaRPr lang="pt-BR" altLang="pt-BR" sz="1500">
              <a:solidFill>
                <a:srgbClr val="000000"/>
              </a:solidFill>
              <a:latin typeface="Garamond" panose="02020404030301010803" pitchFamily="18" charset="0"/>
              <a:ea typeface="ＭＳ Ｐゴシック" panose="020B0600070205080204" pitchFamily="34" charset="-128"/>
              <a:cs typeface="Arial" panose="020B0604020202020204" pitchFamily="34" charset="0"/>
            </a:endParaRPr>
          </a:p>
        </p:txBody>
      </p:sp>
      <p:pic>
        <p:nvPicPr>
          <p:cNvPr id="21507" name="Picture 2" descr="http://www.infonet.com.br/sysinfonet/images/secretarias/Saude/grande-imagem-SUS-fotonova-logomarca26122011.jpg">
            <a:extLst>
              <a:ext uri="{FF2B5EF4-FFF2-40B4-BE49-F238E27FC236}">
                <a16:creationId xmlns:a16="http://schemas.microsoft.com/office/drawing/2014/main" id="{D7794CC0-E0DD-FD1D-6E24-4589083EA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852738"/>
            <a:ext cx="390366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055DD799-B0FB-ECF5-B5AE-FC2EBC47330D}"/>
              </a:ext>
            </a:extLst>
          </p:cNvPr>
          <p:cNvSpPr>
            <a:spLocks noGrp="1" noChangeArrowheads="1"/>
          </p:cNvSpPr>
          <p:nvPr>
            <p:ph type="title"/>
          </p:nvPr>
        </p:nvSpPr>
        <p:spPr>
          <a:xfrm>
            <a:off x="755650" y="836613"/>
            <a:ext cx="8159750" cy="1079500"/>
          </a:xfrm>
        </p:spPr>
        <p:txBody>
          <a:bodyPr/>
          <a:lstStyle/>
          <a:p>
            <a:pPr eaLnBrk="1" hangingPunct="1"/>
            <a:r>
              <a:rPr lang="pt-BR" altLang="pt-BR" sz="3200" b="1">
                <a:ea typeface="ＭＳ Ｐゴシック" panose="020B0600070205080204" pitchFamily="34" charset="-128"/>
              </a:rPr>
              <a:t>PRINC</a:t>
            </a:r>
            <a:r>
              <a:rPr lang="pt-BR" altLang="ja-JP" sz="3200" b="1">
                <a:ea typeface="ＭＳ Ｐゴシック" panose="020B0600070205080204" pitchFamily="34" charset="-128"/>
              </a:rPr>
              <a:t>ÍPIOS DA ADMINISTRAÇÃO PÚBLICA</a:t>
            </a:r>
            <a:endParaRPr lang="pt-BR" altLang="pt-BR" sz="3200" b="1">
              <a:ea typeface="ＭＳ Ｐゴシック" panose="020B0600070205080204" pitchFamily="34" charset="-128"/>
            </a:endParaRPr>
          </a:p>
        </p:txBody>
      </p:sp>
      <p:sp>
        <p:nvSpPr>
          <p:cNvPr id="19459" name="Rectangle 3">
            <a:extLst>
              <a:ext uri="{FF2B5EF4-FFF2-40B4-BE49-F238E27FC236}">
                <a16:creationId xmlns:a16="http://schemas.microsoft.com/office/drawing/2014/main" id="{0C548021-8E2B-AEE4-9625-240200018A84}"/>
              </a:ext>
            </a:extLst>
          </p:cNvPr>
          <p:cNvSpPr>
            <a:spLocks noGrp="1" noChangeArrowheads="1"/>
          </p:cNvSpPr>
          <p:nvPr>
            <p:ph type="body" idx="1"/>
          </p:nvPr>
        </p:nvSpPr>
        <p:spPr/>
        <p:txBody>
          <a:bodyPr/>
          <a:lstStyle/>
          <a:p>
            <a:pPr marL="609600" indent="-609600" eaLnBrk="1" hangingPunct="1">
              <a:buFont typeface="Wingdings" pitchFamily="2" charset="2"/>
              <a:buNone/>
            </a:pPr>
            <a:endParaRPr lang="en-US" altLang="pt-BR">
              <a:ea typeface="ＭＳ Ｐゴシック" panose="020B0600070205080204" pitchFamily="34" charset="-128"/>
            </a:endParaRPr>
          </a:p>
          <a:p>
            <a:pPr marL="609600" indent="-609600" eaLnBrk="1" hangingPunct="1">
              <a:buFont typeface="Wingdings" pitchFamily="2" charset="2"/>
              <a:buNone/>
            </a:pPr>
            <a:r>
              <a:rPr lang="en-US" altLang="pt-BR">
                <a:ea typeface="ＭＳ Ｐゴシック" panose="020B0600070205080204" pitchFamily="34" charset="-128"/>
              </a:rPr>
              <a:t>i) 	Princípio da legalidade</a:t>
            </a:r>
          </a:p>
          <a:p>
            <a:pPr marL="609600" indent="-609600" eaLnBrk="1" hangingPunct="1">
              <a:buFont typeface="Wingdings" pitchFamily="2" charset="2"/>
              <a:buNone/>
            </a:pPr>
            <a:endParaRPr lang="en-US" altLang="pt-BR">
              <a:ea typeface="ＭＳ Ｐゴシック" panose="020B0600070205080204" pitchFamily="34" charset="-128"/>
            </a:endParaRPr>
          </a:p>
          <a:p>
            <a:pPr marL="609600" indent="-609600" eaLnBrk="1" hangingPunct="1">
              <a:buFont typeface="Wingdings" pitchFamily="2" charset="2"/>
              <a:buNone/>
            </a:pPr>
            <a:r>
              <a:rPr lang="en-US" altLang="pt-BR">
                <a:ea typeface="ＭＳ Ｐゴシック" panose="020B0600070205080204" pitchFamily="34" charset="-128"/>
              </a:rPr>
              <a:t>ii) 	Princípio da supremacia do interesse público sobre o interesse particular.</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6CD72FF-4A11-0D1D-9730-4F1434A6E594}"/>
              </a:ext>
            </a:extLst>
          </p:cNvPr>
          <p:cNvSpPr>
            <a:spLocks noGrp="1" noChangeArrowheads="1"/>
          </p:cNvSpPr>
          <p:nvPr>
            <p:ph type="title" idx="4294967295"/>
          </p:nvPr>
        </p:nvSpPr>
        <p:spPr/>
        <p:txBody>
          <a:bodyPr/>
          <a:lstStyle/>
          <a:p>
            <a:pPr eaLnBrk="1" hangingPunct="1"/>
            <a:r>
              <a:rPr lang="pt-BR" altLang="pt-BR" sz="3200" b="1">
                <a:ea typeface="ＭＳ Ｐゴシック" panose="020B0600070205080204" pitchFamily="34" charset="-128"/>
              </a:rPr>
              <a:t>PRINC</a:t>
            </a:r>
            <a:r>
              <a:rPr lang="pt-BR" altLang="ja-JP" sz="3200" b="1">
                <a:ea typeface="ＭＳ Ｐゴシック" panose="020B0600070205080204" pitchFamily="34" charset="-128"/>
              </a:rPr>
              <a:t>ÍPIOS DA ADMINISTRAÇÃO PÚBLICA</a:t>
            </a:r>
            <a:endParaRPr lang="pt-BR" altLang="pt-BR" sz="3200">
              <a:ea typeface="ＭＳ Ｐゴシック" panose="020B0600070205080204" pitchFamily="34" charset="-128"/>
            </a:endParaRPr>
          </a:p>
        </p:txBody>
      </p:sp>
      <p:sp>
        <p:nvSpPr>
          <p:cNvPr id="20483" name="Rectangle 3">
            <a:extLst>
              <a:ext uri="{FF2B5EF4-FFF2-40B4-BE49-F238E27FC236}">
                <a16:creationId xmlns:a16="http://schemas.microsoft.com/office/drawing/2014/main" id="{49200F6A-C3B7-53F6-C0DE-FE2C40DACD9B}"/>
              </a:ext>
            </a:extLst>
          </p:cNvPr>
          <p:cNvSpPr>
            <a:spLocks noGrp="1" noChangeArrowheads="1"/>
          </p:cNvSpPr>
          <p:nvPr>
            <p:ph type="body" idx="4294967295"/>
          </p:nvPr>
        </p:nvSpPr>
        <p:spPr/>
        <p:txBody>
          <a:bodyPr/>
          <a:lstStyle/>
          <a:p>
            <a:pPr marL="454025" indent="-352425" eaLnBrk="1" hangingPunct="1"/>
            <a:r>
              <a:rPr lang="pt-BR" altLang="pt-BR" sz="2400">
                <a:ea typeface="ＭＳ Ｐゴシック" panose="020B0600070205080204" pitchFamily="34" charset="-128"/>
              </a:rPr>
              <a:t>São Princípios da Administração Pública (CF, Art. 37):</a:t>
            </a:r>
          </a:p>
          <a:p>
            <a:pPr marL="454025" indent="-352425" eaLnBrk="1" hangingPunct="1"/>
            <a:endParaRPr lang="pt-BR" altLang="pt-BR" sz="2400">
              <a:ea typeface="ＭＳ Ｐゴシック" panose="020B0600070205080204" pitchFamily="34" charset="-128"/>
            </a:endParaRPr>
          </a:p>
          <a:p>
            <a:pPr lvl="1" eaLnBrk="1" hangingPunct="1"/>
            <a:r>
              <a:rPr lang="pt-BR" altLang="pt-BR" sz="2000">
                <a:ea typeface="ＭＳ Ｐゴシック" panose="020B0600070205080204" pitchFamily="34" charset="-128"/>
              </a:rPr>
              <a:t>Legalidade</a:t>
            </a:r>
          </a:p>
          <a:p>
            <a:pPr lvl="1" eaLnBrk="1" hangingPunct="1"/>
            <a:r>
              <a:rPr lang="pt-BR" altLang="pt-BR" sz="2000">
                <a:ea typeface="ＭＳ Ｐゴシック" panose="020B0600070205080204" pitchFamily="34" charset="-128"/>
              </a:rPr>
              <a:t>Impessoalidade	</a:t>
            </a:r>
          </a:p>
          <a:p>
            <a:pPr lvl="1" eaLnBrk="1" hangingPunct="1"/>
            <a:r>
              <a:rPr lang="pt-BR" altLang="pt-BR" sz="2000">
                <a:ea typeface="ＭＳ Ｐゴシック" panose="020B0600070205080204" pitchFamily="34" charset="-128"/>
              </a:rPr>
              <a:t>Moralidade</a:t>
            </a:r>
          </a:p>
          <a:p>
            <a:pPr lvl="1" eaLnBrk="1" hangingPunct="1"/>
            <a:r>
              <a:rPr lang="pt-BR" altLang="pt-BR" sz="2000">
                <a:ea typeface="ＭＳ Ｐゴシック" panose="020B0600070205080204" pitchFamily="34" charset="-128"/>
              </a:rPr>
              <a:t>Publicidade</a:t>
            </a:r>
          </a:p>
          <a:p>
            <a:pPr lvl="1" eaLnBrk="1" hangingPunct="1"/>
            <a:r>
              <a:rPr lang="pt-BR" altLang="pt-BR" sz="2000">
                <a:ea typeface="ＭＳ Ｐゴシック" panose="020B0600070205080204" pitchFamily="34" charset="-128"/>
              </a:rPr>
              <a:t>Efici</a:t>
            </a:r>
            <a:r>
              <a:rPr lang="pt-BR" altLang="ja-JP" sz="2000">
                <a:ea typeface="ＭＳ Ｐゴシック" panose="020B0600070205080204" pitchFamily="34" charset="-128"/>
              </a:rPr>
              <a:t>ência</a:t>
            </a:r>
          </a:p>
          <a:p>
            <a:pPr lvl="1" eaLnBrk="1" hangingPunct="1">
              <a:buFontTx/>
              <a:buNone/>
            </a:pPr>
            <a:endParaRPr lang="pt-BR" altLang="ja-JP" sz="2000">
              <a:ea typeface="ＭＳ Ｐゴシック" panose="020B0600070205080204" pitchFamily="34" charset="-128"/>
            </a:endParaRPr>
          </a:p>
          <a:p>
            <a:pPr marL="454025" indent="-352425" eaLnBrk="1" hangingPunct="1">
              <a:buFont typeface="Wingdings" pitchFamily="2" charset="2"/>
              <a:buNone/>
            </a:pPr>
            <a:r>
              <a:rPr lang="pt-BR" altLang="ja-JP" sz="2400" u="sng">
                <a:ea typeface="ＭＳ Ｐゴシック" panose="020B0600070205080204" pitchFamily="34" charset="-128"/>
              </a:rPr>
              <a:t>							LIMPE</a:t>
            </a:r>
            <a:endParaRPr lang="pt-BR" altLang="pt-BR" sz="2400" u="sng">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E0773C90-79E6-BA5F-E0EA-52D2F5877A2A}"/>
              </a:ext>
            </a:extLst>
          </p:cNvPr>
          <p:cNvSpPr>
            <a:spLocks noGrp="1" noChangeArrowheads="1"/>
          </p:cNvSpPr>
          <p:nvPr>
            <p:ph type="title"/>
          </p:nvPr>
        </p:nvSpPr>
        <p:spPr/>
        <p:txBody>
          <a:bodyPr/>
          <a:lstStyle/>
          <a:p>
            <a:pPr eaLnBrk="1" hangingPunct="1"/>
            <a:r>
              <a:rPr lang="pt-BR" altLang="pt-BR" sz="3200">
                <a:ea typeface="ＭＳ Ｐゴシック" panose="020B0600070205080204" pitchFamily="34" charset="-128"/>
              </a:rPr>
              <a:t>Organização administrativa do Estado: Administração Direta e Indireta</a:t>
            </a:r>
          </a:p>
        </p:txBody>
      </p:sp>
      <p:sp>
        <p:nvSpPr>
          <p:cNvPr id="30723" name="Rectangle 3">
            <a:extLst>
              <a:ext uri="{FF2B5EF4-FFF2-40B4-BE49-F238E27FC236}">
                <a16:creationId xmlns:a16="http://schemas.microsoft.com/office/drawing/2014/main" id="{4087D10F-9BF8-33D4-0E79-B5701D1F5A03}"/>
              </a:ext>
            </a:extLst>
          </p:cNvPr>
          <p:cNvSpPr>
            <a:spLocks noGrp="1" noChangeArrowheads="1"/>
          </p:cNvSpPr>
          <p:nvPr>
            <p:ph type="body" sz="half" idx="1"/>
          </p:nvPr>
        </p:nvSpPr>
        <p:spPr>
          <a:xfrm>
            <a:off x="838200" y="2362200"/>
            <a:ext cx="7694613" cy="3724275"/>
          </a:xfrm>
        </p:spPr>
        <p:txBody>
          <a:bodyPr/>
          <a:lstStyle/>
          <a:p>
            <a:pPr marL="609600" indent="-609600" eaLnBrk="1" hangingPunct="1">
              <a:lnSpc>
                <a:spcPct val="90000"/>
              </a:lnSpc>
            </a:pPr>
            <a:r>
              <a:rPr lang="pt-BR" altLang="pt-BR" sz="2000">
                <a:ea typeface="ＭＳ Ｐゴシック" panose="020B0600070205080204" pitchFamily="34" charset="-128"/>
              </a:rPr>
              <a:t>O Estado realiza suas funções administrativas por meio de órgãos, agentes e pessoas jurídicas. </a:t>
            </a:r>
          </a:p>
          <a:p>
            <a:pPr marL="609600" indent="-609600" eaLnBrk="1" hangingPunct="1">
              <a:lnSpc>
                <a:spcPct val="90000"/>
              </a:lnSpc>
            </a:pPr>
            <a:endParaRPr lang="pt-BR" altLang="pt-BR" sz="2000">
              <a:ea typeface="ＭＳ Ｐゴシック" panose="020B0600070205080204" pitchFamily="34" charset="-128"/>
            </a:endParaRPr>
          </a:p>
          <a:p>
            <a:pPr marL="609600" indent="-609600" eaLnBrk="1" hangingPunct="1">
              <a:lnSpc>
                <a:spcPct val="90000"/>
              </a:lnSpc>
              <a:buFont typeface="Wingdings" pitchFamily="2" charset="2"/>
              <a:buNone/>
            </a:pPr>
            <a:r>
              <a:rPr lang="pt-BR" altLang="pt-BR" sz="2000" u="sng">
                <a:ea typeface="ＭＳ Ｐゴシック" panose="020B0600070205080204" pitchFamily="34" charset="-128"/>
              </a:rPr>
              <a:t>	</a:t>
            </a:r>
            <a:r>
              <a:rPr lang="pt-BR" altLang="pt-BR" sz="2000" b="1" u="sng">
                <a:ea typeface="ＭＳ Ｐゴシック" panose="020B0600070205080204" pitchFamily="34" charset="-128"/>
              </a:rPr>
              <a:t>ADMINISTRAÇÃO DIRETA</a:t>
            </a:r>
          </a:p>
          <a:p>
            <a:pPr marL="609600" indent="-609600" eaLnBrk="1" hangingPunct="1">
              <a:lnSpc>
                <a:spcPct val="90000"/>
              </a:lnSpc>
              <a:buFont typeface="Wingdings" pitchFamily="2" charset="2"/>
              <a:buNone/>
            </a:pPr>
            <a:endParaRPr lang="pt-BR" altLang="pt-BR" sz="2000">
              <a:ea typeface="ＭＳ Ｐゴシック" panose="020B0600070205080204" pitchFamily="34" charset="-128"/>
            </a:endParaRPr>
          </a:p>
          <a:p>
            <a:pPr marL="609600" indent="-609600" eaLnBrk="1" hangingPunct="1">
              <a:lnSpc>
                <a:spcPct val="90000"/>
              </a:lnSpc>
            </a:pPr>
            <a:r>
              <a:rPr lang="pt-BR" altLang="pt-BR" sz="2000">
                <a:ea typeface="ＭＳ Ｐゴシック" panose="020B0600070205080204" pitchFamily="34" charset="-128"/>
              </a:rPr>
              <a:t>Administração Direta é aquela composta por órgãos ligados diretamente ao poder central, federal, estadual ou municipal. </a:t>
            </a:r>
          </a:p>
          <a:p>
            <a:pPr marL="609600" indent="-609600" eaLnBrk="1" hangingPunct="1">
              <a:lnSpc>
                <a:spcPct val="90000"/>
              </a:lnSpc>
            </a:pPr>
            <a:endParaRPr lang="pt-BR" altLang="pt-BR" sz="2000">
              <a:ea typeface="ＭＳ Ｐゴシック" panose="020B0600070205080204" pitchFamily="34" charset="-128"/>
            </a:endParaRPr>
          </a:p>
          <a:p>
            <a:pPr marL="609600" indent="-609600" eaLnBrk="1" hangingPunct="1">
              <a:lnSpc>
                <a:spcPct val="90000"/>
              </a:lnSpc>
            </a:pPr>
            <a:r>
              <a:rPr lang="pt-BR" altLang="pt-BR" sz="2000">
                <a:ea typeface="ＭＳ Ｐゴシック" panose="020B0600070205080204" pitchFamily="34" charset="-128"/>
              </a:rPr>
              <a:t>São os próprios organismos dirigentes, seus ministérios e secretarias. </a:t>
            </a:r>
          </a:p>
          <a:p>
            <a:pPr marL="609600" indent="-609600" eaLnBrk="1" hangingPunct="1">
              <a:lnSpc>
                <a:spcPct val="90000"/>
              </a:lnSpc>
              <a:buFont typeface="Wingdings" pitchFamily="2" charset="2"/>
              <a:buNone/>
            </a:pPr>
            <a:endParaRPr lang="pt-BR" altLang="pt-BR" sz="2000" b="1">
              <a:ea typeface="ＭＳ Ｐゴシック" panose="020B0600070205080204" pitchFamily="34" charset="-128"/>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5E04DEB2-CE72-0AC9-DD30-37232F14E98A}"/>
              </a:ext>
            </a:extLst>
          </p:cNvPr>
          <p:cNvSpPr>
            <a:spLocks noGrp="1" noChangeArrowheads="1"/>
          </p:cNvSpPr>
          <p:nvPr>
            <p:ph type="title"/>
          </p:nvPr>
        </p:nvSpPr>
        <p:spPr/>
        <p:txBody>
          <a:bodyPr/>
          <a:lstStyle/>
          <a:p>
            <a:pPr eaLnBrk="1" hangingPunct="1"/>
            <a:r>
              <a:rPr lang="pt-BR" altLang="pt-BR" sz="3200">
                <a:ea typeface="ＭＳ Ｐゴシック" panose="020B0600070205080204" pitchFamily="34" charset="-128"/>
              </a:rPr>
              <a:t>Organização administrativa do Estado: Administração Direta e Indireta</a:t>
            </a:r>
          </a:p>
        </p:txBody>
      </p:sp>
      <p:sp>
        <p:nvSpPr>
          <p:cNvPr id="31747" name="Rectangle 3">
            <a:extLst>
              <a:ext uri="{FF2B5EF4-FFF2-40B4-BE49-F238E27FC236}">
                <a16:creationId xmlns:a16="http://schemas.microsoft.com/office/drawing/2014/main" id="{294B7F63-2286-A222-85B0-75B849CBF94D}"/>
              </a:ext>
            </a:extLst>
          </p:cNvPr>
          <p:cNvSpPr>
            <a:spLocks noGrp="1" noChangeArrowheads="1"/>
          </p:cNvSpPr>
          <p:nvPr>
            <p:ph type="body" sz="half" idx="1"/>
          </p:nvPr>
        </p:nvSpPr>
        <p:spPr>
          <a:xfrm>
            <a:off x="838200" y="2362200"/>
            <a:ext cx="7694613" cy="3724275"/>
          </a:xfrm>
        </p:spPr>
        <p:txBody>
          <a:bodyPr/>
          <a:lstStyle/>
          <a:p>
            <a:pPr marL="609600" indent="-609600" eaLnBrk="1" hangingPunct="1">
              <a:buFont typeface="Wingdings" pitchFamily="2" charset="2"/>
              <a:buNone/>
            </a:pPr>
            <a:r>
              <a:rPr lang="pt-BR" altLang="pt-BR" sz="2000" b="1">
                <a:ea typeface="ＭＳ Ｐゴシック" panose="020B0600070205080204" pitchFamily="34" charset="-128"/>
              </a:rPr>
              <a:t>ADMINISTRAÇÃO INDIRETA</a:t>
            </a:r>
          </a:p>
          <a:p>
            <a:pPr marL="609600" indent="-609600" eaLnBrk="1" hangingPunct="1">
              <a:buFont typeface="Wingdings" pitchFamily="2" charset="2"/>
              <a:buNone/>
            </a:pPr>
            <a:endParaRPr lang="pt-BR" altLang="pt-BR" sz="2000" b="1">
              <a:ea typeface="ＭＳ Ｐゴシック" panose="020B0600070205080204" pitchFamily="34" charset="-128"/>
            </a:endParaRPr>
          </a:p>
          <a:p>
            <a:pPr marL="609600" indent="-609600" eaLnBrk="1" hangingPunct="1"/>
            <a:r>
              <a:rPr lang="pt-BR" altLang="pt-BR" sz="2000">
                <a:ea typeface="ＭＳ Ｐゴシック" panose="020B0600070205080204" pitchFamily="34" charset="-128"/>
              </a:rPr>
              <a:t>Administração Indireta é aquela composta por entidades (instituições) com personalidade jurídica própria, que foram criadas para realizar atividades de Governo de forma descentralizada. São exemplos:</a:t>
            </a:r>
          </a:p>
          <a:p>
            <a:pPr marL="1009650" lvl="1" indent="-609600" eaLnBrk="1" hangingPunct="1"/>
            <a:r>
              <a:rPr lang="pt-BR" altLang="pt-BR" sz="1600">
                <a:ea typeface="ＭＳ Ｐゴシック" panose="020B0600070205080204" pitchFamily="34" charset="-128"/>
              </a:rPr>
              <a:t>Autarquias</a:t>
            </a:r>
          </a:p>
          <a:p>
            <a:pPr marL="1009650" lvl="1" indent="-609600" eaLnBrk="1" hangingPunct="1"/>
            <a:r>
              <a:rPr lang="pt-BR" altLang="pt-BR" sz="1600">
                <a:ea typeface="ＭＳ Ｐゴシック" panose="020B0600070205080204" pitchFamily="34" charset="-128"/>
              </a:rPr>
              <a:t>Fundações Públicas</a:t>
            </a:r>
          </a:p>
          <a:p>
            <a:pPr marL="1009650" lvl="1" indent="-609600" eaLnBrk="1" hangingPunct="1"/>
            <a:r>
              <a:rPr lang="pt-BR" altLang="pt-BR" sz="1600">
                <a:ea typeface="ＭＳ Ｐゴシック" panose="020B0600070205080204" pitchFamily="34" charset="-128"/>
              </a:rPr>
              <a:t>Empresas Públicas</a:t>
            </a:r>
          </a:p>
          <a:p>
            <a:pPr marL="1009650" lvl="1" indent="-609600" eaLnBrk="1" hangingPunct="1"/>
            <a:r>
              <a:rPr lang="pt-BR" altLang="pt-BR" sz="1600">
                <a:ea typeface="ＭＳ Ｐゴシック" panose="020B0600070205080204" pitchFamily="34" charset="-128"/>
              </a:rPr>
              <a:t>Sociedades de Economia Mista. </a:t>
            </a:r>
          </a:p>
          <a:p>
            <a:pPr marL="609600" indent="-609600" eaLnBrk="1" hangingPunct="1">
              <a:buFont typeface="Wingdings" pitchFamily="2" charset="2"/>
              <a:buNone/>
            </a:pPr>
            <a:endParaRPr lang="pt-BR" altLang="pt-BR" sz="2000">
              <a:ea typeface="ＭＳ Ｐゴシック" panose="020B0600070205080204" pitchFamily="34" charset="-128"/>
            </a:endParaRPr>
          </a:p>
          <a:p>
            <a:pPr marL="609600" indent="-609600" eaLnBrk="1" hangingPunct="1"/>
            <a:r>
              <a:rPr lang="pt-BR" altLang="pt-BR" sz="2000">
                <a:ea typeface="ＭＳ Ｐゴシック" panose="020B0600070205080204" pitchFamily="34" charset="-128"/>
              </a:rPr>
              <a:t>É fruto da técnica de descentralização administrativa.</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1432F234-2C4E-8490-E9AD-3B674C8C7735}"/>
              </a:ext>
            </a:extLst>
          </p:cNvPr>
          <p:cNvSpPr>
            <a:spLocks noGrp="1" noChangeArrowheads="1"/>
          </p:cNvSpPr>
          <p:nvPr>
            <p:ph type="title"/>
          </p:nvPr>
        </p:nvSpPr>
        <p:spPr/>
        <p:txBody>
          <a:bodyPr/>
          <a:lstStyle/>
          <a:p>
            <a:pPr eaLnBrk="1" hangingPunct="1"/>
            <a:r>
              <a:rPr lang="pt-BR" altLang="pt-BR" sz="3200">
                <a:ea typeface="ＭＳ Ｐゴシック" panose="020B0600070205080204" pitchFamily="34" charset="-128"/>
              </a:rPr>
              <a:t>Organização administrativa do Estado: Administração Direta e Indireta</a:t>
            </a:r>
          </a:p>
        </p:txBody>
      </p:sp>
      <p:sp>
        <p:nvSpPr>
          <p:cNvPr id="32771" name="Rectangle 3">
            <a:extLst>
              <a:ext uri="{FF2B5EF4-FFF2-40B4-BE49-F238E27FC236}">
                <a16:creationId xmlns:a16="http://schemas.microsoft.com/office/drawing/2014/main" id="{079987D5-C555-CC06-7A1A-1429BA564B0C}"/>
              </a:ext>
            </a:extLst>
          </p:cNvPr>
          <p:cNvSpPr>
            <a:spLocks noGrp="1" noChangeArrowheads="1"/>
          </p:cNvSpPr>
          <p:nvPr>
            <p:ph type="body" sz="half" idx="1"/>
          </p:nvPr>
        </p:nvSpPr>
        <p:spPr>
          <a:xfrm>
            <a:off x="838200" y="2362200"/>
            <a:ext cx="7694613" cy="3724275"/>
          </a:xfrm>
        </p:spPr>
        <p:txBody>
          <a:bodyPr/>
          <a:lstStyle/>
          <a:p>
            <a:pPr marL="609600" indent="-609600" eaLnBrk="1" hangingPunct="1"/>
            <a:r>
              <a:rPr lang="pt-BR" altLang="pt-BR" sz="2000" b="1">
                <a:ea typeface="ＭＳ Ｐゴシック" panose="020B0600070205080204" pitchFamily="34" charset="-128"/>
              </a:rPr>
              <a:t>	Mecanismos de técnica organizacional do Estado:</a:t>
            </a:r>
          </a:p>
          <a:p>
            <a:pPr marL="609600" indent="-609600" eaLnBrk="1" hangingPunct="1">
              <a:buFont typeface="Wingdings" pitchFamily="2" charset="2"/>
              <a:buNone/>
            </a:pPr>
            <a:endParaRPr lang="pt-BR" altLang="pt-BR" sz="2000" b="1">
              <a:ea typeface="ＭＳ Ｐゴシック" panose="020B0600070205080204" pitchFamily="34" charset="-128"/>
            </a:endParaRPr>
          </a:p>
          <a:p>
            <a:pPr marL="990600" lvl="1" indent="-533400" eaLnBrk="1" hangingPunct="1"/>
            <a:r>
              <a:rPr lang="pt-BR" altLang="pt-BR" sz="1800" b="1">
                <a:ea typeface="ＭＳ Ｐゴシック" panose="020B0600070205080204" pitchFamily="34" charset="-128"/>
              </a:rPr>
              <a:t>Centralização </a:t>
            </a:r>
          </a:p>
          <a:p>
            <a:pPr marL="990600" lvl="1" indent="-533400" eaLnBrk="1" hangingPunct="1"/>
            <a:r>
              <a:rPr lang="pt-BR" altLang="pt-BR" sz="1800" b="1">
                <a:ea typeface="ＭＳ Ｐゴシック" panose="020B0600070205080204" pitchFamily="34" charset="-128"/>
              </a:rPr>
              <a:t>Descentralização</a:t>
            </a:r>
          </a:p>
          <a:p>
            <a:pPr marL="990600" lvl="1" indent="-533400" eaLnBrk="1" hangingPunct="1"/>
            <a:endParaRPr lang="pt-BR" altLang="pt-BR" sz="1800" b="1">
              <a:ea typeface="ＭＳ Ｐゴシック" panose="020B0600070205080204" pitchFamily="34" charset="-128"/>
            </a:endParaRPr>
          </a:p>
          <a:p>
            <a:pPr marL="990600" lvl="1" indent="-533400" eaLnBrk="1" hangingPunct="1"/>
            <a:endParaRPr lang="pt-BR" altLang="pt-BR" sz="1800" b="1">
              <a:ea typeface="ＭＳ Ｐゴシック" panose="020B0600070205080204" pitchFamily="34" charset="-128"/>
            </a:endParaRPr>
          </a:p>
          <a:p>
            <a:pPr marL="990600" lvl="1" indent="-533400" eaLnBrk="1" hangingPunct="1"/>
            <a:r>
              <a:rPr lang="pt-BR" altLang="pt-BR" sz="1800" b="1">
                <a:ea typeface="ＭＳ Ｐゴシック" panose="020B0600070205080204" pitchFamily="34" charset="-128"/>
              </a:rPr>
              <a:t>Concentração </a:t>
            </a:r>
          </a:p>
          <a:p>
            <a:pPr marL="990600" lvl="1" indent="-533400" eaLnBrk="1" hangingPunct="1"/>
            <a:r>
              <a:rPr lang="pt-BR" altLang="pt-BR" sz="1800" b="1">
                <a:ea typeface="ＭＳ Ｐゴシック" panose="020B0600070205080204" pitchFamily="34" charset="-128"/>
              </a:rPr>
              <a:t>Desconcentração </a:t>
            </a:r>
          </a:p>
          <a:p>
            <a:pPr marL="609600" indent="-609600" eaLnBrk="1" hangingPunct="1">
              <a:buFont typeface="Wingdings" pitchFamily="2" charset="2"/>
              <a:buNone/>
            </a:pPr>
            <a:br>
              <a:rPr lang="pt-BR" altLang="pt-BR" sz="2000" b="1">
                <a:ea typeface="ＭＳ Ｐゴシック" panose="020B0600070205080204" pitchFamily="34" charset="-128"/>
              </a:rPr>
            </a:br>
            <a:endParaRPr lang="pt-BR" altLang="pt-BR" sz="2000" b="1">
              <a:ea typeface="ＭＳ Ｐゴシック" panose="020B0600070205080204" pitchFamily="34" charset="-128"/>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B641ED4-68B0-B62E-DC88-E93A56E03CA3}"/>
              </a:ext>
            </a:extLst>
          </p:cNvPr>
          <p:cNvSpPr>
            <a:spLocks noGrp="1" noChangeArrowheads="1"/>
          </p:cNvSpPr>
          <p:nvPr>
            <p:ph type="body" idx="1"/>
          </p:nvPr>
        </p:nvSpPr>
        <p:spPr>
          <a:xfrm>
            <a:off x="468313" y="2060575"/>
            <a:ext cx="8229600" cy="3886200"/>
          </a:xfrm>
        </p:spPr>
        <p:txBody>
          <a:bodyPr/>
          <a:lstStyle/>
          <a:p>
            <a:pPr marL="533400" indent="-533400" eaLnBrk="1" hangingPunct="1">
              <a:lnSpc>
                <a:spcPct val="80000"/>
              </a:lnSpc>
              <a:buFontTx/>
              <a:buChar char="•"/>
            </a:pPr>
            <a:r>
              <a:rPr lang="pt-BR" altLang="pt-BR" sz="2400">
                <a:latin typeface="Verdana" panose="020B0604030504040204" pitchFamily="34" charset="0"/>
                <a:ea typeface="ＭＳ Ｐゴシック" panose="020B0600070205080204" pitchFamily="34" charset="-128"/>
              </a:rPr>
              <a:t>A iniciativa privada pode participar do sistema único de saúde por meio de </a:t>
            </a:r>
            <a:r>
              <a:rPr lang="pt-BR" altLang="pt-BR" sz="2400" u="sng">
                <a:latin typeface="Verdana" panose="020B0604030504040204" pitchFamily="34" charset="0"/>
                <a:ea typeface="ＭＳ Ｐゴシック" panose="020B0600070205080204" pitchFamily="34" charset="-128"/>
              </a:rPr>
              <a:t>contratos ou convênios</a:t>
            </a:r>
            <a:r>
              <a:rPr lang="pt-BR" altLang="pt-BR" sz="2400">
                <a:latin typeface="Verdana" panose="020B0604030504040204" pitchFamily="34" charset="0"/>
                <a:ea typeface="ＭＳ Ｐゴシック" panose="020B0600070205080204" pitchFamily="34" charset="-128"/>
              </a:rPr>
              <a:t> firmados com os órgãos públicos responsáveis pelo SUS na União, nos Estados, no DF e nos Municípios</a:t>
            </a:r>
          </a:p>
          <a:p>
            <a:pPr marL="533400" indent="-533400" eaLnBrk="1" hangingPunct="1">
              <a:lnSpc>
                <a:spcPct val="80000"/>
              </a:lnSpc>
              <a:buFontTx/>
              <a:buNone/>
            </a:pPr>
            <a:endParaRPr lang="pt-BR" altLang="pt-BR" sz="2400">
              <a:latin typeface="Verdana" panose="020B0604030504040204" pitchFamily="34" charset="0"/>
              <a:ea typeface="ＭＳ Ｐゴシック" panose="020B0600070205080204" pitchFamily="34" charset="-128"/>
            </a:endParaRPr>
          </a:p>
          <a:p>
            <a:pPr marL="533400" indent="-533400" eaLnBrk="1" hangingPunct="1">
              <a:lnSpc>
                <a:spcPct val="80000"/>
              </a:lnSpc>
              <a:buFontTx/>
              <a:buChar char="•"/>
            </a:pPr>
            <a:r>
              <a:rPr lang="pt-BR" altLang="pt-BR" sz="2400">
                <a:latin typeface="Verdana" panose="020B0604030504040204" pitchFamily="34" charset="0"/>
                <a:ea typeface="ＭＳ Ｐゴシック" panose="020B0600070205080204" pitchFamily="34" charset="-128"/>
              </a:rPr>
              <a:t>De acordo com a CF (Art. 37), a Administração Pública deve observar a Legislação vigente para a SELEÇÃO E REMUNERAÇÃO de seus prestadores de serviços (lei de licitações e contratos, lei de concessões públicas)</a:t>
            </a:r>
          </a:p>
        </p:txBody>
      </p:sp>
      <p:sp>
        <p:nvSpPr>
          <p:cNvPr id="36867" name="Rectangle 3">
            <a:extLst>
              <a:ext uri="{FF2B5EF4-FFF2-40B4-BE49-F238E27FC236}">
                <a16:creationId xmlns:a16="http://schemas.microsoft.com/office/drawing/2014/main" id="{27F8CEBE-AA48-18A9-624C-D6A4F75F80BF}"/>
              </a:ext>
            </a:extLst>
          </p:cNvPr>
          <p:cNvSpPr>
            <a:spLocks noGrp="1" noChangeArrowheads="1"/>
          </p:cNvSpPr>
          <p:nvPr>
            <p:ph type="title"/>
          </p:nvPr>
        </p:nvSpPr>
        <p:spPr>
          <a:xfrm>
            <a:off x="468313" y="476250"/>
            <a:ext cx="8229600" cy="1371600"/>
          </a:xfrm>
        </p:spPr>
        <p:txBody>
          <a:bodyPr/>
          <a:lstStyle/>
          <a:p>
            <a:pPr algn="r" eaLnBrk="1" hangingPunct="1"/>
            <a:br>
              <a:rPr lang="pt-BR" altLang="pt-BR" sz="4800">
                <a:latin typeface="Verdana" panose="020B0604030504040204" pitchFamily="34" charset="0"/>
                <a:ea typeface="ＭＳ Ｐゴシック" panose="020B0600070205080204" pitchFamily="34" charset="-128"/>
              </a:rPr>
            </a:br>
            <a:br>
              <a:rPr lang="pt-BR" altLang="pt-BR" sz="1400">
                <a:latin typeface="Verdana" panose="020B0604030504040204" pitchFamily="34" charset="0"/>
                <a:ea typeface="ＭＳ Ｐゴシック" panose="020B0600070205080204" pitchFamily="34" charset="-128"/>
              </a:rPr>
            </a:br>
            <a:br>
              <a:rPr lang="pt-BR" altLang="pt-BR" sz="1400">
                <a:latin typeface="Verdana" panose="020B0604030504040204" pitchFamily="34" charset="0"/>
                <a:ea typeface="ＭＳ Ｐゴシック" panose="020B0600070205080204" pitchFamily="34" charset="-128"/>
              </a:rPr>
            </a:br>
            <a:br>
              <a:rPr lang="pt-BR" altLang="pt-BR" sz="1400">
                <a:latin typeface="Verdana" panose="020B0604030504040204" pitchFamily="34" charset="0"/>
                <a:ea typeface="ＭＳ Ｐゴシック" panose="020B0600070205080204" pitchFamily="34" charset="-128"/>
              </a:rPr>
            </a:br>
            <a:br>
              <a:rPr lang="pt-BR" altLang="pt-BR" sz="1400">
                <a:latin typeface="Verdana" panose="020B0604030504040204" pitchFamily="34" charset="0"/>
                <a:ea typeface="ＭＳ Ｐゴシック" panose="020B0600070205080204" pitchFamily="34" charset="-128"/>
              </a:rPr>
            </a:br>
            <a:br>
              <a:rPr lang="pt-BR" altLang="pt-BR" sz="1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5400">
                <a:latin typeface="Verdana" panose="020B0604030504040204" pitchFamily="34" charset="0"/>
                <a:ea typeface="ＭＳ Ｐゴシック" panose="020B0600070205080204" pitchFamily="34" charset="-128"/>
              </a:rPr>
            </a:br>
            <a:endParaRPr lang="pt-BR" altLang="pt-BR" sz="5400">
              <a:latin typeface="Verdana" panose="020B0604030504040204" pitchFamily="34" charset="0"/>
              <a:ea typeface="ＭＳ Ｐゴシック" panose="020B0600070205080204"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1F76162-57DE-AB37-E3B6-C094F13FAAFC}"/>
              </a:ext>
            </a:extLst>
          </p:cNvPr>
          <p:cNvSpPr>
            <a:spLocks noGrp="1" noChangeArrowheads="1"/>
          </p:cNvSpPr>
          <p:nvPr>
            <p:ph type="body" idx="1"/>
          </p:nvPr>
        </p:nvSpPr>
        <p:spPr>
          <a:xfrm>
            <a:off x="395288" y="1989138"/>
            <a:ext cx="8302625" cy="3957637"/>
          </a:xfrm>
        </p:spPr>
        <p:txBody>
          <a:bodyPr/>
          <a:lstStyle/>
          <a:p>
            <a:pPr marL="914400" lvl="1" indent="-457200" eaLnBrk="1" hangingPunct="1">
              <a:buFontTx/>
              <a:buChar char="•"/>
            </a:pPr>
            <a:r>
              <a:rPr lang="pt-BR" altLang="pt-BR" b="1">
                <a:latin typeface="Verdana" panose="020B0604030504040204" pitchFamily="34" charset="0"/>
                <a:ea typeface="ＭＳ Ｐゴシック" panose="020B0600070205080204" pitchFamily="34" charset="-128"/>
              </a:rPr>
              <a:t>Organizações Sociais</a:t>
            </a:r>
          </a:p>
          <a:p>
            <a:pPr marL="914400" lvl="1" indent="-457200" eaLnBrk="1" hangingPunct="1">
              <a:buFontTx/>
              <a:buNone/>
            </a:pPr>
            <a:endParaRPr lang="pt-BR" altLang="pt-BR">
              <a:latin typeface="Verdana" panose="020B0604030504040204" pitchFamily="34" charset="0"/>
              <a:ea typeface="ＭＳ Ｐゴシック" panose="020B0600070205080204" pitchFamily="34" charset="-128"/>
            </a:endParaRPr>
          </a:p>
          <a:p>
            <a:pPr marL="914400" lvl="1" indent="-457200" eaLnBrk="1" hangingPunct="1">
              <a:buFontTx/>
              <a:buChar char="•"/>
            </a:pPr>
            <a:r>
              <a:rPr lang="pt-BR" altLang="pt-BR" sz="2400">
                <a:ea typeface="ＭＳ Ｐゴシック" panose="020B0600070205080204" pitchFamily="34" charset="-128"/>
              </a:rPr>
              <a:t>O Poder Executivo poderá qualificar como organizações sociais pessoas jurídicas de direito privado, sem fins lucrativos, cujas atividades sejam dirigidas ao ensino, à pesquisa científica, ao desenvolvimento tecnológico, à proteção e preservação do meio ambiente, à cultura e à saúde, atendidos aos requisitos previstos na Lei 9.637/1998 </a:t>
            </a:r>
          </a:p>
        </p:txBody>
      </p:sp>
      <p:sp>
        <p:nvSpPr>
          <p:cNvPr id="37891" name="Rectangle 3">
            <a:extLst>
              <a:ext uri="{FF2B5EF4-FFF2-40B4-BE49-F238E27FC236}">
                <a16:creationId xmlns:a16="http://schemas.microsoft.com/office/drawing/2014/main" id="{EF8548E5-9878-4E47-D81D-049383654EEE}"/>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FEA9AE2-9725-F1F3-FEE4-C2C2C972B933}"/>
              </a:ext>
            </a:extLst>
          </p:cNvPr>
          <p:cNvSpPr>
            <a:spLocks noGrp="1" noChangeArrowheads="1"/>
          </p:cNvSpPr>
          <p:nvPr>
            <p:ph type="body" idx="1"/>
          </p:nvPr>
        </p:nvSpPr>
        <p:spPr>
          <a:xfrm>
            <a:off x="395288" y="1989138"/>
            <a:ext cx="8302625" cy="3957637"/>
          </a:xfrm>
        </p:spPr>
        <p:txBody>
          <a:bodyPr/>
          <a:lstStyle/>
          <a:p>
            <a:pPr marL="914400" lvl="1" indent="-457200" eaLnBrk="1" hangingPunct="1">
              <a:lnSpc>
                <a:spcPct val="80000"/>
              </a:lnSpc>
              <a:buFontTx/>
              <a:buNone/>
            </a:pPr>
            <a:r>
              <a:rPr lang="pt-BR" altLang="pt-BR" sz="1800">
                <a:ea typeface="ＭＳ Ｐゴシック" panose="020B0600070205080204" pitchFamily="34" charset="-128"/>
              </a:rPr>
              <a:t>	</a:t>
            </a:r>
            <a:r>
              <a:rPr lang="pt-BR" altLang="pt-BR" sz="1800" b="1">
                <a:ea typeface="ＭＳ Ｐゴシック" panose="020B0600070205080204" pitchFamily="34" charset="-128"/>
              </a:rPr>
              <a:t>Requisitos específicos para que as entidades privadas se tornarem Organizações Sociais: </a:t>
            </a:r>
          </a:p>
          <a:p>
            <a:pPr marL="914400" lvl="1" indent="-457200" eaLnBrk="1" hangingPunct="1">
              <a:lnSpc>
                <a:spcPct val="80000"/>
              </a:lnSpc>
            </a:pPr>
            <a:endParaRPr lang="pt-BR" altLang="pt-BR" sz="1800" b="1">
              <a:ea typeface="ＭＳ Ｐゴシック" panose="020B0600070205080204" pitchFamily="34" charset="-128"/>
            </a:endParaRPr>
          </a:p>
          <a:p>
            <a:pPr marL="914400" lvl="1" indent="-457200" eaLnBrk="1" hangingPunct="1">
              <a:lnSpc>
                <a:spcPct val="80000"/>
              </a:lnSpc>
            </a:pPr>
            <a:r>
              <a:rPr lang="pt-BR" altLang="pt-BR" sz="1800">
                <a:ea typeface="ＭＳ Ｐゴシック" panose="020B0600070205080204" pitchFamily="34" charset="-128"/>
              </a:rPr>
              <a:t>comprovar o registro de seu ato constitutivo, dispondo sobre:</a:t>
            </a:r>
          </a:p>
          <a:p>
            <a:pPr marL="1295400" lvl="2" indent="-381000" eaLnBrk="1" hangingPunct="1">
              <a:lnSpc>
                <a:spcPct val="80000"/>
              </a:lnSpc>
            </a:pPr>
            <a:r>
              <a:rPr lang="pt-BR" altLang="pt-BR" sz="1600">
                <a:ea typeface="ＭＳ Ｐゴシック" panose="020B0600070205080204" pitchFamily="34" charset="-128"/>
              </a:rPr>
              <a:t>Natureza social de seus objetivos relativos à respectiva área de atuação; </a:t>
            </a:r>
          </a:p>
          <a:p>
            <a:pPr marL="1295400" lvl="2" indent="-381000" eaLnBrk="1" hangingPunct="1">
              <a:lnSpc>
                <a:spcPct val="80000"/>
              </a:lnSpc>
            </a:pPr>
            <a:r>
              <a:rPr lang="pt-BR" altLang="pt-BR" sz="1600">
                <a:ea typeface="ＭＳ Ｐゴシック" panose="020B0600070205080204" pitchFamily="34" charset="-128"/>
              </a:rPr>
              <a:t>Finalidade não-lucrativa</a:t>
            </a:r>
          </a:p>
          <a:p>
            <a:pPr marL="1295400" lvl="2" indent="-381000" eaLnBrk="1" hangingPunct="1">
              <a:lnSpc>
                <a:spcPct val="80000"/>
              </a:lnSpc>
            </a:pPr>
            <a:r>
              <a:rPr lang="pt-BR" altLang="pt-BR" sz="1600">
                <a:ea typeface="ＭＳ Ｐゴシック" panose="020B0600070205080204" pitchFamily="34" charset="-128"/>
              </a:rPr>
              <a:t>Previsão de participação, no órgão colegiado de deliberação superior, de representantes do Poder Público e de membros da comunidade, de notória capacidade profissional e idoneidade moral; </a:t>
            </a:r>
          </a:p>
          <a:p>
            <a:pPr marL="1295400" lvl="2" indent="-381000" eaLnBrk="1" hangingPunct="1">
              <a:lnSpc>
                <a:spcPct val="80000"/>
              </a:lnSpc>
            </a:pPr>
            <a:r>
              <a:rPr lang="pt-BR" altLang="pt-BR" sz="1600">
                <a:ea typeface="ＭＳ Ｐゴシック" panose="020B0600070205080204" pitchFamily="34" charset="-128"/>
              </a:rPr>
              <a:t>Publicação anual, no Diário Oficial da União, dos relatórios financeiros e do relatório de execução do contrato de gestão; </a:t>
            </a:r>
          </a:p>
          <a:p>
            <a:pPr marL="1295400" lvl="2" indent="-381000" eaLnBrk="1" hangingPunct="1">
              <a:lnSpc>
                <a:spcPct val="80000"/>
              </a:lnSpc>
            </a:pPr>
            <a:r>
              <a:rPr lang="pt-BR" altLang="pt-BR" sz="1600">
                <a:ea typeface="ＭＳ Ｐゴシック" panose="020B0600070205080204" pitchFamily="34" charset="-128"/>
              </a:rPr>
              <a:t>Proibição de distribuição de bens ou de parcela do patrimônio líquido </a:t>
            </a:r>
          </a:p>
          <a:p>
            <a:pPr marL="1295400" lvl="2" indent="-381000" eaLnBrk="1" hangingPunct="1">
              <a:lnSpc>
                <a:spcPct val="80000"/>
              </a:lnSpc>
            </a:pPr>
            <a:r>
              <a:rPr lang="pt-BR" altLang="pt-BR" sz="1600">
                <a:ea typeface="ＭＳ Ｐゴシック" panose="020B0600070205080204" pitchFamily="34" charset="-128"/>
              </a:rPr>
              <a:t>Deve haver, ainda, uma aprovação de sua qualificação como organização social, do Ministro ou titular de órgão supervisor ou regulador da área de atividade</a:t>
            </a:r>
          </a:p>
        </p:txBody>
      </p:sp>
      <p:sp>
        <p:nvSpPr>
          <p:cNvPr id="38915" name="Rectangle 3">
            <a:extLst>
              <a:ext uri="{FF2B5EF4-FFF2-40B4-BE49-F238E27FC236}">
                <a16:creationId xmlns:a16="http://schemas.microsoft.com/office/drawing/2014/main" id="{F7C63467-E7C6-BA86-ACCB-EAE960C5BA56}"/>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883123CC-685E-8E6A-67AD-F54F6CB9B3E6}"/>
              </a:ext>
            </a:extLst>
          </p:cNvPr>
          <p:cNvGraphicFramePr>
            <a:graphicFrameLocks noGrp="1"/>
          </p:cNvGraphicFramePr>
          <p:nvPr/>
        </p:nvGraphicFramePr>
        <p:xfrm>
          <a:off x="1547813" y="836613"/>
          <a:ext cx="6096000" cy="4937692"/>
        </p:xfrm>
        <a:graphic>
          <a:graphicData uri="http://schemas.openxmlformats.org/drawingml/2006/table">
            <a:tbl>
              <a:tblPr/>
              <a:tblGrid>
                <a:gridCol w="2032000">
                  <a:extLst>
                    <a:ext uri="{9D8B030D-6E8A-4147-A177-3AD203B41FA5}">
                      <a16:colId xmlns:a16="http://schemas.microsoft.com/office/drawing/2014/main" val="4126024349"/>
                    </a:ext>
                  </a:extLst>
                </a:gridCol>
                <a:gridCol w="2032000">
                  <a:extLst>
                    <a:ext uri="{9D8B030D-6E8A-4147-A177-3AD203B41FA5}">
                      <a16:colId xmlns:a16="http://schemas.microsoft.com/office/drawing/2014/main" val="27120195"/>
                    </a:ext>
                  </a:extLst>
                </a:gridCol>
                <a:gridCol w="2032000">
                  <a:extLst>
                    <a:ext uri="{9D8B030D-6E8A-4147-A177-3AD203B41FA5}">
                      <a16:colId xmlns:a16="http://schemas.microsoft.com/office/drawing/2014/main" val="1810990610"/>
                    </a:ext>
                  </a:extLst>
                </a:gridCol>
              </a:tblGrid>
              <a:tr h="639763">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Organização Social</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Repasses (R$)</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Tipos de Serviço contratado</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888250976"/>
                  </a:ext>
                </a:extLst>
              </a:tr>
              <a:tr h="914400">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Santa Marcelina</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165.501.730,72</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(2007 a 2009)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Gestão de microrregião,  hospital e PS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extLst>
                  <a:ext uri="{0D108BD9-81ED-4DB2-BD59-A6C34878D82A}">
                    <a16:rowId xmlns:a16="http://schemas.microsoft.com/office/drawing/2014/main" val="3151527696"/>
                  </a:ext>
                </a:extLst>
              </a:tr>
              <a:tr h="914400">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CEJAM</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7"/>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98.385.765,06</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(2007/2008)</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7"/>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Gestão de microrregião e hospital</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7"/>
                    </a:solidFill>
                  </a:tcPr>
                </a:tc>
                <a:extLst>
                  <a:ext uri="{0D108BD9-81ED-4DB2-BD59-A6C34878D82A}">
                    <a16:rowId xmlns:a16="http://schemas.microsoft.com/office/drawing/2014/main" val="2830755401"/>
                  </a:ext>
                </a:extLst>
              </a:tr>
              <a:tr h="914400">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Santa Casa de Misericórdia</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91.069.674,59</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(2008/2009)</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Gestão de microrregião,  hospital e PS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extLst>
                  <a:ext uri="{0D108BD9-81ED-4DB2-BD59-A6C34878D82A}">
                    <a16:rowId xmlns:a16="http://schemas.microsoft.com/office/drawing/2014/main" val="269618174"/>
                  </a:ext>
                </a:extLst>
              </a:tr>
              <a:tr h="914400">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SPDM</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7"/>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133.046.473,00</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(2008/2010)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7"/>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Gestão de microrregião,  hospital e PS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E7"/>
                    </a:solidFill>
                  </a:tcPr>
                </a:tc>
                <a:extLst>
                  <a:ext uri="{0D108BD9-81ED-4DB2-BD59-A6C34878D82A}">
                    <a16:rowId xmlns:a16="http://schemas.microsoft.com/office/drawing/2014/main" val="3176299429"/>
                  </a:ext>
                </a:extLst>
              </a:tr>
              <a:tr h="639763">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FFM</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105.663.455,66</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(2008/2010)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3300"/>
                          </a:solidFill>
                          <a:effectLst/>
                          <a:latin typeface="Arial" panose="020B0604020202020204" pitchFamily="34" charset="0"/>
                          <a:ea typeface="ＭＳ Ｐゴシック" panose="020B0600070205080204" pitchFamily="34" charset="-128"/>
                        </a:rPr>
                        <a:t>Gestão de microrregião e PS</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CB"/>
                    </a:solidFill>
                  </a:tcPr>
                </a:tc>
                <a:extLst>
                  <a:ext uri="{0D108BD9-81ED-4DB2-BD59-A6C34878D82A}">
                    <a16:rowId xmlns:a16="http://schemas.microsoft.com/office/drawing/2014/main" val="2669684827"/>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1ACBE21-3A01-F735-8D10-751C6373F00F}"/>
              </a:ext>
            </a:extLst>
          </p:cNvPr>
          <p:cNvSpPr>
            <a:spLocks noGrp="1" noChangeArrowheads="1"/>
          </p:cNvSpPr>
          <p:nvPr>
            <p:ph type="body" idx="1"/>
          </p:nvPr>
        </p:nvSpPr>
        <p:spPr>
          <a:xfrm>
            <a:off x="468313" y="2060575"/>
            <a:ext cx="8229600" cy="3886200"/>
          </a:xfrm>
        </p:spPr>
        <p:txBody>
          <a:bodyPr/>
          <a:lstStyle/>
          <a:p>
            <a:pPr marL="914400" lvl="1" indent="-457200" eaLnBrk="1" hangingPunct="1">
              <a:lnSpc>
                <a:spcPct val="90000"/>
              </a:lnSpc>
              <a:buFontTx/>
              <a:buChar char="•"/>
            </a:pPr>
            <a:r>
              <a:rPr lang="pt-BR" altLang="pt-BR" sz="2400" b="1">
                <a:latin typeface="Verdana" panose="020B0604030504040204" pitchFamily="34" charset="0"/>
                <a:ea typeface="ＭＳ Ｐゴシック" panose="020B0600070205080204" pitchFamily="34" charset="-128"/>
              </a:rPr>
              <a:t>Organizações da Sociedade Civil de Interesse Público – OSCIPS</a:t>
            </a:r>
          </a:p>
          <a:p>
            <a:pPr marL="914400" lvl="1" indent="-457200" eaLnBrk="1" hangingPunct="1">
              <a:lnSpc>
                <a:spcPct val="90000"/>
              </a:lnSpc>
              <a:buFontTx/>
              <a:buChar char="•"/>
            </a:pPr>
            <a:endParaRPr lang="pt-BR" altLang="pt-BR" sz="2400">
              <a:latin typeface="Verdana" panose="020B0604030504040204" pitchFamily="34" charset="0"/>
              <a:ea typeface="ＭＳ Ｐゴシック" panose="020B0600070205080204" pitchFamily="34" charset="-128"/>
            </a:endParaRPr>
          </a:p>
          <a:p>
            <a:pPr marL="914400" lvl="1" indent="-457200" eaLnBrk="1" hangingPunct="1">
              <a:lnSpc>
                <a:spcPct val="90000"/>
              </a:lnSpc>
              <a:buFontTx/>
              <a:buChar char="•"/>
            </a:pPr>
            <a:r>
              <a:rPr lang="pt-BR" altLang="pt-BR" sz="2000">
                <a:ea typeface="ＭＳ Ｐゴシック" panose="020B0600070205080204" pitchFamily="34" charset="-128"/>
              </a:rPr>
              <a:t>Título fornecido pelo </a:t>
            </a:r>
            <a:r>
              <a:rPr lang="pt-BR" altLang="pt-BR" sz="2000">
                <a:ea typeface="ＭＳ Ｐゴシック" panose="020B0600070205080204" pitchFamily="34" charset="-128"/>
                <a:hlinkClick r:id="rId3" tooltip="Ministério da Justiça"/>
              </a:rPr>
              <a:t>Ministério da Justiça</a:t>
            </a:r>
            <a:r>
              <a:rPr lang="pt-BR" altLang="pt-BR" sz="2000">
                <a:ea typeface="ＭＳ Ｐゴシック" panose="020B0600070205080204" pitchFamily="34" charset="-128"/>
              </a:rPr>
              <a:t> do </a:t>
            </a:r>
            <a:r>
              <a:rPr lang="pt-BR" altLang="pt-BR" sz="2000">
                <a:ea typeface="ＭＳ Ｐゴシック" panose="020B0600070205080204" pitchFamily="34" charset="-128"/>
                <a:hlinkClick r:id="rId4" tooltip="Brasil"/>
              </a:rPr>
              <a:t>Brasil</a:t>
            </a:r>
            <a:r>
              <a:rPr lang="pt-BR" altLang="pt-BR" sz="2000">
                <a:ea typeface="ＭＳ Ｐゴシック" panose="020B0600070205080204" pitchFamily="34" charset="-128"/>
              </a:rPr>
              <a:t>, cuja finalidade é facilitar o aparecimento de parcerias e convênios com todos os níveis de governo e órgãos públicos (federal, estadual e municipal).</a:t>
            </a:r>
          </a:p>
          <a:p>
            <a:pPr marL="914400" lvl="1" indent="-457200" eaLnBrk="1" hangingPunct="1">
              <a:lnSpc>
                <a:spcPct val="90000"/>
              </a:lnSpc>
              <a:buFontTx/>
              <a:buChar char="•"/>
            </a:pPr>
            <a:endParaRPr lang="pt-BR" altLang="pt-BR" sz="2000">
              <a:ea typeface="ＭＳ Ｐゴシック" panose="020B0600070205080204" pitchFamily="34" charset="-128"/>
            </a:endParaRPr>
          </a:p>
          <a:p>
            <a:pPr marL="914400" lvl="1" indent="-457200" eaLnBrk="1" hangingPunct="1">
              <a:lnSpc>
                <a:spcPct val="90000"/>
              </a:lnSpc>
              <a:buFontTx/>
              <a:buChar char="•"/>
            </a:pPr>
            <a:r>
              <a:rPr lang="pt-BR" altLang="pt-BR" sz="2000">
                <a:ea typeface="ＭＳ Ｐゴシック" panose="020B0600070205080204" pitchFamily="34" charset="-128"/>
              </a:rPr>
              <a:t>A Lei permite que doações realizadas por empresas às OSCIPS possam ser descontadas no </a:t>
            </a:r>
            <a:r>
              <a:rPr lang="pt-BR" altLang="pt-BR" sz="2000">
                <a:ea typeface="ＭＳ Ｐゴシック" panose="020B0600070205080204" pitchFamily="34" charset="-128"/>
                <a:hlinkClick r:id="rId5" tooltip="Imposto de renda"/>
              </a:rPr>
              <a:t>imposto de renda</a:t>
            </a:r>
            <a:r>
              <a:rPr lang="pt-BR" altLang="pt-BR" sz="2000">
                <a:ea typeface="ＭＳ Ｐゴシック" panose="020B0600070205080204" pitchFamily="34" charset="-128"/>
              </a:rPr>
              <a:t>. </a:t>
            </a:r>
          </a:p>
        </p:txBody>
      </p:sp>
      <p:sp>
        <p:nvSpPr>
          <p:cNvPr id="39939" name="Rectangle 3">
            <a:extLst>
              <a:ext uri="{FF2B5EF4-FFF2-40B4-BE49-F238E27FC236}">
                <a16:creationId xmlns:a16="http://schemas.microsoft.com/office/drawing/2014/main" id="{F9925106-C0E4-BCC6-7426-C010E3FC30E3}"/>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ço Reservado para Número de Slide 2">
            <a:extLst>
              <a:ext uri="{FF2B5EF4-FFF2-40B4-BE49-F238E27FC236}">
                <a16:creationId xmlns:a16="http://schemas.microsoft.com/office/drawing/2014/main" id="{7DE7FAD1-B16C-3548-3B53-0B456C5857B0}"/>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BB695233-EF15-1A4F-B645-82DF3FBAEF47}" type="slidenum">
              <a:rPr lang="en-US" altLang="pt-BR" sz="1200"/>
              <a:pPr algn="l" eaLnBrk="1" hangingPunct="1"/>
              <a:t>5</a:t>
            </a:fld>
            <a:endParaRPr lang="en-US" altLang="pt-BR" sz="1200"/>
          </a:p>
        </p:txBody>
      </p:sp>
      <p:sp>
        <p:nvSpPr>
          <p:cNvPr id="2" name="Subtítulo 1">
            <a:extLst>
              <a:ext uri="{FF2B5EF4-FFF2-40B4-BE49-F238E27FC236}">
                <a16:creationId xmlns:a16="http://schemas.microsoft.com/office/drawing/2014/main" id="{3D33E581-B2AE-4457-611D-37131A8BA166}"/>
              </a:ext>
            </a:extLst>
          </p:cNvPr>
          <p:cNvSpPr>
            <a:spLocks noGrp="1"/>
          </p:cNvSpPr>
          <p:nvPr>
            <p:ph sz="quarter" idx="1"/>
          </p:nvPr>
        </p:nvSpPr>
        <p:spPr>
          <a:xfrm>
            <a:off x="914400" y="1447800"/>
            <a:ext cx="7772400" cy="4789488"/>
          </a:xfrm>
          <a:solidFill>
            <a:srgbClr val="3366FF"/>
          </a:solidFill>
        </p:spPr>
        <p:txBody>
          <a:bodyPr>
            <a:normAutofit/>
          </a:bodyPr>
          <a:lstStyle/>
          <a:p>
            <a:pPr marL="457200" lvl="1" indent="0" algn="ctr">
              <a:lnSpc>
                <a:spcPct val="120000"/>
              </a:lnSpc>
              <a:buFont typeface="Wingdings" pitchFamily="2" charset="2"/>
              <a:buNone/>
            </a:pPr>
            <a:endParaRPr lang="pt-BR" altLang="pt-BR" sz="2000" b="1">
              <a:solidFill>
                <a:srgbClr val="000000"/>
              </a:solidFill>
              <a:latin typeface="Verdana" panose="020B0604030504040204" pitchFamily="34" charset="0"/>
              <a:ea typeface="ＭＳ Ｐゴシック" panose="020B0600070205080204" pitchFamily="34" charset="-128"/>
              <a:sym typeface="Symbol" pitchFamily="2" charset="2"/>
            </a:endParaRPr>
          </a:p>
          <a:p>
            <a:pPr marL="457200" lvl="1" indent="0" algn="ctr">
              <a:lnSpc>
                <a:spcPct val="120000"/>
              </a:lnSpc>
              <a:buFont typeface="Wingdings" pitchFamily="2" charset="2"/>
              <a:buNone/>
            </a:pPr>
            <a:r>
              <a:rPr lang="pt-BR" altLang="pt-BR" sz="2000" b="1">
                <a:solidFill>
                  <a:srgbClr val="000000"/>
                </a:solidFill>
                <a:latin typeface="Verdana" panose="020B0604030504040204" pitchFamily="34" charset="0"/>
                <a:ea typeface="ＭＳ Ｐゴシック" panose="020B0600070205080204" pitchFamily="34" charset="-128"/>
                <a:sym typeface="Symbol" pitchFamily="2" charset="2"/>
              </a:rPr>
              <a:t>PREÂMBULO DA CONSTITUIÇÃO DA ORGANIZAÇÃO MUNDIAL DE SAÚDE - OMS:</a:t>
            </a:r>
          </a:p>
        </p:txBody>
      </p:sp>
      <p:sp>
        <p:nvSpPr>
          <p:cNvPr id="5" name="Retângulo 4">
            <a:extLst>
              <a:ext uri="{FF2B5EF4-FFF2-40B4-BE49-F238E27FC236}">
                <a16:creationId xmlns:a16="http://schemas.microsoft.com/office/drawing/2014/main" id="{C111BDE9-DE31-F9D4-EB90-2DB1391E32C8}"/>
              </a:ext>
            </a:extLst>
          </p:cNvPr>
          <p:cNvSpPr/>
          <p:nvPr/>
        </p:nvSpPr>
        <p:spPr>
          <a:xfrm>
            <a:off x="1187450" y="3284538"/>
            <a:ext cx="7416800" cy="2376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2" algn="ctr" eaLnBrk="1" hangingPunct="1"/>
            <a:r>
              <a:rPr lang="pt-BR" altLang="pt-BR" b="1">
                <a:solidFill>
                  <a:srgbClr val="000000"/>
                </a:solidFill>
                <a:latin typeface="Verdana" panose="020B0604030504040204" pitchFamily="34" charset="0"/>
                <a:sym typeface="Symbol" pitchFamily="2" charset="2"/>
              </a:rPr>
              <a:t>Saúde é o estado de completo bem estar físico, mental e social, e não somente ausência de doenças.</a:t>
            </a:r>
          </a:p>
          <a:p>
            <a:pPr algn="ctr" eaLnBrk="1" hangingPunct="1"/>
            <a:endParaRPr lang="pt-BR" altLang="pt-BR" sz="1800">
              <a:solidFill>
                <a:srgbClr val="FFFFFF"/>
              </a:solidFill>
            </a:endParaRPr>
          </a:p>
        </p:txBody>
      </p:sp>
      <p:sp>
        <p:nvSpPr>
          <p:cNvPr id="8" name="Title 7">
            <a:extLst>
              <a:ext uri="{FF2B5EF4-FFF2-40B4-BE49-F238E27FC236}">
                <a16:creationId xmlns:a16="http://schemas.microsoft.com/office/drawing/2014/main" id="{F6125959-1F23-AC78-A0F5-9E3600193E2B}"/>
              </a:ext>
            </a:extLst>
          </p:cNvPr>
          <p:cNvSpPr>
            <a:spLocks noGrp="1"/>
          </p:cNvSpPr>
          <p:nvPr>
            <p:ph type="title"/>
          </p:nvPr>
        </p:nvSpPr>
        <p:spPr>
          <a:xfrm>
            <a:off x="914400" y="274638"/>
            <a:ext cx="7772400" cy="922337"/>
          </a:xfrm>
        </p:spPr>
        <p:txBody>
          <a:bodyPr/>
          <a:lstStyle/>
          <a:p>
            <a:pPr algn="ctr"/>
            <a:r>
              <a:rPr lang="en-US" altLang="pt-BR" b="1">
                <a:solidFill>
                  <a:srgbClr val="000000"/>
                </a:solidFill>
                <a:ea typeface="ＭＳ Ｐゴシック" panose="020B0600070205080204" pitchFamily="34" charset="-128"/>
              </a:rPr>
              <a:t>CONCEITO DE SAÚDE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97F3C3-9F7A-FE8C-3F2E-87D4059CE56C}"/>
              </a:ext>
            </a:extLst>
          </p:cNvPr>
          <p:cNvSpPr>
            <a:spLocks noGrp="1" noChangeArrowheads="1"/>
          </p:cNvSpPr>
          <p:nvPr>
            <p:ph type="body" idx="1"/>
          </p:nvPr>
        </p:nvSpPr>
        <p:spPr>
          <a:xfrm>
            <a:off x="468313" y="2060575"/>
            <a:ext cx="8229600" cy="3886200"/>
          </a:xfrm>
        </p:spPr>
        <p:txBody>
          <a:bodyPr/>
          <a:lstStyle/>
          <a:p>
            <a:pPr marL="914400" lvl="1" indent="-457200" eaLnBrk="1" hangingPunct="1">
              <a:buFontTx/>
              <a:buChar char="•"/>
            </a:pPr>
            <a:r>
              <a:rPr lang="pt-BR" altLang="pt-BR" b="1">
                <a:latin typeface="Verdana" panose="020B0604030504040204" pitchFamily="34" charset="0"/>
                <a:ea typeface="ＭＳ Ｐゴシック" panose="020B0600070205080204" pitchFamily="34" charset="-128"/>
              </a:rPr>
              <a:t>Organizações da Sociedade Civil de Interesse Público – OSCIPS</a:t>
            </a:r>
          </a:p>
          <a:p>
            <a:pPr marL="914400" lvl="1" indent="-457200" eaLnBrk="1" hangingPunct="1">
              <a:buFontTx/>
              <a:buNone/>
            </a:pPr>
            <a:endParaRPr lang="pt-BR" altLang="pt-BR">
              <a:latin typeface="Verdana" panose="020B0604030504040204" pitchFamily="34" charset="0"/>
              <a:ea typeface="ＭＳ Ｐゴシック" panose="020B0600070205080204" pitchFamily="34" charset="-128"/>
            </a:endParaRPr>
          </a:p>
          <a:p>
            <a:pPr marL="914400" lvl="1" indent="-457200" eaLnBrk="1" hangingPunct="1">
              <a:buFontTx/>
              <a:buChar char="•"/>
            </a:pPr>
            <a:r>
              <a:rPr lang="pt-BR" altLang="pt-BR" sz="2400">
                <a:ea typeface="ＭＳ Ｐゴシック" panose="020B0600070205080204" pitchFamily="34" charset="-128"/>
              </a:rPr>
              <a:t>Podem qualificar-se como </a:t>
            </a:r>
            <a:r>
              <a:rPr lang="pt-BR" altLang="pt-BR">
                <a:latin typeface="Verdana" panose="020B0604030504040204" pitchFamily="34" charset="0"/>
                <a:ea typeface="ＭＳ Ｐゴシック" panose="020B0600070205080204" pitchFamily="34" charset="-128"/>
              </a:rPr>
              <a:t>OSCIPS</a:t>
            </a:r>
            <a:r>
              <a:rPr lang="pt-BR" altLang="pt-BR" sz="2400">
                <a:ea typeface="ＭＳ Ｐゴシック" panose="020B0600070205080204" pitchFamily="34" charset="-128"/>
              </a:rPr>
              <a:t> as pessoas jurídicas de direito privado, sem fins lucrativos, desde que os respectivos objetivos sociais e normas estatutárias atendam aos requisitos instituídos pela Lei Federal 9790 de 1999 </a:t>
            </a:r>
          </a:p>
        </p:txBody>
      </p:sp>
      <p:sp>
        <p:nvSpPr>
          <p:cNvPr id="40963" name="Rectangle 3">
            <a:extLst>
              <a:ext uri="{FF2B5EF4-FFF2-40B4-BE49-F238E27FC236}">
                <a16:creationId xmlns:a16="http://schemas.microsoft.com/office/drawing/2014/main" id="{55D77F11-E543-4E22-8F19-DF3A41E4AD23}"/>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047F4D3-4FF9-481F-5F71-DFE2C22138D2}"/>
              </a:ext>
            </a:extLst>
          </p:cNvPr>
          <p:cNvSpPr>
            <a:spLocks noGrp="1" noChangeArrowheads="1"/>
          </p:cNvSpPr>
          <p:nvPr>
            <p:ph type="body" idx="1"/>
          </p:nvPr>
        </p:nvSpPr>
        <p:spPr>
          <a:xfrm>
            <a:off x="468313" y="2060575"/>
            <a:ext cx="8229600" cy="3886200"/>
          </a:xfrm>
        </p:spPr>
        <p:txBody>
          <a:bodyPr/>
          <a:lstStyle/>
          <a:p>
            <a:pPr marL="914400" lvl="1" indent="-457200" eaLnBrk="1" hangingPunct="1">
              <a:lnSpc>
                <a:spcPct val="80000"/>
              </a:lnSpc>
              <a:buFontTx/>
              <a:buChar char="•"/>
            </a:pPr>
            <a:r>
              <a:rPr lang="pt-BR" altLang="pt-BR" sz="1800" b="1">
                <a:latin typeface="Verdana" panose="020B0604030504040204" pitchFamily="34" charset="0"/>
                <a:ea typeface="ＭＳ Ｐゴシック" panose="020B0600070205080204" pitchFamily="34" charset="-128"/>
              </a:rPr>
              <a:t>Fundações e Associações Privadas Sem Fins Lucrativos </a:t>
            </a:r>
          </a:p>
          <a:p>
            <a:pPr marL="914400" lvl="1" indent="-457200" eaLnBrk="1" hangingPunct="1">
              <a:lnSpc>
                <a:spcPct val="80000"/>
              </a:lnSpc>
              <a:buFontTx/>
              <a:buChar char="•"/>
            </a:pPr>
            <a:endParaRPr lang="pt-BR" altLang="pt-BR" sz="1800" b="1">
              <a:ea typeface="ＭＳ Ｐゴシック" panose="020B0600070205080204" pitchFamily="34" charset="-128"/>
            </a:endParaRPr>
          </a:p>
          <a:p>
            <a:pPr marL="914400" lvl="1" indent="-457200" eaLnBrk="1" hangingPunct="1">
              <a:lnSpc>
                <a:spcPct val="80000"/>
              </a:lnSpc>
              <a:buFontTx/>
              <a:buChar char="•"/>
            </a:pPr>
            <a:r>
              <a:rPr lang="pt-BR" altLang="pt-BR" sz="1800" b="1">
                <a:ea typeface="ＭＳ Ｐゴシック" panose="020B0600070205080204" pitchFamily="34" charset="-128"/>
              </a:rPr>
              <a:t>São entidades sem fins lucrativos, com maior liberdade estatutária que as OS e OSCIPS, mas que dependendo da natureza e objeto social podem firmar contratos e convênios com o Estado sem necessidade de licitação pública (há dispensa ou inexigibilidade, conforme o caso)</a:t>
            </a:r>
          </a:p>
          <a:p>
            <a:pPr marL="914400" lvl="1" indent="-457200" eaLnBrk="1" hangingPunct="1">
              <a:lnSpc>
                <a:spcPct val="80000"/>
              </a:lnSpc>
              <a:buFontTx/>
              <a:buChar char="•"/>
            </a:pPr>
            <a:endParaRPr lang="pt-BR" altLang="pt-BR" sz="1800" b="1">
              <a:latin typeface="Verdana" panose="020B0604030504040204" pitchFamily="34" charset="0"/>
              <a:ea typeface="ＭＳ Ｐゴシック" panose="020B0600070205080204" pitchFamily="34" charset="-128"/>
            </a:endParaRPr>
          </a:p>
          <a:p>
            <a:pPr marL="914400" lvl="1" indent="-457200" eaLnBrk="1" hangingPunct="1">
              <a:lnSpc>
                <a:spcPct val="80000"/>
              </a:lnSpc>
              <a:buFontTx/>
              <a:buChar char="•"/>
            </a:pPr>
            <a:r>
              <a:rPr lang="pt-BR" altLang="pt-BR" sz="1800" b="1">
                <a:latin typeface="Verdana" panose="020B0604030504040204" pitchFamily="34" charset="0"/>
                <a:ea typeface="ＭＳ Ｐゴシック" panose="020B0600070205080204" pitchFamily="34" charset="-128"/>
              </a:rPr>
              <a:t>Exemplos:</a:t>
            </a:r>
          </a:p>
          <a:p>
            <a:pPr marL="914400" lvl="1" indent="-457200" eaLnBrk="1" hangingPunct="1">
              <a:lnSpc>
                <a:spcPct val="80000"/>
              </a:lnSpc>
              <a:buFontTx/>
              <a:buChar char="•"/>
            </a:pPr>
            <a:endParaRPr lang="pt-BR" altLang="pt-BR" sz="1800" b="1">
              <a:latin typeface="Verdana" panose="020B0604030504040204" pitchFamily="34" charset="0"/>
              <a:ea typeface="ＭＳ Ｐゴシック" panose="020B0600070205080204" pitchFamily="34" charset="-128"/>
            </a:endParaRPr>
          </a:p>
          <a:p>
            <a:pPr marL="1314450" lvl="2" indent="-457200" eaLnBrk="1" hangingPunct="1">
              <a:lnSpc>
                <a:spcPct val="80000"/>
              </a:lnSpc>
              <a:buFontTx/>
              <a:buChar char="•"/>
            </a:pPr>
            <a:r>
              <a:rPr lang="pt-BR" altLang="pt-BR" sz="1800" b="1">
                <a:latin typeface="Verdana" panose="020B0604030504040204" pitchFamily="34" charset="0"/>
                <a:ea typeface="ＭＳ Ｐゴシック" panose="020B0600070205080204" pitchFamily="34" charset="-128"/>
              </a:rPr>
              <a:t>Fundações privadas</a:t>
            </a:r>
          </a:p>
          <a:p>
            <a:pPr marL="914400" lvl="1" indent="-457200" eaLnBrk="1" hangingPunct="1">
              <a:lnSpc>
                <a:spcPct val="80000"/>
              </a:lnSpc>
              <a:buFontTx/>
              <a:buChar char="•"/>
            </a:pPr>
            <a:endParaRPr lang="pt-BR" altLang="pt-BR" sz="1800" b="1">
              <a:latin typeface="Verdana" panose="020B0604030504040204" pitchFamily="34" charset="0"/>
              <a:ea typeface="ＭＳ Ｐゴシック" panose="020B0600070205080204" pitchFamily="34" charset="-128"/>
            </a:endParaRPr>
          </a:p>
          <a:p>
            <a:pPr marL="1314450" lvl="2" indent="-457200" eaLnBrk="1" hangingPunct="1">
              <a:lnSpc>
                <a:spcPct val="80000"/>
              </a:lnSpc>
              <a:buFontTx/>
              <a:buChar char="•"/>
            </a:pPr>
            <a:r>
              <a:rPr lang="pt-BR" altLang="pt-BR" sz="1800" b="1">
                <a:latin typeface="Verdana" panose="020B0604030504040204" pitchFamily="34" charset="0"/>
                <a:ea typeface="ＭＳ Ｐゴシック" panose="020B0600070205080204" pitchFamily="34" charset="-128"/>
              </a:rPr>
              <a:t>Associações de portadores de doenças; de bairro...</a:t>
            </a:r>
          </a:p>
          <a:p>
            <a:pPr marL="914400" lvl="1" indent="-457200" eaLnBrk="1" hangingPunct="1">
              <a:lnSpc>
                <a:spcPct val="80000"/>
              </a:lnSpc>
              <a:buFontTx/>
              <a:buChar char="•"/>
            </a:pPr>
            <a:endParaRPr lang="pt-BR" altLang="pt-BR" sz="1800" b="1">
              <a:latin typeface="Verdana" panose="020B0604030504040204" pitchFamily="34" charset="0"/>
              <a:ea typeface="ＭＳ Ｐゴシック" panose="020B0600070205080204" pitchFamily="34" charset="-128"/>
            </a:endParaRPr>
          </a:p>
          <a:p>
            <a:pPr marL="1314450" lvl="2" indent="-457200" eaLnBrk="1" hangingPunct="1">
              <a:lnSpc>
                <a:spcPct val="80000"/>
              </a:lnSpc>
              <a:buFontTx/>
              <a:buChar char="•"/>
            </a:pPr>
            <a:r>
              <a:rPr lang="pt-BR" altLang="pt-BR" sz="1800" b="1">
                <a:latin typeface="Verdana" panose="020B0604030504040204" pitchFamily="34" charset="0"/>
                <a:ea typeface="ＭＳ Ｐゴシック" panose="020B0600070205080204" pitchFamily="34" charset="-128"/>
              </a:rPr>
              <a:t>Santas Casas (que ainda não viraram OS...)</a:t>
            </a:r>
          </a:p>
          <a:p>
            <a:pPr marL="914400" lvl="1" indent="-457200" eaLnBrk="1" hangingPunct="1">
              <a:lnSpc>
                <a:spcPct val="80000"/>
              </a:lnSpc>
              <a:buFont typeface="Wingdings" pitchFamily="2" charset="2"/>
              <a:buNone/>
            </a:pPr>
            <a:endParaRPr lang="pt-BR" altLang="pt-BR" sz="1800" b="1">
              <a:latin typeface="Verdana" panose="020B0604030504040204" pitchFamily="34" charset="0"/>
              <a:ea typeface="ＭＳ Ｐゴシック" panose="020B0600070205080204" pitchFamily="34" charset="-128"/>
            </a:endParaRPr>
          </a:p>
        </p:txBody>
      </p:sp>
      <p:sp>
        <p:nvSpPr>
          <p:cNvPr id="41987" name="Rectangle 3">
            <a:extLst>
              <a:ext uri="{FF2B5EF4-FFF2-40B4-BE49-F238E27FC236}">
                <a16:creationId xmlns:a16="http://schemas.microsoft.com/office/drawing/2014/main" id="{AF1F1B77-A51C-B6C8-ADDE-0BC15914DF7D}"/>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59E1C0B-8E14-7379-1B73-BCCF7A6B7797}"/>
              </a:ext>
            </a:extLst>
          </p:cNvPr>
          <p:cNvSpPr>
            <a:spLocks noGrp="1" noChangeArrowheads="1"/>
          </p:cNvSpPr>
          <p:nvPr>
            <p:ph type="body" idx="1"/>
          </p:nvPr>
        </p:nvSpPr>
        <p:spPr>
          <a:xfrm>
            <a:off x="468313" y="2060575"/>
            <a:ext cx="8229600" cy="3886200"/>
          </a:xfrm>
        </p:spPr>
        <p:txBody>
          <a:bodyPr/>
          <a:lstStyle/>
          <a:p>
            <a:pPr marL="812800" indent="-812800" eaLnBrk="1" hangingPunct="1">
              <a:lnSpc>
                <a:spcPct val="90000"/>
              </a:lnSpc>
              <a:buFontTx/>
              <a:buNone/>
            </a:pPr>
            <a:r>
              <a:rPr lang="pt-BR" altLang="pt-BR" sz="2800" b="1">
                <a:latin typeface="Verdana" panose="020B0604030504040204" pitchFamily="34" charset="0"/>
                <a:ea typeface="ＭＳ Ｐゴシック" panose="020B0600070205080204" pitchFamily="34" charset="-128"/>
              </a:rPr>
              <a:t>Cooperativas de Saúde</a:t>
            </a:r>
          </a:p>
          <a:p>
            <a:pPr marL="812800" indent="-812800" eaLnBrk="1" hangingPunct="1">
              <a:lnSpc>
                <a:spcPct val="90000"/>
              </a:lnSpc>
              <a:buFontTx/>
              <a:buNone/>
            </a:pPr>
            <a:endParaRPr lang="pt-BR" altLang="pt-BR" sz="2400">
              <a:ea typeface="ＭＳ Ｐゴシック" panose="020B0600070205080204" pitchFamily="34" charset="-128"/>
            </a:endParaRPr>
          </a:p>
          <a:p>
            <a:pPr marL="812800" indent="-812800" eaLnBrk="1" hangingPunct="1">
              <a:lnSpc>
                <a:spcPct val="90000"/>
              </a:lnSpc>
              <a:buFontTx/>
              <a:buChar char="•"/>
            </a:pPr>
            <a:r>
              <a:rPr lang="pt-BR" altLang="pt-BR" sz="2400">
                <a:ea typeface="ＭＳ Ｐゴシック" panose="020B0600070205080204" pitchFamily="34" charset="-128"/>
              </a:rPr>
              <a:t>	Sociedades de pessoas sem fins lucrativos, constituídas conforme o disposto na Lei 5.764, de 16 de dezembro de 1971</a:t>
            </a:r>
          </a:p>
          <a:p>
            <a:pPr marL="812800" indent="-812800" eaLnBrk="1" hangingPunct="1">
              <a:lnSpc>
                <a:spcPct val="90000"/>
              </a:lnSpc>
              <a:buFontTx/>
              <a:buChar char="•"/>
            </a:pPr>
            <a:r>
              <a:rPr lang="pt-BR" altLang="pt-BR" sz="2400">
                <a:ea typeface="ＭＳ Ｐゴシック" panose="020B0600070205080204" pitchFamily="34" charset="-128"/>
              </a:rPr>
              <a:t>	Nessa modalidade os profissionais de saúde são simultaneamente sócios e prestadores de serviços, recebendo pagamento tanto pela sua produção individual, como mediante rateio do faturamento líquido (em tese, não há </a:t>
            </a:r>
            <a:r>
              <a:rPr lang="pt-BR" altLang="en-US" sz="2400">
                <a:ea typeface="ＭＳ Ｐゴシック" panose="020B0600070205080204" pitchFamily="34" charset="-128"/>
              </a:rPr>
              <a:t>‘</a:t>
            </a:r>
            <a:r>
              <a:rPr lang="pt-BR" altLang="pt-BR" sz="2400">
                <a:ea typeface="ＭＳ Ｐゴシック" panose="020B0600070205080204" pitchFamily="34" charset="-128"/>
              </a:rPr>
              <a:t>lucro</a:t>
            </a:r>
            <a:r>
              <a:rPr lang="pt-BR" altLang="en-US" sz="2400">
                <a:ea typeface="ＭＳ Ｐゴシック" panose="020B0600070205080204" pitchFamily="34" charset="-128"/>
              </a:rPr>
              <a:t>’</a:t>
            </a:r>
            <a:r>
              <a:rPr lang="pt-BR" altLang="pt-BR" sz="2400">
                <a:ea typeface="ＭＳ Ｐゴシック" panose="020B0600070205080204" pitchFamily="34" charset="-128"/>
              </a:rPr>
              <a:t> nas cooperativas). </a:t>
            </a:r>
          </a:p>
        </p:txBody>
      </p:sp>
      <p:sp>
        <p:nvSpPr>
          <p:cNvPr id="43011" name="Rectangle 3">
            <a:extLst>
              <a:ext uri="{FF2B5EF4-FFF2-40B4-BE49-F238E27FC236}">
                <a16:creationId xmlns:a16="http://schemas.microsoft.com/office/drawing/2014/main" id="{F8FA8010-4E36-F5E3-50B2-3D1029A383E3}"/>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55FF1BC-6197-BF5D-9C21-0BA78FE32B62}"/>
              </a:ext>
            </a:extLst>
          </p:cNvPr>
          <p:cNvSpPr>
            <a:spLocks noGrp="1" noChangeArrowheads="1"/>
          </p:cNvSpPr>
          <p:nvPr>
            <p:ph type="body" idx="1"/>
          </p:nvPr>
        </p:nvSpPr>
        <p:spPr>
          <a:xfrm>
            <a:off x="468313" y="2060575"/>
            <a:ext cx="8229600" cy="3886200"/>
          </a:xfrm>
        </p:spPr>
        <p:txBody>
          <a:bodyPr/>
          <a:lstStyle/>
          <a:p>
            <a:pPr marL="812800" indent="-812800" eaLnBrk="1" hangingPunct="1">
              <a:lnSpc>
                <a:spcPct val="90000"/>
              </a:lnSpc>
              <a:buFontTx/>
              <a:buNone/>
            </a:pPr>
            <a:r>
              <a:rPr lang="pt-BR" altLang="pt-BR" sz="2800" b="1">
                <a:latin typeface="Verdana" panose="020B0604030504040204" pitchFamily="34" charset="0"/>
                <a:ea typeface="ＭＳ Ｐゴシック" panose="020B0600070205080204" pitchFamily="34" charset="-128"/>
              </a:rPr>
              <a:t>Serviço Social Autônomo</a:t>
            </a:r>
          </a:p>
          <a:p>
            <a:pPr marL="812800" indent="-812800" eaLnBrk="1" hangingPunct="1">
              <a:lnSpc>
                <a:spcPct val="90000"/>
              </a:lnSpc>
              <a:buFontTx/>
              <a:buNone/>
            </a:pPr>
            <a:endParaRPr lang="pt-BR" altLang="pt-BR" sz="2400">
              <a:ea typeface="ＭＳ Ｐゴシック" panose="020B0600070205080204" pitchFamily="34" charset="-128"/>
            </a:endParaRPr>
          </a:p>
          <a:p>
            <a:pPr marL="812800" indent="-812800" eaLnBrk="1" hangingPunct="1">
              <a:lnSpc>
                <a:spcPct val="90000"/>
              </a:lnSpc>
              <a:buFontTx/>
              <a:buChar char="•"/>
            </a:pPr>
            <a:r>
              <a:rPr lang="pt-BR" altLang="pt-BR" sz="2400">
                <a:ea typeface="ＭＳ Ｐゴシック" panose="020B0600070205080204" pitchFamily="34" charset="-128"/>
              </a:rPr>
              <a:t>Entidade paraestatal com personalidade jurídica de direito privado.</a:t>
            </a:r>
          </a:p>
          <a:p>
            <a:pPr marL="812800" indent="-812800" eaLnBrk="1" hangingPunct="1">
              <a:lnSpc>
                <a:spcPct val="90000"/>
              </a:lnSpc>
              <a:buFontTx/>
              <a:buChar char="•"/>
            </a:pPr>
            <a:endParaRPr lang="pt-BR" altLang="pt-BR" sz="2400">
              <a:ea typeface="ＭＳ Ｐゴシック" panose="020B0600070205080204" pitchFamily="34" charset="-128"/>
            </a:endParaRPr>
          </a:p>
          <a:p>
            <a:pPr marL="812800" indent="-812800" eaLnBrk="1" hangingPunct="1">
              <a:lnSpc>
                <a:spcPct val="90000"/>
              </a:lnSpc>
              <a:buFontTx/>
              <a:buChar char="•"/>
            </a:pPr>
            <a:r>
              <a:rPr lang="pt-BR" altLang="pt-BR" sz="2400">
                <a:ea typeface="ＭＳ Ｐゴシック" panose="020B0600070205080204" pitchFamily="34" charset="-128"/>
              </a:rPr>
              <a:t>Criado por lei para prestação de serviço público, relaciona-se com a Administração Direta por meio de Contratos de Gestão ou criação legal de contribuições compulsórias (Sistema S (SESC, SENAI, SESI).</a:t>
            </a:r>
          </a:p>
          <a:p>
            <a:pPr marL="812800" indent="-812800" eaLnBrk="1" hangingPunct="1">
              <a:lnSpc>
                <a:spcPct val="90000"/>
              </a:lnSpc>
              <a:buFontTx/>
              <a:buChar char="•"/>
            </a:pPr>
            <a:endParaRPr lang="pt-BR" altLang="pt-BR" sz="2400">
              <a:ea typeface="ＭＳ Ｐゴシック" panose="020B0600070205080204" pitchFamily="34" charset="-128"/>
            </a:endParaRPr>
          </a:p>
          <a:p>
            <a:pPr marL="812800" indent="-812800" eaLnBrk="1" hangingPunct="1">
              <a:lnSpc>
                <a:spcPct val="90000"/>
              </a:lnSpc>
              <a:buFontTx/>
              <a:buChar char="•"/>
            </a:pPr>
            <a:r>
              <a:rPr lang="pt-BR" altLang="pt-BR" sz="2400">
                <a:ea typeface="ＭＳ Ｐゴシック" panose="020B0600070205080204" pitchFamily="34" charset="-128"/>
              </a:rPr>
              <a:t>Ex: Hospital Metropolitano de BH, Paranacidade. </a:t>
            </a:r>
          </a:p>
          <a:p>
            <a:pPr marL="812800" indent="-812800" eaLnBrk="1" hangingPunct="1">
              <a:lnSpc>
                <a:spcPct val="90000"/>
              </a:lnSpc>
              <a:buFontTx/>
              <a:buChar char="•"/>
            </a:pPr>
            <a:endParaRPr lang="pt-BR" altLang="pt-BR" sz="2400">
              <a:ea typeface="ＭＳ Ｐゴシック" panose="020B0600070205080204" pitchFamily="34" charset="-128"/>
            </a:endParaRPr>
          </a:p>
        </p:txBody>
      </p:sp>
      <p:sp>
        <p:nvSpPr>
          <p:cNvPr id="43011" name="Rectangle 3">
            <a:extLst>
              <a:ext uri="{FF2B5EF4-FFF2-40B4-BE49-F238E27FC236}">
                <a16:creationId xmlns:a16="http://schemas.microsoft.com/office/drawing/2014/main" id="{C5D4B1C1-58F8-29AA-01C3-8C5E59A477C0}"/>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FE3E521-9D65-5F0F-D017-AB92611BA855}"/>
              </a:ext>
            </a:extLst>
          </p:cNvPr>
          <p:cNvSpPr>
            <a:spLocks noGrp="1" noChangeArrowheads="1"/>
          </p:cNvSpPr>
          <p:nvPr>
            <p:ph type="body" idx="1"/>
          </p:nvPr>
        </p:nvSpPr>
        <p:spPr>
          <a:xfrm>
            <a:off x="468313" y="2060575"/>
            <a:ext cx="8229600" cy="3886200"/>
          </a:xfrm>
        </p:spPr>
        <p:txBody>
          <a:bodyPr/>
          <a:lstStyle/>
          <a:p>
            <a:pPr marL="914400" lvl="1" indent="-457200" algn="ctr" eaLnBrk="1" hangingPunct="1">
              <a:lnSpc>
                <a:spcPct val="90000"/>
              </a:lnSpc>
              <a:buFontTx/>
              <a:buNone/>
            </a:pPr>
            <a:r>
              <a:rPr lang="pt-BR" altLang="pt-BR" b="1">
                <a:latin typeface="Verdana" panose="020B0604030504040204" pitchFamily="34" charset="0"/>
                <a:ea typeface="ＭＳ Ｐゴシック" panose="020B0600070205080204" pitchFamily="34" charset="-128"/>
              </a:rPr>
              <a:t>Pessoas jurídicas de direito privado com fins lucrativos </a:t>
            </a:r>
          </a:p>
          <a:p>
            <a:pPr marL="914400" lvl="1" indent="-457200" algn="ctr" eaLnBrk="1" hangingPunct="1">
              <a:lnSpc>
                <a:spcPct val="90000"/>
              </a:lnSpc>
              <a:buFontTx/>
              <a:buNone/>
            </a:pPr>
            <a:endParaRPr lang="pt-BR" altLang="pt-BR" b="1">
              <a:latin typeface="Verdana" panose="020B0604030504040204" pitchFamily="34" charset="0"/>
              <a:ea typeface="ＭＳ Ｐゴシック" panose="020B0600070205080204" pitchFamily="34" charset="-128"/>
            </a:endParaRPr>
          </a:p>
          <a:p>
            <a:pPr marL="914400" lvl="1" indent="-457200" eaLnBrk="1" hangingPunct="1">
              <a:lnSpc>
                <a:spcPct val="90000"/>
              </a:lnSpc>
              <a:buFontTx/>
              <a:buChar char="•"/>
            </a:pPr>
            <a:r>
              <a:rPr lang="pt-BR" altLang="pt-BR" sz="2000">
                <a:latin typeface="Verdana" panose="020B0604030504040204" pitchFamily="34" charset="0"/>
                <a:ea typeface="ＭＳ Ｐゴシック" panose="020B0600070205080204" pitchFamily="34" charset="-128"/>
              </a:rPr>
              <a:t>Atualmente alguns entes federativos estão utilizando a figura das PPPs (Lei 11.079/2004) para viabilizar os serviços públicos de saúde. </a:t>
            </a:r>
          </a:p>
          <a:p>
            <a:pPr marL="1314450" lvl="2" indent="-457200" eaLnBrk="1" hangingPunct="1">
              <a:lnSpc>
                <a:spcPct val="90000"/>
              </a:lnSpc>
              <a:buFontTx/>
              <a:buChar char="•"/>
            </a:pPr>
            <a:r>
              <a:rPr lang="pt-BR" altLang="pt-BR" sz="1600">
                <a:latin typeface="Verdana" panose="020B0604030504040204" pitchFamily="34" charset="0"/>
                <a:ea typeface="ＭＳ Ｐゴシック" panose="020B0600070205080204" pitchFamily="34" charset="-128"/>
              </a:rPr>
              <a:t>Parcerias Público-Privado.</a:t>
            </a:r>
          </a:p>
          <a:p>
            <a:pPr marL="914400" lvl="1" indent="-457200" eaLnBrk="1" hangingPunct="1">
              <a:lnSpc>
                <a:spcPct val="90000"/>
              </a:lnSpc>
              <a:buFontTx/>
              <a:buChar char="•"/>
            </a:pPr>
            <a:endParaRPr lang="pt-BR" altLang="pt-BR" sz="2000">
              <a:latin typeface="Verdana" panose="020B0604030504040204" pitchFamily="34" charset="0"/>
              <a:ea typeface="ＭＳ Ｐゴシック" panose="020B0600070205080204" pitchFamily="34" charset="-128"/>
            </a:endParaRPr>
          </a:p>
          <a:p>
            <a:pPr marL="914400" lvl="1" indent="-457200" eaLnBrk="1" hangingPunct="1">
              <a:lnSpc>
                <a:spcPct val="90000"/>
              </a:lnSpc>
              <a:buFontTx/>
              <a:buChar char="•"/>
            </a:pPr>
            <a:r>
              <a:rPr lang="pt-BR" altLang="pt-BR" sz="2000">
                <a:latin typeface="Verdana" panose="020B0604030504040204" pitchFamily="34" charset="0"/>
                <a:ea typeface="ＭＳ Ｐゴシック" panose="020B0600070205080204" pitchFamily="34" charset="-128"/>
              </a:rPr>
              <a:t>A transferência do serviço se dá por meio de Contrato de Concessão de Serviço Público (Concessão administrativa ou concessão patrocinada)</a:t>
            </a:r>
          </a:p>
          <a:p>
            <a:pPr marL="1314450" lvl="2" indent="-457200" eaLnBrk="1" hangingPunct="1">
              <a:lnSpc>
                <a:spcPct val="90000"/>
              </a:lnSpc>
              <a:buFontTx/>
              <a:buChar char="•"/>
            </a:pPr>
            <a:r>
              <a:rPr lang="pt-BR" altLang="pt-BR" sz="2000">
                <a:latin typeface="Verdana" panose="020B0604030504040204" pitchFamily="34" charset="0"/>
                <a:ea typeface="ＭＳ Ｐゴシック" panose="020B0600070205080204" pitchFamily="34" charset="-128"/>
              </a:rPr>
              <a:t>Bahia</a:t>
            </a:r>
          </a:p>
          <a:p>
            <a:pPr marL="1314450" lvl="2" indent="-457200" eaLnBrk="1" hangingPunct="1">
              <a:lnSpc>
                <a:spcPct val="90000"/>
              </a:lnSpc>
              <a:buFontTx/>
              <a:buChar char="•"/>
            </a:pPr>
            <a:r>
              <a:rPr lang="pt-BR" altLang="pt-BR" sz="2000">
                <a:latin typeface="Verdana" panose="020B0604030504040204" pitchFamily="34" charset="0"/>
                <a:ea typeface="ＭＳ Ｐゴシック" panose="020B0600070205080204" pitchFamily="34" charset="-128"/>
              </a:rPr>
              <a:t>Belo Horizonte (hospital metropolitano)</a:t>
            </a:r>
          </a:p>
        </p:txBody>
      </p:sp>
      <p:sp>
        <p:nvSpPr>
          <p:cNvPr id="44035" name="Rectangle 3">
            <a:extLst>
              <a:ext uri="{FF2B5EF4-FFF2-40B4-BE49-F238E27FC236}">
                <a16:creationId xmlns:a16="http://schemas.microsoft.com/office/drawing/2014/main" id="{0CDCA620-9121-9AB7-EC3A-10F9D2C6EB99}"/>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Modelos de Gestão da Saúde Pública: </a:t>
            </a:r>
            <a:br>
              <a:rPr lang="pt-BR" altLang="pt-BR" sz="2400" b="1">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Estatal com participação da iniciativa privada</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90C0A765-1141-C7AE-8C1D-9C8341CE49E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3666" name="CaixaDeTexto 12">
            <a:extLst>
              <a:ext uri="{FF2B5EF4-FFF2-40B4-BE49-F238E27FC236}">
                <a16:creationId xmlns:a16="http://schemas.microsoft.com/office/drawing/2014/main" id="{2B3D9F67-882D-2E0F-446A-45F5F9786D68}"/>
              </a:ext>
            </a:extLst>
          </p:cNvPr>
          <p:cNvSpPr txBox="1">
            <a:spLocks noChangeArrowheads="1"/>
          </p:cNvSpPr>
          <p:nvPr/>
        </p:nvSpPr>
        <p:spPr bwMode="auto">
          <a:xfrm>
            <a:off x="250825" y="1628775"/>
            <a:ext cx="2017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pt-BR" sz="1800">
                <a:latin typeface="Times New Roman" panose="02020603050405020304" pitchFamily="18" charset="0"/>
                <a:cs typeface="Arial" panose="020B0604020202020204" pitchFamily="34" charset="0"/>
              </a:rPr>
              <a:t>Garantia da mesma assistência e promoção da saúde para todos cidadãos</a:t>
            </a:r>
            <a:endParaRPr lang="pt-BR" altLang="pt-BR" sz="1800">
              <a:latin typeface="Times New Roman" panose="02020603050405020304" pitchFamily="18" charset="0"/>
              <a:cs typeface="Arial" panose="020B0604020202020204" pitchFamily="34" charset="0"/>
            </a:endParaRPr>
          </a:p>
        </p:txBody>
      </p:sp>
      <p:sp>
        <p:nvSpPr>
          <p:cNvPr id="113667" name="CaixaDeTexto 11">
            <a:extLst>
              <a:ext uri="{FF2B5EF4-FFF2-40B4-BE49-F238E27FC236}">
                <a16:creationId xmlns:a16="http://schemas.microsoft.com/office/drawing/2014/main" id="{4120B4C0-D13C-998F-343B-6951D6D0DDA5}"/>
              </a:ext>
            </a:extLst>
          </p:cNvPr>
          <p:cNvSpPr txBox="1">
            <a:spLocks noChangeArrowheads="1"/>
          </p:cNvSpPr>
          <p:nvPr/>
        </p:nvSpPr>
        <p:spPr bwMode="auto">
          <a:xfrm>
            <a:off x="6659563" y="1773238"/>
            <a:ext cx="201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pt-BR" sz="1800">
                <a:latin typeface="Times New Roman" panose="02020603050405020304" pitchFamily="18" charset="0"/>
                <a:cs typeface="Arial" panose="020B0604020202020204" pitchFamily="34" charset="0"/>
              </a:rPr>
              <a:t>Obteção de melhores resultados e indicadores de saúde</a:t>
            </a:r>
            <a:endParaRPr lang="pt-BR" altLang="pt-BR" sz="1800">
              <a:latin typeface="Times New Roman" panose="02020603050405020304" pitchFamily="18" charset="0"/>
              <a:cs typeface="Arial" panose="020B0604020202020204" pitchFamily="34" charset="0"/>
            </a:endParaRPr>
          </a:p>
        </p:txBody>
      </p:sp>
      <p:sp>
        <p:nvSpPr>
          <p:cNvPr id="113668" name="CaixaDeTexto 13">
            <a:extLst>
              <a:ext uri="{FF2B5EF4-FFF2-40B4-BE49-F238E27FC236}">
                <a16:creationId xmlns:a16="http://schemas.microsoft.com/office/drawing/2014/main" id="{5675965B-B783-F164-26FE-1C3E45F3E922}"/>
              </a:ext>
            </a:extLst>
          </p:cNvPr>
          <p:cNvSpPr txBox="1">
            <a:spLocks noChangeArrowheads="1"/>
          </p:cNvSpPr>
          <p:nvPr/>
        </p:nvSpPr>
        <p:spPr bwMode="auto">
          <a:xfrm>
            <a:off x="6732588" y="4365625"/>
            <a:ext cx="1871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pt-BR" sz="1800">
                <a:latin typeface="Times New Roman" panose="02020603050405020304" pitchFamily="18" charset="0"/>
                <a:cs typeface="Arial" panose="020B0604020202020204" pitchFamily="34" charset="0"/>
              </a:rPr>
              <a:t>Obter a satisfação de usuários, prestadores e profissionais</a:t>
            </a:r>
            <a:endParaRPr lang="pt-BR" altLang="pt-BR" sz="1800">
              <a:latin typeface="Times New Roman" panose="02020603050405020304" pitchFamily="18" charset="0"/>
              <a:cs typeface="Arial" panose="020B0604020202020204" pitchFamily="34" charset="0"/>
            </a:endParaRPr>
          </a:p>
        </p:txBody>
      </p:sp>
      <p:sp>
        <p:nvSpPr>
          <p:cNvPr id="113669" name="CaixaDeTexto 14">
            <a:extLst>
              <a:ext uri="{FF2B5EF4-FFF2-40B4-BE49-F238E27FC236}">
                <a16:creationId xmlns:a16="http://schemas.microsoft.com/office/drawing/2014/main" id="{E5508E83-A81F-8B6B-4302-947A296CA181}"/>
              </a:ext>
            </a:extLst>
          </p:cNvPr>
          <p:cNvSpPr txBox="1">
            <a:spLocks noChangeArrowheads="1"/>
          </p:cNvSpPr>
          <p:nvPr/>
        </p:nvSpPr>
        <p:spPr bwMode="auto">
          <a:xfrm>
            <a:off x="755650" y="4508500"/>
            <a:ext cx="165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800">
                <a:latin typeface="Times New Roman" panose="02020603050405020304" pitchFamily="18" charset="0"/>
                <a:cs typeface="Arial" panose="020B0604020202020204" pitchFamily="34" charset="0"/>
              </a:rPr>
              <a:t>Maior aporte de recursos. Gastar bem o  pouco que tem</a:t>
            </a:r>
          </a:p>
        </p:txBody>
      </p:sp>
      <p:cxnSp>
        <p:nvCxnSpPr>
          <p:cNvPr id="18" name="Conector angulado 17">
            <a:extLst>
              <a:ext uri="{FF2B5EF4-FFF2-40B4-BE49-F238E27FC236}">
                <a16:creationId xmlns:a16="http://schemas.microsoft.com/office/drawing/2014/main" id="{08A2F358-A8D1-FC20-D674-B2C3EF57CB7A}"/>
              </a:ext>
            </a:extLst>
          </p:cNvPr>
          <p:cNvCxnSpPr>
            <a:endCxn id="113669" idx="3"/>
          </p:cNvCxnSpPr>
          <p:nvPr/>
        </p:nvCxnSpPr>
        <p:spPr>
          <a:xfrm rot="5400000">
            <a:off x="2328070" y="4304506"/>
            <a:ext cx="887412" cy="7207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ector angulado 22">
            <a:extLst>
              <a:ext uri="{FF2B5EF4-FFF2-40B4-BE49-F238E27FC236}">
                <a16:creationId xmlns:a16="http://schemas.microsoft.com/office/drawing/2014/main" id="{D301055D-F94A-34C9-13EC-BE18F75A426E}"/>
              </a:ext>
            </a:extLst>
          </p:cNvPr>
          <p:cNvCxnSpPr/>
          <p:nvPr/>
        </p:nvCxnSpPr>
        <p:spPr>
          <a:xfrm>
            <a:off x="5867400" y="3789363"/>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ector angulado 24">
            <a:extLst>
              <a:ext uri="{FF2B5EF4-FFF2-40B4-BE49-F238E27FC236}">
                <a16:creationId xmlns:a16="http://schemas.microsoft.com/office/drawing/2014/main" id="{E3407308-3F02-7463-5AA9-7C028BCE0C0C}"/>
              </a:ext>
            </a:extLst>
          </p:cNvPr>
          <p:cNvCxnSpPr/>
          <p:nvPr/>
        </p:nvCxnSpPr>
        <p:spPr>
          <a:xfrm>
            <a:off x="6011863" y="2420938"/>
            <a:ext cx="720725" cy="2159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ector angulado 34">
            <a:extLst>
              <a:ext uri="{FF2B5EF4-FFF2-40B4-BE49-F238E27FC236}">
                <a16:creationId xmlns:a16="http://schemas.microsoft.com/office/drawing/2014/main" id="{8D646C4F-6DEA-F19B-4A77-C3E1E656D99F}"/>
              </a:ext>
            </a:extLst>
          </p:cNvPr>
          <p:cNvCxnSpPr/>
          <p:nvPr/>
        </p:nvCxnSpPr>
        <p:spPr>
          <a:xfrm>
            <a:off x="2268538" y="1916113"/>
            <a:ext cx="790575" cy="64928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13674" name="CaixaDeTexto 1">
            <a:extLst>
              <a:ext uri="{FF2B5EF4-FFF2-40B4-BE49-F238E27FC236}">
                <a16:creationId xmlns:a16="http://schemas.microsoft.com/office/drawing/2014/main" id="{D74D549E-82CF-364E-4A06-A70887A92A4F}"/>
              </a:ext>
            </a:extLst>
          </p:cNvPr>
          <p:cNvSpPr txBox="1">
            <a:spLocks noChangeArrowheads="1"/>
          </p:cNvSpPr>
          <p:nvPr/>
        </p:nvSpPr>
        <p:spPr bwMode="auto">
          <a:xfrm>
            <a:off x="192088" y="6089650"/>
            <a:ext cx="8424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pt-BR" sz="1800" b="1">
                <a:solidFill>
                  <a:srgbClr val="000000"/>
                </a:solidFill>
                <a:latin typeface="Times New Roman" panose="02020603050405020304" pitchFamily="18" charset="0"/>
                <a:cs typeface="Arial" panose="020B0604020202020204" pitchFamily="34" charset="0"/>
              </a:rPr>
              <a:t>Pano de fundo: </a:t>
            </a:r>
            <a:r>
              <a:rPr lang="pt-BR" altLang="pt-BR" sz="1800">
                <a:latin typeface="Times New Roman" panose="02020603050405020304" pitchFamily="18" charset="0"/>
                <a:cs typeface="Arial" panose="020B0604020202020204" pitchFamily="34" charset="0"/>
              </a:rPr>
              <a:t>Mudanças demográficas e epidemiológicas, recursos humanos, </a:t>
            </a:r>
          </a:p>
          <a:p>
            <a:pPr eaLnBrk="1" hangingPunct="1"/>
            <a:r>
              <a:rPr lang="pt-BR" altLang="pt-BR" sz="1800">
                <a:latin typeface="Times New Roman" panose="02020603050405020304" pitchFamily="18" charset="0"/>
                <a:cs typeface="Arial" panose="020B0604020202020204" pitchFamily="34" charset="0"/>
              </a:rPr>
              <a:t>                          incorporação de tecnologias</a:t>
            </a:r>
          </a:p>
        </p:txBody>
      </p:sp>
      <p:sp>
        <p:nvSpPr>
          <p:cNvPr id="14" name="Rectangle 16">
            <a:extLst>
              <a:ext uri="{FF2B5EF4-FFF2-40B4-BE49-F238E27FC236}">
                <a16:creationId xmlns:a16="http://schemas.microsoft.com/office/drawing/2014/main" id="{39A983E9-5153-D1F4-48D7-F28692D38983}"/>
              </a:ext>
            </a:extLst>
          </p:cNvPr>
          <p:cNvSpPr>
            <a:spLocks noGrp="1" noRot="1" noChangeArrowheads="1"/>
          </p:cNvSpPr>
          <p:nvPr>
            <p:ph type="title"/>
          </p:nvPr>
        </p:nvSpPr>
        <p:spPr>
          <a:xfrm>
            <a:off x="755650" y="477838"/>
            <a:ext cx="7772400" cy="1143000"/>
          </a:xfrm>
        </p:spPr>
        <p:txBody>
          <a:bodyPr/>
          <a:lstStyle/>
          <a:p>
            <a:pPr algn="ctr" eaLnBrk="1" hangingPunct="1"/>
            <a:r>
              <a:rPr lang="pt-BR" altLang="pt-BR" sz="3200" b="1">
                <a:solidFill>
                  <a:srgbClr val="000000"/>
                </a:solidFill>
                <a:latin typeface="Garamond" panose="02020404030301010803" pitchFamily="18" charset="0"/>
                <a:ea typeface="ＭＳ Ｐゴシック" panose="020B0600070205080204" pitchFamily="34" charset="-128"/>
                <a:cs typeface="Arial" panose="020B0604020202020204" pitchFamily="34" charset="0"/>
              </a:rPr>
              <a:t>DESAFIOS DOS SISTEMAS DE SAÚDE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39188C4-7B87-532C-3D12-E9F15EA0A8BB}"/>
              </a:ext>
            </a:extLst>
          </p:cNvPr>
          <p:cNvSpPr>
            <a:spLocks noGrp="1" noChangeArrowheads="1"/>
          </p:cNvSpPr>
          <p:nvPr>
            <p:ph type="body" idx="1"/>
          </p:nvPr>
        </p:nvSpPr>
        <p:spPr>
          <a:xfrm>
            <a:off x="468313" y="2060575"/>
            <a:ext cx="8229600" cy="3886200"/>
          </a:xfrm>
        </p:spPr>
        <p:txBody>
          <a:bodyPr/>
          <a:lstStyle/>
          <a:p>
            <a:pPr marL="914400" lvl="1" indent="-457200" eaLnBrk="1" hangingPunct="1">
              <a:lnSpc>
                <a:spcPct val="90000"/>
              </a:lnSpc>
              <a:buFontTx/>
              <a:buChar char="•"/>
            </a:pPr>
            <a:r>
              <a:rPr lang="pt-BR" altLang="pt-BR" sz="2000">
                <a:ea typeface="ＭＳ Ｐゴシック" panose="020B0600070205080204" pitchFamily="34" charset="-128"/>
              </a:rPr>
              <a:t>O modelo de gestão dos serviços públicos de saúde pela terceirização do serviço para a iniciativa privada está em ampla e rápida expansão.</a:t>
            </a:r>
          </a:p>
          <a:p>
            <a:pPr marL="914400" lvl="1" indent="-457200" eaLnBrk="1" hangingPunct="1">
              <a:lnSpc>
                <a:spcPct val="90000"/>
              </a:lnSpc>
              <a:buFontTx/>
              <a:buChar char="•"/>
            </a:pPr>
            <a:r>
              <a:rPr lang="pt-BR" altLang="pt-BR" sz="2000">
                <a:ea typeface="ＭＳ Ｐゴシック" panose="020B0600070205080204" pitchFamily="34" charset="-128"/>
              </a:rPr>
              <a:t>Independentemente de ser a favor ou contrário ao movimento de terceirização, há um consenso: é preciso aprimorar as funções de regulação e fiscalização do Poder Público </a:t>
            </a:r>
          </a:p>
          <a:p>
            <a:pPr marL="914400" lvl="1" indent="-457200" eaLnBrk="1" hangingPunct="1">
              <a:lnSpc>
                <a:spcPct val="90000"/>
              </a:lnSpc>
              <a:buFontTx/>
              <a:buChar char="•"/>
            </a:pPr>
            <a:r>
              <a:rPr lang="pt-BR" altLang="pt-BR" sz="2000">
                <a:ea typeface="ＭＳ Ｐゴシック" panose="020B0600070205080204" pitchFamily="34" charset="-128"/>
              </a:rPr>
              <a:t>A terceirização é amplo campo para desvios de recursos públicos, má prestação de serviços ou ainda a desestruturação das lógicas que regem o SUS.</a:t>
            </a:r>
          </a:p>
          <a:p>
            <a:pPr marL="914400" lvl="1" indent="-457200" eaLnBrk="1" hangingPunct="1">
              <a:lnSpc>
                <a:spcPct val="90000"/>
              </a:lnSpc>
              <a:buFontTx/>
              <a:buChar char="•"/>
            </a:pPr>
            <a:r>
              <a:rPr lang="pt-BR" altLang="pt-BR" sz="2000">
                <a:ea typeface="ＭＳ Ｐゴシック" panose="020B0600070205080204" pitchFamily="34" charset="-128"/>
              </a:rPr>
              <a:t>Se a opção de gestão de serviços públicos de saúde for de fato a terceirização, é necessário aprimorar muito o sistema de contratualização e controle destes serviços.</a:t>
            </a:r>
          </a:p>
          <a:p>
            <a:pPr marL="914400" lvl="1" indent="-457200" eaLnBrk="1" hangingPunct="1">
              <a:lnSpc>
                <a:spcPct val="90000"/>
              </a:lnSpc>
              <a:buFontTx/>
              <a:buChar char="•"/>
            </a:pPr>
            <a:r>
              <a:rPr lang="pt-BR" altLang="pt-BR" sz="2000">
                <a:ea typeface="ＭＳ Ｐゴシック" panose="020B0600070205080204" pitchFamily="34" charset="-128"/>
              </a:rPr>
              <a:t>Nesse sentido, uma boa regulação da força de trabalho em saúde mostra-se fundamental.</a:t>
            </a:r>
          </a:p>
        </p:txBody>
      </p:sp>
      <p:sp>
        <p:nvSpPr>
          <p:cNvPr id="45059" name="Rectangle 3">
            <a:extLst>
              <a:ext uri="{FF2B5EF4-FFF2-40B4-BE49-F238E27FC236}">
                <a16:creationId xmlns:a16="http://schemas.microsoft.com/office/drawing/2014/main" id="{2992F474-96ED-57C1-39BE-17297681B7C1}"/>
              </a:ext>
            </a:extLst>
          </p:cNvPr>
          <p:cNvSpPr>
            <a:spLocks noGrp="1" noChangeArrowheads="1"/>
          </p:cNvSpPr>
          <p:nvPr>
            <p:ph type="title"/>
          </p:nvPr>
        </p:nvSpPr>
        <p:spPr>
          <a:xfrm>
            <a:off x="468313" y="476250"/>
            <a:ext cx="8229600" cy="1371600"/>
          </a:xfrm>
        </p:spPr>
        <p:txBody>
          <a:bodyPr/>
          <a:lstStyle/>
          <a:p>
            <a:pPr algn="r" eaLnBrk="1" hangingPunct="1"/>
            <a:br>
              <a:rPr lang="pt-BR" altLang="pt-BR" sz="5400">
                <a:latin typeface="Verdana" panose="020B0604030504040204" pitchFamily="34" charset="0"/>
                <a:ea typeface="ＭＳ Ｐゴシック" panose="020B0600070205080204" pitchFamily="34" charset="-128"/>
              </a:rPr>
            </a:br>
            <a:r>
              <a:rPr lang="pt-BR" altLang="pt-BR" sz="2400" b="1">
                <a:latin typeface="Verdana" panose="020B0604030504040204" pitchFamily="34" charset="0"/>
                <a:ea typeface="ＭＳ Ｐゴシック" panose="020B0600070205080204" pitchFamily="34" charset="-128"/>
              </a:rPr>
              <a:t>Governança do sistema de saúde brasileiro</a:t>
            </a:r>
            <a:br>
              <a:rPr lang="pt-BR" altLang="pt-BR" sz="2400">
                <a:latin typeface="Verdana" panose="020B0604030504040204" pitchFamily="34" charset="0"/>
                <a:ea typeface="ＭＳ Ｐゴシック" panose="020B0600070205080204" pitchFamily="34" charset="-128"/>
              </a:rPr>
            </a:br>
            <a:br>
              <a:rPr lang="pt-BR" altLang="pt-BR" sz="2400">
                <a:latin typeface="Verdana" panose="020B0604030504040204" pitchFamily="34" charset="0"/>
                <a:ea typeface="ＭＳ Ｐゴシック" panose="020B0600070205080204" pitchFamily="34" charset="-128"/>
              </a:rPr>
            </a:br>
            <a:endParaRPr lang="pt-BR" altLang="pt-BR" sz="2400">
              <a:latin typeface="Verdana" panose="020B0604030504040204" pitchFamily="34" charset="0"/>
              <a:ea typeface="ＭＳ Ｐゴシック" panose="020B0600070205080204" pitchFamily="34"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6A37232-4C93-C806-FEE0-BC154DAC5914}"/>
              </a:ext>
            </a:extLst>
          </p:cNvPr>
          <p:cNvSpPr>
            <a:spLocks noGrp="1" noChangeArrowheads="1"/>
          </p:cNvSpPr>
          <p:nvPr>
            <p:ph type="body" idx="1"/>
          </p:nvPr>
        </p:nvSpPr>
        <p:spPr>
          <a:xfrm>
            <a:off x="539750" y="908050"/>
            <a:ext cx="8229600" cy="3381375"/>
          </a:xfrm>
        </p:spPr>
        <p:txBody>
          <a:bodyPr/>
          <a:lstStyle/>
          <a:p>
            <a:pPr algn="ctr" eaLnBrk="1" hangingPunct="1">
              <a:lnSpc>
                <a:spcPct val="80000"/>
              </a:lnSpc>
              <a:buFont typeface="Wingdings" pitchFamily="2" charset="2"/>
              <a:buNone/>
            </a:pPr>
            <a:endParaRPr lang="pt-BR" altLang="pt-BR" sz="1000" b="1">
              <a:ea typeface="ＭＳ Ｐゴシック" panose="020B0600070205080204" pitchFamily="34" charset="-128"/>
            </a:endParaRPr>
          </a:p>
          <a:p>
            <a:pPr algn="ctr" eaLnBrk="1" hangingPunct="1">
              <a:lnSpc>
                <a:spcPct val="80000"/>
              </a:lnSpc>
              <a:buFont typeface="Wingdings" pitchFamily="2" charset="2"/>
              <a:buNone/>
            </a:pPr>
            <a:endParaRPr lang="pt-BR" altLang="pt-BR" sz="1000" b="1">
              <a:ea typeface="ＭＳ Ｐゴシック" panose="020B0600070205080204" pitchFamily="34" charset="-128"/>
            </a:endParaRPr>
          </a:p>
          <a:p>
            <a:pPr algn="ctr" eaLnBrk="1" hangingPunct="1">
              <a:lnSpc>
                <a:spcPct val="80000"/>
              </a:lnSpc>
              <a:buFont typeface="Wingdings" pitchFamily="2" charset="2"/>
              <a:buNone/>
            </a:pPr>
            <a:r>
              <a:rPr lang="pt-BR" altLang="pt-BR" sz="2800" b="1">
                <a:latin typeface="Verdana" panose="020B0604030504040204" pitchFamily="34" charset="0"/>
                <a:ea typeface="ＭＳ Ｐゴシック" panose="020B0600070205080204" pitchFamily="34" charset="-128"/>
              </a:rPr>
              <a:t>Fernando Aith</a:t>
            </a:r>
          </a:p>
          <a:p>
            <a:pPr algn="ctr" eaLnBrk="1" hangingPunct="1">
              <a:lnSpc>
                <a:spcPct val="80000"/>
              </a:lnSpc>
              <a:buFont typeface="Wingdings" pitchFamily="2" charset="2"/>
              <a:buNone/>
            </a:pPr>
            <a:endParaRPr lang="pt-BR" altLang="pt-BR" sz="2400" b="1">
              <a:latin typeface="Verdana" panose="020B0604030504040204" pitchFamily="34" charset="0"/>
              <a:ea typeface="ＭＳ Ｐゴシック" panose="020B0600070205080204" pitchFamily="34" charset="-128"/>
            </a:endParaRPr>
          </a:p>
          <a:p>
            <a:pPr algn="ctr"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hlinkClick r:id="rId5"/>
              </a:rPr>
              <a:t>Fernando.aith@usp.br</a:t>
            </a:r>
            <a:endParaRPr lang="pt-BR" altLang="pt-BR" sz="2000" b="1">
              <a:latin typeface="Verdana" panose="020B0604030504040204" pitchFamily="34" charset="0"/>
              <a:ea typeface="ＭＳ Ｐゴシック" panose="020B0600070205080204" pitchFamily="34" charset="-128"/>
            </a:endParaRPr>
          </a:p>
          <a:p>
            <a:pPr algn="ctr"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rPr>
              <a:t>Professor Titular </a:t>
            </a:r>
          </a:p>
          <a:p>
            <a:pPr algn="ctr"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rPr>
              <a:t>Departamento de Política, Gestão e Saúde</a:t>
            </a:r>
          </a:p>
          <a:p>
            <a:pPr algn="ctr"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rPr>
              <a:t>Faculdade de Saúde Pública</a:t>
            </a:r>
          </a:p>
          <a:p>
            <a:pPr algn="ctr" eaLnBrk="1" hangingPunct="1">
              <a:lnSpc>
                <a:spcPct val="80000"/>
              </a:lnSpc>
              <a:buFont typeface="Wingdings" pitchFamily="2" charset="2"/>
              <a:buNone/>
            </a:pPr>
            <a:r>
              <a:rPr lang="pt-BR" altLang="pt-BR" sz="2000" b="1">
                <a:latin typeface="Verdana" panose="020B0604030504040204" pitchFamily="34" charset="0"/>
                <a:ea typeface="ＭＳ Ｐゴシック" panose="020B0600070205080204" pitchFamily="34" charset="-128"/>
              </a:rPr>
              <a:t>Universidade de São Paulo</a:t>
            </a:r>
          </a:p>
        </p:txBody>
      </p:sp>
      <p:graphicFrame>
        <p:nvGraphicFramePr>
          <p:cNvPr id="116738" name="Object 4">
            <a:extLst>
              <a:ext uri="{FF2B5EF4-FFF2-40B4-BE49-F238E27FC236}">
                <a16:creationId xmlns:a16="http://schemas.microsoft.com/office/drawing/2014/main" id="{CAD9C87E-67CA-77F3-22D4-01ACAE71B1AB}"/>
              </a:ext>
            </a:extLst>
          </p:cNvPr>
          <p:cNvGraphicFramePr>
            <a:graphicFrameLocks noGrp="1" noChangeAspect="1"/>
          </p:cNvGraphicFramePr>
          <p:nvPr>
            <p:ph type="title"/>
          </p:nvPr>
        </p:nvGraphicFramePr>
        <p:xfrm>
          <a:off x="5364163" y="5445125"/>
          <a:ext cx="2854325" cy="857250"/>
        </p:xfrm>
        <a:graphic>
          <a:graphicData uri="http://schemas.openxmlformats.org/presentationml/2006/ole">
            <mc:AlternateContent xmlns:mc="http://schemas.openxmlformats.org/markup-compatibility/2006">
              <mc:Choice xmlns:v="urn:schemas-microsoft-com:vml" Requires="v">
                <p:oleObj spid="_x0000_s1026" name="Figura" r:id="rId6" imgW="4273550" imgH="1371600" progId="Word.Picture.8">
                  <p:embed/>
                </p:oleObj>
              </mc:Choice>
              <mc:Fallback>
                <p:oleObj name="Figura" r:id="rId6" imgW="4273550" imgH="1371600" progId="Word.Picture.8">
                  <p:embed/>
                  <p:pic>
                    <p:nvPicPr>
                      <p:cNvPr id="0" name="Object 4"/>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5364163" y="5445125"/>
                        <a:ext cx="2854325"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4" name="Text Box 6">
            <a:extLst>
              <a:ext uri="{FF2B5EF4-FFF2-40B4-BE49-F238E27FC236}">
                <a16:creationId xmlns:a16="http://schemas.microsoft.com/office/drawing/2014/main" id="{FD08E9F0-EE74-E877-D678-98F42D7FFCFE}"/>
              </a:ext>
            </a:extLst>
          </p:cNvPr>
          <p:cNvSpPr txBox="1">
            <a:spLocks noChangeArrowheads="1"/>
          </p:cNvSpPr>
          <p:nvPr/>
        </p:nvSpPr>
        <p:spPr bwMode="auto">
          <a:xfrm>
            <a:off x="323850" y="5949950"/>
            <a:ext cx="4248150"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lgn="ctr">
              <a:spcBef>
                <a:spcPct val="50000"/>
              </a:spcBef>
              <a:defRPr/>
            </a:pPr>
            <a:endParaRPr lang="pt-BR" sz="1600" b="1">
              <a:latin typeface="Verdana" charset="0"/>
            </a:endParaRPr>
          </a:p>
        </p:txBody>
      </p:sp>
    </p:spTree>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ço Reservado para Número de Slide 2">
            <a:extLst>
              <a:ext uri="{FF2B5EF4-FFF2-40B4-BE49-F238E27FC236}">
                <a16:creationId xmlns:a16="http://schemas.microsoft.com/office/drawing/2014/main" id="{0362BE88-7A33-16C3-40F8-46C2F383A525}"/>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8AF5685E-D0E1-7040-8E83-88A7188C9177}" type="slidenum">
              <a:rPr lang="en-US" altLang="pt-BR" sz="1200"/>
              <a:pPr algn="l" eaLnBrk="1" hangingPunct="1"/>
              <a:t>6</a:t>
            </a:fld>
            <a:endParaRPr lang="en-US" altLang="pt-BR" sz="1200"/>
          </a:p>
        </p:txBody>
      </p:sp>
      <p:sp>
        <p:nvSpPr>
          <p:cNvPr id="2" name="Subtítulo 1">
            <a:extLst>
              <a:ext uri="{FF2B5EF4-FFF2-40B4-BE49-F238E27FC236}">
                <a16:creationId xmlns:a16="http://schemas.microsoft.com/office/drawing/2014/main" id="{42939EE1-E757-D574-98FC-E9770258306B}"/>
              </a:ext>
            </a:extLst>
          </p:cNvPr>
          <p:cNvSpPr>
            <a:spLocks noGrp="1"/>
          </p:cNvSpPr>
          <p:nvPr>
            <p:ph sz="quarter" idx="1"/>
          </p:nvPr>
        </p:nvSpPr>
        <p:spPr>
          <a:xfrm>
            <a:off x="914400" y="1447800"/>
            <a:ext cx="7772400" cy="4789488"/>
          </a:xfrm>
          <a:solidFill>
            <a:srgbClr val="101AE0"/>
          </a:solidFill>
          <a:ln>
            <a:solidFill>
              <a:srgbClr val="00B0F0"/>
            </a:solidFill>
          </a:ln>
        </p:spPr>
        <p:txBody>
          <a:bodyPr>
            <a:normAutofit/>
          </a:bodyPr>
          <a:lstStyle/>
          <a:p>
            <a:pPr marL="457200" lvl="1" indent="0" algn="ctr">
              <a:lnSpc>
                <a:spcPct val="120000"/>
              </a:lnSpc>
              <a:buFont typeface="Wingdings" pitchFamily="2" charset="2"/>
              <a:buNone/>
            </a:pPr>
            <a:endParaRPr lang="pt-BR" altLang="pt-BR" b="1">
              <a:solidFill>
                <a:srgbClr val="000000"/>
              </a:solidFill>
              <a:latin typeface="Verdana" panose="020B0604030504040204" pitchFamily="34" charset="0"/>
              <a:ea typeface="ＭＳ Ｐゴシック" panose="020B0600070205080204" pitchFamily="34" charset="-128"/>
              <a:sym typeface="Symbol" pitchFamily="2" charset="2"/>
            </a:endParaRPr>
          </a:p>
          <a:p>
            <a:pPr marL="457200" lvl="1" indent="0" algn="ctr">
              <a:lnSpc>
                <a:spcPct val="120000"/>
              </a:lnSpc>
              <a:buFont typeface="Wingdings" pitchFamily="2" charset="2"/>
              <a:buNone/>
            </a:pPr>
            <a:r>
              <a:rPr lang="pt-BR" altLang="pt-BR" b="1">
                <a:solidFill>
                  <a:srgbClr val="000000"/>
                </a:solidFill>
                <a:latin typeface="Verdana" panose="020B0604030504040204" pitchFamily="34" charset="0"/>
                <a:ea typeface="ＭＳ Ｐゴシック" panose="020B0600070205080204" pitchFamily="34" charset="-128"/>
                <a:sym typeface="Symbol" pitchFamily="2" charset="2"/>
              </a:rPr>
              <a:t>CONSTITUIÇÃO FEDERAL DE 1988</a:t>
            </a:r>
          </a:p>
        </p:txBody>
      </p:sp>
      <p:sp>
        <p:nvSpPr>
          <p:cNvPr id="5" name="Retângulo 4">
            <a:extLst>
              <a:ext uri="{FF2B5EF4-FFF2-40B4-BE49-F238E27FC236}">
                <a16:creationId xmlns:a16="http://schemas.microsoft.com/office/drawing/2014/main" id="{159ACC80-3849-F59B-71DE-A239E8AEBDA4}"/>
              </a:ext>
            </a:extLst>
          </p:cNvPr>
          <p:cNvSpPr/>
          <p:nvPr/>
        </p:nvSpPr>
        <p:spPr>
          <a:xfrm>
            <a:off x="1042988" y="2636838"/>
            <a:ext cx="7561262" cy="3313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2" algn="ctr" eaLnBrk="1" hangingPunct="1"/>
            <a:r>
              <a:rPr lang="pt-BR" altLang="pt-BR" b="1"/>
              <a:t>Art. 196. A saúde é DIREITO DE TODOS E DEVER DO ESTADO, garantido mediante POLÍTICAS SOCIAIS E ECONÔMICAS que visem à redução do risco de doença e de outros agravos e ao acesso universal e igualitário às ações e serviços para sua promoção, proteção e recuperação. </a:t>
            </a:r>
            <a:endParaRPr lang="pt-BR" altLang="pt-BR" sz="1800" b="1"/>
          </a:p>
        </p:txBody>
      </p:sp>
      <p:sp>
        <p:nvSpPr>
          <p:cNvPr id="6" name="Title 5">
            <a:extLst>
              <a:ext uri="{FF2B5EF4-FFF2-40B4-BE49-F238E27FC236}">
                <a16:creationId xmlns:a16="http://schemas.microsoft.com/office/drawing/2014/main" id="{96479AEA-C77C-4A4D-4715-DD692802FA30}"/>
              </a:ext>
            </a:extLst>
          </p:cNvPr>
          <p:cNvSpPr>
            <a:spLocks noGrp="1"/>
          </p:cNvSpPr>
          <p:nvPr>
            <p:ph type="title"/>
          </p:nvPr>
        </p:nvSpPr>
        <p:spPr>
          <a:xfrm>
            <a:off x="914400" y="274638"/>
            <a:ext cx="7772400" cy="993775"/>
          </a:xfrm>
        </p:spPr>
        <p:txBody>
          <a:bodyPr/>
          <a:lstStyle/>
          <a:p>
            <a:pPr algn="ctr"/>
            <a:r>
              <a:rPr lang="en-US" altLang="pt-BR" b="1">
                <a:solidFill>
                  <a:srgbClr val="000000"/>
                </a:solidFill>
                <a:ea typeface="ＭＳ Ｐゴシック" panose="020B0600070205080204" pitchFamily="34" charset="-128"/>
              </a:rPr>
              <a:t>CONCEITO DE SAÚDE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5EE4EF6-EC87-DFF4-07D1-99DBFCB4CBBA}"/>
              </a:ext>
            </a:extLst>
          </p:cNvPr>
          <p:cNvSpPr>
            <a:spLocks noGrp="1"/>
          </p:cNvSpPr>
          <p:nvPr>
            <p:ph type="title"/>
          </p:nvPr>
        </p:nvSpPr>
        <p:spPr>
          <a:xfrm>
            <a:off x="914400" y="333375"/>
            <a:ext cx="7772400" cy="792163"/>
          </a:xfrm>
          <a:solidFill>
            <a:schemeClr val="tx1"/>
          </a:solidFill>
        </p:spPr>
        <p:txBody>
          <a:bodyPr>
            <a:noAutofit/>
          </a:bodyPr>
          <a:lstStyle/>
          <a:p>
            <a:pPr marL="342900" indent="-342900" algn="ctr">
              <a:lnSpc>
                <a:spcPct val="80000"/>
              </a:lnSpc>
            </a:pP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r>
              <a:rPr lang="pt-BR" altLang="pt-BR" sz="5400" b="1">
                <a:solidFill>
                  <a:srgbClr val="000000"/>
                </a:solidFill>
                <a:ea typeface="ＭＳ Ｐゴシック" panose="020B0600070205080204" pitchFamily="34" charset="-128"/>
              </a:rPr>
              <a:t> </a:t>
            </a:r>
            <a:r>
              <a:rPr lang="pt-BR" altLang="pt-BR" sz="2400" b="1">
                <a:solidFill>
                  <a:schemeClr val="bg1"/>
                </a:solidFill>
                <a:latin typeface="Verdana" panose="020B0604030504040204" pitchFamily="34" charset="0"/>
                <a:ea typeface="ＭＳ Ｐゴシック" panose="020B0600070205080204" pitchFamily="34" charset="-128"/>
                <a:sym typeface="Symbol" pitchFamily="2" charset="2"/>
              </a:rPr>
              <a:t>SAÚDE E PROTEÇÃO SOCIAL</a:t>
            </a:r>
            <a:endParaRPr lang="pt-BR" altLang="pt-BR" sz="2400">
              <a:solidFill>
                <a:schemeClr val="bg1"/>
              </a:solidFill>
              <a:ea typeface="ＭＳ Ｐゴシック" panose="020B0600070205080204" pitchFamily="34" charset="-128"/>
            </a:endParaRPr>
          </a:p>
        </p:txBody>
      </p:sp>
      <p:sp>
        <p:nvSpPr>
          <p:cNvPr id="24578" name="Espaço Reservado para Número de Slide 2">
            <a:extLst>
              <a:ext uri="{FF2B5EF4-FFF2-40B4-BE49-F238E27FC236}">
                <a16:creationId xmlns:a16="http://schemas.microsoft.com/office/drawing/2014/main" id="{1366CDA4-EA33-BE53-7DB7-753D46ED60F4}"/>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3487F2A7-E870-7444-9B37-4C6CF6383CAF}" type="slidenum">
              <a:rPr lang="en-US" altLang="pt-BR" sz="1200"/>
              <a:pPr algn="l" eaLnBrk="1" hangingPunct="1"/>
              <a:t>7</a:t>
            </a:fld>
            <a:endParaRPr lang="en-US" altLang="pt-BR" sz="1200"/>
          </a:p>
        </p:txBody>
      </p:sp>
      <p:sp>
        <p:nvSpPr>
          <p:cNvPr id="2" name="Subtítulo 1">
            <a:extLst>
              <a:ext uri="{FF2B5EF4-FFF2-40B4-BE49-F238E27FC236}">
                <a16:creationId xmlns:a16="http://schemas.microsoft.com/office/drawing/2014/main" id="{BB1B2586-64E9-8237-065F-C88219C1A424}"/>
              </a:ext>
            </a:extLst>
          </p:cNvPr>
          <p:cNvSpPr>
            <a:spLocks noGrp="1"/>
          </p:cNvSpPr>
          <p:nvPr>
            <p:ph sz="quarter" idx="1"/>
          </p:nvPr>
        </p:nvSpPr>
        <p:spPr>
          <a:xfrm>
            <a:off x="914400" y="1447800"/>
            <a:ext cx="7772400" cy="4789488"/>
          </a:xfrm>
          <a:solidFill>
            <a:schemeClr val="bg1"/>
          </a:solidFill>
        </p:spPr>
        <p:txBody>
          <a:bodyPr>
            <a:normAutofit/>
          </a:bodyPr>
          <a:lstStyle/>
          <a:p>
            <a:pPr marL="533400" indent="-533400">
              <a:lnSpc>
                <a:spcPct val="110000"/>
              </a:lnSpc>
            </a:pPr>
            <a:r>
              <a:rPr lang="pt-BR" altLang="pt-BR" sz="2300">
                <a:ea typeface="ＭＳ Ｐゴシック" panose="020B0600070205080204" pitchFamily="34" charset="-128"/>
              </a:rPr>
              <a:t>As </a:t>
            </a:r>
            <a:r>
              <a:rPr lang="pt-BR" altLang="pt-BR" sz="2300" b="1">
                <a:ea typeface="ＭＳ Ｐゴシック" panose="020B0600070205080204" pitchFamily="34" charset="-128"/>
              </a:rPr>
              <a:t>POLÍTICAS SOCIAIS</a:t>
            </a:r>
            <a:r>
              <a:rPr lang="pt-BR" altLang="pt-BR" sz="2300">
                <a:ea typeface="ＭＳ Ｐゴシック" panose="020B0600070205080204" pitchFamily="34" charset="-128"/>
              </a:rPr>
              <a:t> organizam a </a:t>
            </a:r>
            <a:r>
              <a:rPr lang="pt-BR" altLang="pt-BR" sz="2300" b="1">
                <a:ea typeface="ＭＳ Ｐゴシック" panose="020B0600070205080204" pitchFamily="34" charset="-128"/>
              </a:rPr>
              <a:t>PROTEÇÃO SOCIAL </a:t>
            </a:r>
            <a:r>
              <a:rPr lang="pt-BR" altLang="pt-BR" sz="2300">
                <a:ea typeface="ＭＳ Ｐゴシック" panose="020B0600070205080204" pitchFamily="34" charset="-128"/>
              </a:rPr>
              <a:t>em uma determinada comunidade: organizam uma </a:t>
            </a:r>
            <a:r>
              <a:rPr lang="pt-BR" altLang="pt-BR" sz="2300" b="1">
                <a:ea typeface="ＭＳ Ｐゴシック" panose="020B0600070205080204" pitchFamily="34" charset="-128"/>
              </a:rPr>
              <a:t>rede de solidariedade institucionalizada</a:t>
            </a:r>
            <a:r>
              <a:rPr lang="pt-BR" altLang="pt-BR" sz="2300">
                <a:ea typeface="ＭＳ Ｐゴシック" panose="020B0600070205080204" pitchFamily="34" charset="-128"/>
              </a:rPr>
              <a:t>.</a:t>
            </a:r>
          </a:p>
          <a:p>
            <a:pPr marL="533400" indent="-533400">
              <a:lnSpc>
                <a:spcPct val="110000"/>
              </a:lnSpc>
            </a:pPr>
            <a:endParaRPr lang="pt-BR" altLang="pt-BR" sz="2300" b="1">
              <a:ea typeface="ＭＳ Ｐゴシック" panose="020B0600070205080204" pitchFamily="34" charset="-128"/>
            </a:endParaRPr>
          </a:p>
          <a:p>
            <a:pPr marL="533400" indent="-533400">
              <a:lnSpc>
                <a:spcPct val="110000"/>
              </a:lnSpc>
            </a:pPr>
            <a:r>
              <a:rPr lang="pt-BR" altLang="pt-BR" sz="2300" b="1">
                <a:ea typeface="ＭＳ Ｐゴシック" panose="020B0600070205080204" pitchFamily="34" charset="-128"/>
              </a:rPr>
              <a:t>Antigos sistemas de proteção social</a:t>
            </a:r>
            <a:r>
              <a:rPr lang="pt-BR" altLang="pt-BR" sz="2300">
                <a:ea typeface="ＭＳ Ｐゴシック" panose="020B0600070205080204" pitchFamily="34" charset="-128"/>
              </a:rPr>
              <a:t>: </a:t>
            </a:r>
            <a:r>
              <a:rPr lang="pt-BR" altLang="pt-BR" sz="2300" i="1">
                <a:ea typeface="ＭＳ Ｐゴシック" panose="020B0600070205080204" pitchFamily="34" charset="-128"/>
              </a:rPr>
              <a:t>família; associações da comunidade; instituições religiosas e filantrópicas</a:t>
            </a:r>
          </a:p>
          <a:p>
            <a:pPr marL="533400" indent="-533400">
              <a:lnSpc>
                <a:spcPct val="110000"/>
              </a:lnSpc>
            </a:pPr>
            <a:endParaRPr lang="pt-BR" altLang="pt-BR" sz="2300" i="1">
              <a:ea typeface="ＭＳ Ｐゴシック" panose="020B0600070205080204" pitchFamily="34" charset="-128"/>
            </a:endParaRPr>
          </a:p>
          <a:p>
            <a:pPr marL="533400" indent="-533400">
              <a:lnSpc>
                <a:spcPct val="110000"/>
              </a:lnSpc>
            </a:pPr>
            <a:r>
              <a:rPr lang="pt-BR" altLang="pt-BR" sz="2300" b="1">
                <a:ea typeface="ＭＳ Ｐゴシック" panose="020B0600070205080204" pitchFamily="34" charset="-128"/>
              </a:rPr>
              <a:t>Modernos sistemas de proteção social</a:t>
            </a:r>
            <a:r>
              <a:rPr lang="pt-BR" altLang="pt-BR" sz="2300">
                <a:ea typeface="ＭＳ Ｐゴシック" panose="020B0600070205080204" pitchFamily="34" charset="-128"/>
              </a:rPr>
              <a:t>: </a:t>
            </a:r>
            <a:r>
              <a:rPr lang="pt-BR" altLang="pt-BR" sz="2300" i="1">
                <a:ea typeface="ＭＳ Ｐゴシック" panose="020B0600070205080204" pitchFamily="34" charset="-128"/>
              </a:rPr>
              <a:t>Previdência social</a:t>
            </a:r>
            <a:r>
              <a:rPr lang="pt-BR" altLang="pt-BR" sz="2300">
                <a:ea typeface="ＭＳ Ｐゴシック" panose="020B0600070205080204" pitchFamily="34" charset="-128"/>
              </a:rPr>
              <a:t>, </a:t>
            </a:r>
            <a:r>
              <a:rPr lang="pt-BR" altLang="pt-BR" sz="2300" i="1">
                <a:ea typeface="ＭＳ Ｐゴシック" panose="020B0600070205080204" pitchFamily="34" charset="-128"/>
              </a:rPr>
              <a:t>Categorias profissionais; Estado</a:t>
            </a:r>
            <a:endParaRPr lang="en-US" altLang="pt-BR" sz="2300" i="1">
              <a:ea typeface="ＭＳ Ｐゴシック" panose="020B0600070205080204" pitchFamily="34" charset="-128"/>
            </a:endParaRPr>
          </a:p>
          <a:p>
            <a:pPr marL="800100" lvl="1" indent="-342900">
              <a:lnSpc>
                <a:spcPct val="110000"/>
              </a:lnSpc>
              <a:buFont typeface="Arial" panose="020B0604020202020204" pitchFamily="34" charset="0"/>
              <a:buChar char="•"/>
            </a:pPr>
            <a:endParaRPr lang="pt-BR" altLang="pt-BR" sz="2500" b="1">
              <a:ea typeface="ＭＳ Ｐゴシック" panose="020B0600070205080204" pitchFamily="34" charset="-128"/>
              <a:sym typeface="Symbol" pitchFamily="2" charset="2"/>
            </a:endParaRPr>
          </a:p>
          <a:p>
            <a:pPr marL="800100" lvl="1" indent="-342900">
              <a:lnSpc>
                <a:spcPct val="110000"/>
              </a:lnSpc>
              <a:buFont typeface="Arial" panose="020B0604020202020204" pitchFamily="34" charset="0"/>
              <a:buChar char="•"/>
            </a:pPr>
            <a:endParaRPr lang="pt-BR" altLang="pt-BR" sz="3400">
              <a:solidFill>
                <a:srgbClr val="000000"/>
              </a:solidFill>
              <a:latin typeface="Verdana" panose="020B0604030504040204" pitchFamily="34" charset="0"/>
              <a:ea typeface="ＭＳ Ｐゴシック" panose="020B0600070205080204" pitchFamily="34" charset="-128"/>
              <a:sym typeface="Symbol" pitchFamily="2" charset="2"/>
            </a:endParaRPr>
          </a:p>
          <a:p>
            <a:pPr marL="800100" lvl="1" indent="-342900" algn="ctr">
              <a:lnSpc>
                <a:spcPct val="110000"/>
              </a:lnSpc>
              <a:buFont typeface="Wingdings" pitchFamily="2" charset="2"/>
              <a:buNone/>
            </a:pPr>
            <a:endParaRPr lang="pt-BR" altLang="pt-BR" sz="3600" b="1">
              <a:solidFill>
                <a:srgbClr val="000000"/>
              </a:solidFill>
              <a:latin typeface="Verdana" panose="020B0604030504040204" pitchFamily="34" charset="0"/>
              <a:ea typeface="ＭＳ Ｐゴシック" panose="020B0600070205080204" pitchFamily="34" charset="-128"/>
              <a:sym typeface="Symbol" pitchFamily="2" charset="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29D895-5291-FD02-35BC-7BE886CB8665}"/>
              </a:ext>
            </a:extLst>
          </p:cNvPr>
          <p:cNvSpPr>
            <a:spLocks noGrp="1"/>
          </p:cNvSpPr>
          <p:nvPr>
            <p:ph type="title"/>
          </p:nvPr>
        </p:nvSpPr>
        <p:spPr>
          <a:xfrm>
            <a:off x="914400" y="333375"/>
            <a:ext cx="7772400" cy="792163"/>
          </a:xfrm>
          <a:solidFill>
            <a:schemeClr val="tx1"/>
          </a:solidFill>
        </p:spPr>
        <p:txBody>
          <a:bodyPr>
            <a:noAutofit/>
          </a:bodyPr>
          <a:lstStyle/>
          <a:p>
            <a:pPr marL="342900" indent="-342900" algn="ctr">
              <a:lnSpc>
                <a:spcPct val="80000"/>
              </a:lnSpc>
            </a:pP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r>
              <a:rPr lang="pt-BR" altLang="pt-BR" sz="2400" b="1">
                <a:solidFill>
                  <a:schemeClr val="bg1"/>
                </a:solidFill>
                <a:ea typeface="ＭＳ Ｐゴシック" panose="020B0600070205080204" pitchFamily="34" charset="-128"/>
              </a:rPr>
              <a:t>EVOLUÇÃO DO SISTEMA DE SAÚDE BRASILEIRO</a:t>
            </a:r>
            <a:endParaRPr lang="pt-BR" altLang="pt-BR" sz="2400">
              <a:solidFill>
                <a:schemeClr val="bg1"/>
              </a:solidFill>
              <a:ea typeface="ＭＳ Ｐゴシック" panose="020B0600070205080204" pitchFamily="34" charset="-128"/>
            </a:endParaRPr>
          </a:p>
        </p:txBody>
      </p:sp>
      <p:sp>
        <p:nvSpPr>
          <p:cNvPr id="25602" name="Espaço Reservado para Número de Slide 2">
            <a:extLst>
              <a:ext uri="{FF2B5EF4-FFF2-40B4-BE49-F238E27FC236}">
                <a16:creationId xmlns:a16="http://schemas.microsoft.com/office/drawing/2014/main" id="{33952C49-D207-90B2-3559-E307CC298A3D}"/>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DE19F5AD-B3AE-D040-8D24-5F8E1020669B}" type="slidenum">
              <a:rPr lang="en-US" altLang="pt-BR" sz="1200"/>
              <a:pPr algn="l" eaLnBrk="1" hangingPunct="1"/>
              <a:t>8</a:t>
            </a:fld>
            <a:endParaRPr lang="en-US" altLang="pt-BR" sz="1200"/>
          </a:p>
        </p:txBody>
      </p:sp>
      <p:sp>
        <p:nvSpPr>
          <p:cNvPr id="2" name="Subtítulo 1">
            <a:extLst>
              <a:ext uri="{FF2B5EF4-FFF2-40B4-BE49-F238E27FC236}">
                <a16:creationId xmlns:a16="http://schemas.microsoft.com/office/drawing/2014/main" id="{6A270150-36B9-827D-9182-B7EA8E66F1F6}"/>
              </a:ext>
            </a:extLst>
          </p:cNvPr>
          <p:cNvSpPr>
            <a:spLocks noGrp="1"/>
          </p:cNvSpPr>
          <p:nvPr>
            <p:ph sz="quarter" idx="1"/>
          </p:nvPr>
        </p:nvSpPr>
        <p:spPr>
          <a:xfrm>
            <a:off x="914400" y="1447800"/>
            <a:ext cx="7772400" cy="4789488"/>
          </a:xfrm>
          <a:solidFill>
            <a:schemeClr val="bg1"/>
          </a:solidFill>
        </p:spPr>
        <p:txBody>
          <a:bodyPr>
            <a:normAutofit/>
          </a:bodyPr>
          <a:lstStyle/>
          <a:p>
            <a:pPr>
              <a:lnSpc>
                <a:spcPct val="130000"/>
              </a:lnSpc>
            </a:pPr>
            <a:r>
              <a:rPr lang="pt-BR" altLang="pt-BR" sz="1900" b="1">
                <a:ea typeface="ＭＳ Ｐゴシック" panose="020B0600070205080204" pitchFamily="34" charset="-128"/>
              </a:rPr>
              <a:t>A política social organizada como política de Estado no Brasil iniciou-se no começo do Século XX com medidas de saúde pública pontuais. </a:t>
            </a:r>
          </a:p>
          <a:p>
            <a:pPr>
              <a:lnSpc>
                <a:spcPct val="130000"/>
              </a:lnSpc>
            </a:pPr>
            <a:r>
              <a:rPr lang="pt-BR" altLang="pt-BR" sz="1900" b="1">
                <a:ea typeface="ＭＳ Ｐゴシック" panose="020B0600070205080204" pitchFamily="34" charset="-128"/>
              </a:rPr>
              <a:t>A partir de 1902 o Presidente Rodrigues Alves, em conjunto com o Prefeito Pereira Passos (Rio de Janeiro) e o Médico Oswaldo Cruz promoveram as primeiras grandes ações de saúde pública no Brasil.</a:t>
            </a:r>
          </a:p>
          <a:p>
            <a:pPr lvl="1">
              <a:lnSpc>
                <a:spcPct val="130000"/>
              </a:lnSpc>
            </a:pPr>
            <a:r>
              <a:rPr lang="pt-BR" altLang="pt-BR" sz="1700" b="1">
                <a:ea typeface="ＭＳ Ｐゴシック" panose="020B0600070205080204" pitchFamily="34" charset="-128"/>
              </a:rPr>
              <a:t>Criação da Direção Geral da Saúde Pública</a:t>
            </a:r>
          </a:p>
          <a:p>
            <a:pPr lvl="1">
              <a:lnSpc>
                <a:spcPct val="130000"/>
              </a:lnSpc>
            </a:pPr>
            <a:r>
              <a:rPr lang="pt-BR" altLang="pt-BR" sz="1700" b="1">
                <a:ea typeface="ＭＳ Ｐゴシック" panose="020B0600070205080204" pitchFamily="34" charset="-128"/>
              </a:rPr>
              <a:t>Realização de Ações urbanísticas e sanitárias de impacto </a:t>
            </a:r>
          </a:p>
          <a:p>
            <a:pPr lvl="1">
              <a:lnSpc>
                <a:spcPct val="130000"/>
              </a:lnSpc>
            </a:pPr>
            <a:r>
              <a:rPr lang="pt-BR" altLang="pt-BR" sz="1700" b="1">
                <a:ea typeface="ＭＳ Ｐゴシック" panose="020B0600070205080204" pitchFamily="34" charset="-128"/>
              </a:rPr>
              <a:t>Aprovação da Lei da Vacinação Obrigatória em 1904. A campanha maciça de vacinação da varíola resultou na famosa Revolta da Vacina.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CF894B-8471-A907-71A0-0C5E423223EC}"/>
              </a:ext>
            </a:extLst>
          </p:cNvPr>
          <p:cNvSpPr>
            <a:spLocks noGrp="1"/>
          </p:cNvSpPr>
          <p:nvPr>
            <p:ph type="title"/>
          </p:nvPr>
        </p:nvSpPr>
        <p:spPr>
          <a:xfrm>
            <a:off x="914400" y="333375"/>
            <a:ext cx="7772400" cy="792163"/>
          </a:xfrm>
          <a:solidFill>
            <a:schemeClr val="tx1"/>
          </a:solidFill>
        </p:spPr>
        <p:txBody>
          <a:bodyPr>
            <a:noAutofit/>
          </a:bodyPr>
          <a:lstStyle/>
          <a:p>
            <a:pPr marL="342900" indent="-342900" algn="ctr">
              <a:lnSpc>
                <a:spcPct val="80000"/>
              </a:lnSpc>
            </a:pP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5400" b="1">
                <a:solidFill>
                  <a:srgbClr val="000000"/>
                </a:solidFill>
                <a:ea typeface="ＭＳ Ｐゴシック" panose="020B0600070205080204" pitchFamily="34" charset="-128"/>
              </a:rPr>
            </a:br>
            <a:br>
              <a:rPr lang="pt-BR" altLang="pt-BR" sz="2400" b="1">
                <a:solidFill>
                  <a:srgbClr val="000000"/>
                </a:solidFill>
                <a:ea typeface="ＭＳ Ｐゴシック" panose="020B0600070205080204" pitchFamily="34" charset="-128"/>
              </a:rPr>
            </a:br>
            <a:br>
              <a:rPr lang="pt-BR" altLang="pt-BR" sz="2400" b="1">
                <a:solidFill>
                  <a:srgbClr val="000000"/>
                </a:solidFill>
                <a:ea typeface="ＭＳ Ｐゴシック" panose="020B0600070205080204" pitchFamily="34" charset="-128"/>
              </a:rPr>
            </a:br>
            <a:r>
              <a:rPr lang="pt-BR" altLang="pt-BR" sz="2400" b="1">
                <a:solidFill>
                  <a:schemeClr val="bg1"/>
                </a:solidFill>
                <a:ea typeface="ＭＳ Ｐゴシック" panose="020B0600070205080204" pitchFamily="34" charset="-128"/>
              </a:rPr>
              <a:t>EVOLUÇÃO DO SISTEMA DE SAÚDE BRASILEIRO</a:t>
            </a:r>
            <a:endParaRPr lang="pt-BR" altLang="pt-BR" sz="2400">
              <a:solidFill>
                <a:schemeClr val="bg1"/>
              </a:solidFill>
              <a:ea typeface="ＭＳ Ｐゴシック" panose="020B0600070205080204" pitchFamily="34" charset="-128"/>
            </a:endParaRPr>
          </a:p>
        </p:txBody>
      </p:sp>
      <p:sp>
        <p:nvSpPr>
          <p:cNvPr id="26626" name="Espaço Reservado para Número de Slide 2">
            <a:extLst>
              <a:ext uri="{FF2B5EF4-FFF2-40B4-BE49-F238E27FC236}">
                <a16:creationId xmlns:a16="http://schemas.microsoft.com/office/drawing/2014/main" id="{1E05D5E0-77EE-C5EF-B7C4-B64B34670AD1}"/>
              </a:ext>
            </a:extLst>
          </p:cNvPr>
          <p:cNvSpPr>
            <a:spLocks noGrp="1"/>
          </p:cNvSpPr>
          <p:nvPr>
            <p:ph type="sldNum" sz="quarter" idx="11"/>
          </p:nvPr>
        </p:nvSpPr>
        <p:spPr>
          <a:xfrm>
            <a:off x="457200" y="6245225"/>
            <a:ext cx="2133600" cy="476250"/>
          </a:xfrm>
          <a:noFill/>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fld id="{584F72C9-A4C0-F645-87C7-F1300ABF768B}" type="slidenum">
              <a:rPr lang="en-US" altLang="pt-BR" sz="1200"/>
              <a:pPr algn="l" eaLnBrk="1" hangingPunct="1"/>
              <a:t>9</a:t>
            </a:fld>
            <a:endParaRPr lang="en-US" altLang="pt-BR" sz="1200"/>
          </a:p>
        </p:txBody>
      </p:sp>
      <p:sp>
        <p:nvSpPr>
          <p:cNvPr id="2" name="Subtítulo 1">
            <a:extLst>
              <a:ext uri="{FF2B5EF4-FFF2-40B4-BE49-F238E27FC236}">
                <a16:creationId xmlns:a16="http://schemas.microsoft.com/office/drawing/2014/main" id="{3B402720-9E8D-1990-E90B-B16162AE2B29}"/>
              </a:ext>
            </a:extLst>
          </p:cNvPr>
          <p:cNvSpPr>
            <a:spLocks noGrp="1"/>
          </p:cNvSpPr>
          <p:nvPr>
            <p:ph sz="quarter" idx="1"/>
          </p:nvPr>
        </p:nvSpPr>
        <p:spPr>
          <a:xfrm>
            <a:off x="914400" y="1447800"/>
            <a:ext cx="7772400" cy="4789488"/>
          </a:xfrm>
          <a:solidFill>
            <a:schemeClr val="bg1"/>
          </a:solidFill>
        </p:spPr>
        <p:txBody>
          <a:bodyPr>
            <a:normAutofit/>
          </a:bodyPr>
          <a:lstStyle/>
          <a:p>
            <a:pPr marL="0" indent="0">
              <a:lnSpc>
                <a:spcPct val="130000"/>
              </a:lnSpc>
              <a:buFont typeface="Wingdings" pitchFamily="2" charset="2"/>
              <a:buNone/>
            </a:pPr>
            <a:r>
              <a:rPr lang="pt-BR" altLang="pt-BR" sz="5000" b="1">
                <a:ea typeface="ＭＳ Ｐゴシック" panose="020B0600070205080204" pitchFamily="34" charset="-128"/>
              </a:rPr>
              <a:t>Revolta da Vacina</a:t>
            </a:r>
          </a:p>
          <a:p>
            <a:pPr marL="0" indent="0">
              <a:lnSpc>
                <a:spcPct val="130000"/>
              </a:lnSpc>
              <a:buFont typeface="Wingdings" pitchFamily="2" charset="2"/>
              <a:buNone/>
            </a:pPr>
            <a:r>
              <a:rPr lang="en-US" altLang="pt-BR" sz="1700" b="1">
                <a:ea typeface="ＭＳ Ｐゴシック" panose="020B0600070205080204" pitchFamily="34" charset="-128"/>
              </a:rPr>
              <a:t>"</a:t>
            </a:r>
            <a:r>
              <a:rPr lang="en-US" altLang="pt-BR" sz="2200" b="1" i="1">
                <a:ea typeface="ＭＳ Ｐゴシック" panose="020B0600070205080204" pitchFamily="34" charset="-128"/>
              </a:rPr>
              <a:t>Tiros, gritaria, engarrafamento de trânsito, comércio fechado, transporte público assaltado e queimado, lampiões quebrados às pedradas, destruição de fachadas dos edifícios públicos e privados, árvores derrubadas: o povo do Rio de Janeiro se revolta contra o projeto de vacinação obrigatório proposto pelo sanitarista o OSWALDO CRUZ.</a:t>
            </a:r>
            <a:r>
              <a:rPr lang="en-US" altLang="pt-BR" sz="3000" b="1" u="sng">
                <a:solidFill>
                  <a:srgbClr val="000000"/>
                </a:solidFill>
                <a:ea typeface="ＭＳ Ｐゴシック" panose="020B0600070205080204" pitchFamily="34" charset="-128"/>
                <a:hlinkClick r:id="rId2"/>
              </a:rPr>
              <a:t> </a:t>
            </a:r>
          </a:p>
          <a:p>
            <a:pPr marL="0" indent="0">
              <a:lnSpc>
                <a:spcPct val="130000"/>
              </a:lnSpc>
              <a:buFont typeface="Wingdings" pitchFamily="2" charset="2"/>
              <a:buNone/>
            </a:pPr>
            <a:r>
              <a:rPr lang="en-US" altLang="pt-BR" sz="1700" b="1">
                <a:solidFill>
                  <a:srgbClr val="000000"/>
                </a:solidFill>
                <a:ea typeface="ＭＳ Ｐゴシック" panose="020B0600070205080204" pitchFamily="34" charset="-128"/>
                <a:hlinkClick r:id="rId2"/>
              </a:rPr>
              <a:t>(</a:t>
            </a:r>
            <a:r>
              <a:rPr lang="en-US" altLang="pt-BR" sz="1700" b="1">
                <a:solidFill>
                  <a:srgbClr val="000000"/>
                </a:solidFill>
                <a:ea typeface="ＭＳ Ｐゴシック" panose="020B0600070205080204" pitchFamily="34" charset="-128"/>
                <a:hlinkClick r:id="rId3"/>
              </a:rPr>
              <a:t>Gazeta de Notícias, </a:t>
            </a:r>
            <a:r>
              <a:rPr lang="en-US" altLang="pt-BR" sz="1700" b="1">
                <a:solidFill>
                  <a:srgbClr val="000000"/>
                </a:solidFill>
                <a:ea typeface="ＭＳ Ｐゴシック" panose="020B0600070205080204" pitchFamily="34" charset="-128"/>
                <a:hlinkClick r:id="rId4"/>
              </a:rPr>
              <a:t>14 de novembro de </a:t>
            </a:r>
            <a:r>
              <a:rPr lang="en-US" altLang="pt-BR" sz="1700" b="1">
                <a:solidFill>
                  <a:srgbClr val="000000"/>
                </a:solidFill>
                <a:ea typeface="ＭＳ Ｐゴシック" panose="020B0600070205080204" pitchFamily="34" charset="-128"/>
                <a:hlinkClick r:id="rId5"/>
              </a:rPr>
              <a:t>1904).</a:t>
            </a:r>
            <a:r>
              <a:rPr lang="pt-BR" altLang="pt-BR" sz="1700" b="1">
                <a:solidFill>
                  <a:srgbClr val="000000"/>
                </a:solidFill>
                <a:ea typeface="ＭＳ Ｐゴシック" panose="020B0600070205080204" pitchFamily="34" charset="-128"/>
              </a:rPr>
              <a:t> </a:t>
            </a:r>
          </a:p>
        </p:txBody>
      </p:sp>
    </p:spTree>
  </p:cSld>
  <p:clrMapOvr>
    <a:masterClrMapping/>
  </p:clrMapOvr>
</p:sld>
</file>

<file path=ppt/theme/theme1.xml><?xml version="1.0" encoding="utf-8"?>
<a:theme xmlns:a="http://schemas.openxmlformats.org/drawingml/2006/main" name="Pixel">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themeOverride>
</file>

<file path=ppt/theme/themeOverride2.xml><?xml version="1.0" encoding="utf-8"?>
<a:themeOverride xmlns:a="http://schemas.openxmlformats.org/drawingml/2006/main">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themeOverride>
</file>

<file path=docProps/app.xml><?xml version="1.0" encoding="utf-8"?>
<Properties xmlns="http://schemas.openxmlformats.org/officeDocument/2006/extended-properties" xmlns:vt="http://schemas.openxmlformats.org/officeDocument/2006/docPropsVTypes">
  <Template>Pixel</Template>
  <TotalTime>1091</TotalTime>
  <Words>3837</Words>
  <Application>Microsoft Office PowerPoint</Application>
  <PresentationFormat>Apresentação na tela (4:3)</PresentationFormat>
  <Paragraphs>502</Paragraphs>
  <Slides>57</Slides>
  <Notes>44</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1</vt:i4>
      </vt:variant>
      <vt:variant>
        <vt:lpstr>Títulos de slides</vt:lpstr>
      </vt:variant>
      <vt:variant>
        <vt:i4>57</vt:i4>
      </vt:variant>
    </vt:vector>
  </HeadingPairs>
  <TitlesOfParts>
    <vt:vector size="67" baseType="lpstr">
      <vt:lpstr>Arial</vt:lpstr>
      <vt:lpstr>Arial Black</vt:lpstr>
      <vt:lpstr>Garamond</vt:lpstr>
      <vt:lpstr>Tahoma</vt:lpstr>
      <vt:lpstr>Times New Roman</vt:lpstr>
      <vt:lpstr>Triplex Light</vt:lpstr>
      <vt:lpstr>Verdana</vt:lpstr>
      <vt:lpstr>Wingdings</vt:lpstr>
      <vt:lpstr>Pixel</vt:lpstr>
      <vt:lpstr>Figura</vt:lpstr>
      <vt:lpstr> </vt:lpstr>
      <vt:lpstr>Apresentação do PowerPoint</vt:lpstr>
      <vt:lpstr>SISTEMA DE SAÚDE</vt:lpstr>
      <vt:lpstr>O SISTEMA DE SAÚDE BRASILEIRO  </vt:lpstr>
      <vt:lpstr>CONCEITO DE SAÚDE</vt:lpstr>
      <vt:lpstr>CONCEITO DE SAÚDE</vt:lpstr>
      <vt:lpstr>           SAÚDE E PROTEÇÃO SOCIAL</vt:lpstr>
      <vt:lpstr>          EVOLUÇÃO DO SISTEMA DE SAÚDE BRASILEIRO</vt:lpstr>
      <vt:lpstr>         EVOLUÇÃO DO SISTEMA DE SAÚDE BRASILEIRO</vt:lpstr>
      <vt:lpstr>          EVOLUÇÃO DO SISTEMA DE SAÚDE BRASILEIRO</vt:lpstr>
      <vt:lpstr>          EVOLUÇÃO DO SISTEMA DE SAÚDE BRASILEIRO</vt:lpstr>
      <vt:lpstr>          EVOLUÇÃO DO SISTEMA DE SAÚDE BRASILEIRO</vt:lpstr>
      <vt:lpstr>          EVOLUÇÃO DO SISTEMA DE SAÚDE BRASILEIRO</vt:lpstr>
      <vt:lpstr>          SISTEMA DE SAÚDE BRASILEIRO</vt:lpstr>
      <vt:lpstr>Apresentação do PowerPoint</vt:lpstr>
      <vt:lpstr>REGULAÇÃO</vt:lpstr>
      <vt:lpstr>REGULAÇÃO EM SAÚDE</vt:lpstr>
      <vt:lpstr>O SETOR SAÚDE NO BRASIL</vt:lpstr>
      <vt:lpstr>O SETOR SAÚDE NO BRASIL</vt:lpstr>
      <vt:lpstr>Regulação e Políticas Públicas</vt:lpstr>
      <vt:lpstr>Regulação e Políticas Públicas</vt:lpstr>
      <vt:lpstr>Regulação e Políticas Públicas</vt:lpstr>
      <vt:lpstr>Regulação e Políticas Públicas</vt:lpstr>
      <vt:lpstr>Regulação e Políticas Públicas</vt:lpstr>
      <vt:lpstr>Regulação e Políticas Públicas</vt:lpstr>
      <vt:lpstr>Regulação e Políticas Públicas</vt:lpstr>
      <vt:lpstr>Saúde: Direito de todos e  Dever do Estado</vt:lpstr>
      <vt:lpstr>SAÚDE: direito de todos e dever do Estado</vt:lpstr>
      <vt:lpstr>SAÚDE: Pública, Complementar e Suplementar</vt:lpstr>
      <vt:lpstr>SAÚDE: Pública, Complementar e Suplementar</vt:lpstr>
      <vt:lpstr>SAÚDE: Pública, Complementar e Suplementar</vt:lpstr>
      <vt:lpstr>SAÚDE SUPLEMENTAR</vt:lpstr>
      <vt:lpstr>SAÚDE SUPLEMENTAR  </vt:lpstr>
      <vt:lpstr>Regulação da Saúde Suplementar no Brasil: LEI 9656/1998</vt:lpstr>
      <vt:lpstr>SISTEMA ÚNICO DE SAÚDE - SUS</vt:lpstr>
      <vt:lpstr>SISTEMA ÚNICO DE SAÚDE - SUS</vt:lpstr>
      <vt:lpstr> Modelos de Gestão da Saúde Pública </vt:lpstr>
      <vt:lpstr> Modelos de Gestão da Saúde Pública: Estatal Puro  </vt:lpstr>
      <vt:lpstr> Modelos de Gestão da Saúde Pública: Estatal Puro  </vt:lpstr>
      <vt:lpstr>PRINCÍPIOS DA ADMINISTRAÇÃO PÚBLICA</vt:lpstr>
      <vt:lpstr>PRINCÍPIOS DA ADMINISTRAÇÃO PÚBLICA</vt:lpstr>
      <vt:lpstr>Organização administrativa do Estado: Administração Direta e Indireta</vt:lpstr>
      <vt:lpstr>Organização administrativa do Estado: Administração Direta e Indireta</vt:lpstr>
      <vt:lpstr>Organização administrativa do Estado: Administração Direta e Indireta</vt:lpstr>
      <vt:lpstr>      Modelos de Gestão da Saúde Pública:  Estatal com participação da iniciativa privada  </vt:lpstr>
      <vt:lpstr> Modelos de Gestão da Saúde Pública:  Estatal com participação da iniciativa privada  </vt:lpstr>
      <vt:lpstr> Modelos de Gestão da Saúde Pública:  Estatal com participação da iniciativa privada  </vt:lpstr>
      <vt:lpstr>Apresentação do PowerPoint</vt:lpstr>
      <vt:lpstr> Modelos de Gestão da Saúde Pública:  Estatal com participação da iniciativa privada  </vt:lpstr>
      <vt:lpstr> Modelos de Gestão da Saúde Pública:  Estatal com participação da iniciativa privada  </vt:lpstr>
      <vt:lpstr> Modelos de Gestão da Saúde Pública:  Estatal com participação da iniciativa privada  </vt:lpstr>
      <vt:lpstr> Modelos de Gestão da Saúde Pública:  Estatal com participação da iniciativa privada  </vt:lpstr>
      <vt:lpstr> Modelos de Gestão da Saúde Pública:  Estatal com participação da iniciativa privada  </vt:lpstr>
      <vt:lpstr> Modelos de Gestão da Saúde Pública:  Estatal com participação da iniciativa privada  </vt:lpstr>
      <vt:lpstr>DESAFIOS DOS SISTEMAS DE SAÚDE</vt:lpstr>
      <vt:lpstr> Governança do sistema de saúde brasileiro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PSICOLOGIA NA SAÚDE SUPLEMENTAR</dc:title>
  <dc:creator>Fernando Aith</dc:creator>
  <cp:lastModifiedBy>Sala Pedro Egydio</cp:lastModifiedBy>
  <cp:revision>130</cp:revision>
  <dcterms:created xsi:type="dcterms:W3CDTF">2007-03-30T20:45:43Z</dcterms:created>
  <dcterms:modified xsi:type="dcterms:W3CDTF">2023-10-31T20:25:57Z</dcterms:modified>
</cp:coreProperties>
</file>