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Ua0PjpgKMBR8N3t/IwjTGrfxK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84fc706c55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6" name="Google Shape;236;g184fc706c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84fc706c55_0_2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4" name="Google Shape;244;g184fc706c5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84fc706c55_0_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g184fc706c5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818841f4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Google Shape;260;g1818841f46f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184fc706c55_0_3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g184fc706c5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8"/>
          <p:cNvCxnSpPr/>
          <p:nvPr/>
        </p:nvCxnSpPr>
        <p:spPr>
          <a:xfrm>
            <a:off x="0" y="6400800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35938" y="6445250"/>
            <a:ext cx="1008062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9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  <a:defRPr/>
            </a:lvl1pPr>
            <a:lvl2pPr lvl="1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lvl="2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lvl="3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lvl="4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lvl="5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lvl="6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lvl="7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lvl="8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2514600" y="-3048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>
            <a:spLocks noGrp="1"/>
          </p:cNvSpPr>
          <p:nvPr>
            <p:ph type="title"/>
          </p:nvPr>
        </p:nvSpPr>
        <p:spPr>
          <a:xfrm rot="5400000">
            <a:off x="4781550" y="19621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body" idx="1"/>
          </p:nvPr>
        </p:nvSpPr>
        <p:spPr>
          <a:xfrm rot="5400000">
            <a:off x="819150" y="952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8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marL="914400" lvl="1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/>
            </a:lvl1pPr>
            <a:lvl2pPr marL="914400" lvl="1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/>
            </a:lvl2pPr>
            <a:lvl3pPr marL="1371600" lvl="2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/>
            </a:lvl3pPr>
            <a:lvl4pPr marL="1828800" lvl="3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4pPr>
            <a:lvl5pPr marL="2286000" lvl="4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5pPr>
            <a:lvl6pPr marL="2743200" lvl="5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6pPr>
            <a:lvl7pPr marL="3200400" lvl="6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7pPr>
            <a:lvl8pPr marL="3657600" lvl="7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8pPr>
            <a:lvl9pPr marL="4114800" lvl="8" indent="-228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marL="914400" lvl="1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marL="1371600" lvl="2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marL="1828800" lvl="3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marL="2286000" lvl="4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marL="2743200" lvl="5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marL="3200400" lvl="6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marL="3657600" lvl="7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marL="4114800" lvl="8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sz="2400" b="1"/>
            </a:lvl1pPr>
            <a:lvl2pPr marL="914400" lvl="1" indent="-228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 b="1"/>
            </a:lvl2pPr>
            <a:lvl3pPr marL="1371600" lvl="2" indent="-228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 b="1"/>
            </a:lvl3pPr>
            <a:lvl4pPr marL="1828800" lvl="3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4pPr>
            <a:lvl5pPr marL="2286000" lvl="4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5pPr>
            <a:lvl6pPr marL="2743200" lvl="5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6pPr>
            <a:lvl7pPr marL="3200400" lvl="6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7pPr>
            <a:lvl8pPr marL="3657600" lvl="7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8pPr>
            <a:lvl9pPr marL="4114800" lvl="8" indent="-228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marL="914400" lvl="1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marL="1371600" lvl="2" indent="-3429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marL="1828800" lvl="3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marL="2286000" lvl="4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marL="2743200" lvl="5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marL="3200400" lvl="6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marL="3657600" lvl="7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marL="4114800" lvl="8" indent="-330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just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Char char="•"/>
              <a:defRPr sz="3200"/>
            </a:lvl1pPr>
            <a:lvl2pPr marL="914400" lvl="1" indent="-40640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–"/>
              <a:defRPr sz="2800"/>
            </a:lvl2pPr>
            <a:lvl3pPr marL="1371600" lvl="2" indent="-3810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3pPr>
            <a:lvl4pPr marL="1828800" lvl="3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4pPr>
            <a:lvl5pPr marL="2286000" lvl="4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5pPr>
            <a:lvl6pPr marL="2743200" lvl="5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6pPr>
            <a:lvl7pPr marL="3200400" lvl="6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7pPr>
            <a:lvl8pPr marL="3657600" lvl="7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8pPr>
            <a:lvl9pPr marL="4114800" lvl="8" indent="-355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marL="914400" lvl="1" indent="-2286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marL="1371600" lvl="2" indent="-228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marL="1828800" lvl="3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marL="2286000" lvl="4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marL="2743200" lvl="5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marL="3200400" lvl="6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marL="3657600" lvl="7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marL="4114800" lvl="8" indent="-228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just" rtl="0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just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just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16416" y="6557246"/>
            <a:ext cx="827584" cy="3388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7"/>
          <p:cNvCxnSpPr/>
          <p:nvPr/>
        </p:nvCxnSpPr>
        <p:spPr>
          <a:xfrm>
            <a:off x="0" y="6529536"/>
            <a:ext cx="9144000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yperledger-fabric.readthedocs.io/pt/release-2.2/fabric-sdk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API com Node.js</a:t>
            </a:r>
            <a:endParaRPr sz="24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endParaRPr b="1"/>
          </a:p>
        </p:txBody>
      </p:sp>
      <p:grpSp>
        <p:nvGrpSpPr>
          <p:cNvPr id="92" name="Google Shape;92;p1"/>
          <p:cNvGrpSpPr/>
          <p:nvPr/>
        </p:nvGrpSpPr>
        <p:grpSpPr>
          <a:xfrm>
            <a:off x="2270724" y="132093"/>
            <a:ext cx="4445814" cy="2099655"/>
            <a:chOff x="168721" y="13862"/>
            <a:chExt cx="8663634" cy="4091634"/>
          </a:xfrm>
        </p:grpSpPr>
        <p:cxnSp>
          <p:nvCxnSpPr>
            <p:cNvPr id="93" name="Google Shape;93;p1"/>
            <p:cNvCxnSpPr>
              <a:stCxn id="94" idx="3"/>
            </p:cNvCxnSpPr>
            <p:nvPr/>
          </p:nvCxnSpPr>
          <p:spPr>
            <a:xfrm rot="10800000" flipH="1">
              <a:off x="200666" y="2456351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95;p1"/>
            <p:cNvCxnSpPr>
              <a:stCxn id="96" idx="7"/>
            </p:cNvCxnSpPr>
            <p:nvPr/>
          </p:nvCxnSpPr>
          <p:spPr>
            <a:xfrm flipH="1">
              <a:off x="3444110" y="261707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7" name="Google Shape;97;p1"/>
            <p:cNvCxnSpPr>
              <a:endCxn id="9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99" name="Google Shape;99;p1"/>
            <p:cNvCxnSpPr>
              <a:endCxn id="100" idx="1"/>
            </p:cNvCxnSpPr>
            <p:nvPr/>
          </p:nvCxnSpPr>
          <p:spPr>
            <a:xfrm rot="10800000">
              <a:off x="4112266" y="1328507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>
              <a:stCxn id="100" idx="3"/>
            </p:cNvCxnSpPr>
            <p:nvPr/>
          </p:nvCxnSpPr>
          <p:spPr>
            <a:xfrm rot="10800000" flipH="1">
              <a:off x="4112266" y="924151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>
              <a:stCxn id="103" idx="6"/>
            </p:cNvCxnSpPr>
            <p:nvPr/>
          </p:nvCxnSpPr>
          <p:spPr>
            <a:xfrm flipH="1">
              <a:off x="2678855" y="1837429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4" name="Google Shape;104;p1"/>
            <p:cNvCxnSpPr>
              <a:stCxn id="100" idx="2"/>
              <a:endCxn id="105" idx="2"/>
            </p:cNvCxnSpPr>
            <p:nvPr/>
          </p:nvCxnSpPr>
          <p:spPr>
            <a:xfrm flipH="1">
              <a:off x="2810421" y="1405629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6" name="Google Shape;106;p1"/>
            <p:cNvCxnSpPr>
              <a:stCxn id="105" idx="0"/>
            </p:cNvCxnSpPr>
            <p:nvPr/>
          </p:nvCxnSpPr>
          <p:spPr>
            <a:xfrm flipH="1">
              <a:off x="2768488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7" name="Google Shape;107;p1"/>
            <p:cNvCxnSpPr>
              <a:endCxn id="105" idx="3"/>
            </p:cNvCxnSpPr>
            <p:nvPr/>
          </p:nvCxnSpPr>
          <p:spPr>
            <a:xfrm flipH="1">
              <a:off x="2842266" y="845351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08" name="Google Shape;108;p1"/>
            <p:cNvCxnSpPr>
              <a:endCxn id="109" idx="4"/>
            </p:cNvCxnSpPr>
            <p:nvPr/>
          </p:nvCxnSpPr>
          <p:spPr>
            <a:xfrm flipH="1">
              <a:off x="5649888" y="1241096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0" name="Google Shape;110;p1"/>
            <p:cNvCxnSpPr>
              <a:stCxn id="111" idx="7"/>
              <a:endCxn id="109" idx="3"/>
            </p:cNvCxnSpPr>
            <p:nvPr/>
          </p:nvCxnSpPr>
          <p:spPr>
            <a:xfrm flipH="1">
              <a:off x="5572910" y="1315807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2" name="Google Shape;112;p1"/>
            <p:cNvCxnSpPr>
              <a:stCxn id="111" idx="5"/>
              <a:endCxn id="113" idx="1"/>
            </p:cNvCxnSpPr>
            <p:nvPr/>
          </p:nvCxnSpPr>
          <p:spPr>
            <a:xfrm rot="10800000">
              <a:off x="5712410" y="1137951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4" name="Google Shape;114;p1"/>
            <p:cNvCxnSpPr>
              <a:stCxn id="115" idx="3"/>
              <a:endCxn id="116" idx="3"/>
            </p:cNvCxnSpPr>
            <p:nvPr/>
          </p:nvCxnSpPr>
          <p:spPr>
            <a:xfrm flipH="1">
              <a:off x="1419866" y="2587651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7" name="Google Shape;117;p1"/>
            <p:cNvCxnSpPr>
              <a:stCxn id="118" idx="1"/>
            </p:cNvCxnSpPr>
            <p:nvPr/>
          </p:nvCxnSpPr>
          <p:spPr>
            <a:xfrm>
              <a:off x="505466" y="1607907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9" name="Google Shape;119;p1"/>
            <p:cNvSpPr/>
            <p:nvPr/>
          </p:nvSpPr>
          <p:spPr>
            <a:xfrm>
              <a:off x="10577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8721" y="2757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38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32721" y="364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172521" y="2731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540821" y="1791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315521" y="128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963221" y="95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169981" y="7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991421" y="229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165921" y="1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473521" y="1575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5215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080321" y="12965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810321" y="134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79284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7610921" y="37222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8614221" y="386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9" name="Google Shape;129;p1"/>
            <p:cNvCxnSpPr/>
            <p:nvPr/>
          </p:nvCxnSpPr>
          <p:spPr>
            <a:xfrm>
              <a:off x="925132" y="2421629"/>
              <a:ext cx="263986" cy="11271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0" name="Google Shape;130;p1"/>
            <p:cNvCxnSpPr>
              <a:stCxn id="120" idx="6"/>
              <a:endCxn id="131" idx="1"/>
            </p:cNvCxnSpPr>
            <p:nvPr/>
          </p:nvCxnSpPr>
          <p:spPr>
            <a:xfrm>
              <a:off x="551955" y="3602729"/>
              <a:ext cx="4866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2" name="Google Shape;132;p1"/>
            <p:cNvCxnSpPr>
              <a:endCxn id="133" idx="2"/>
            </p:cNvCxnSpPr>
            <p:nvPr/>
          </p:nvCxnSpPr>
          <p:spPr>
            <a:xfrm>
              <a:off x="1257221" y="3664929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p1"/>
            <p:cNvCxnSpPr>
              <a:stCxn id="133" idx="3"/>
            </p:cNvCxnSpPr>
            <p:nvPr/>
          </p:nvCxnSpPr>
          <p:spPr>
            <a:xfrm rot="10800000" flipH="1">
              <a:off x="2156466" y="3383851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5" name="Google Shape;135;p1"/>
            <p:cNvCxnSpPr>
              <a:stCxn id="116" idx="0"/>
            </p:cNvCxnSpPr>
            <p:nvPr/>
          </p:nvCxnSpPr>
          <p:spPr>
            <a:xfrm flipH="1">
              <a:off x="1189188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6" name="Google Shape;136;p1"/>
            <p:cNvCxnSpPr>
              <a:endCxn id="115" idx="3"/>
            </p:cNvCxnSpPr>
            <p:nvPr/>
          </p:nvCxnSpPr>
          <p:spPr>
            <a:xfrm flipH="1">
              <a:off x="1953266" y="2084851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7" name="Google Shape;137;p1"/>
            <p:cNvCxnSpPr>
              <a:endCxn id="115" idx="5"/>
            </p:cNvCxnSpPr>
            <p:nvPr/>
          </p:nvCxnSpPr>
          <p:spPr>
            <a:xfrm rot="10800000">
              <a:off x="2107510" y="2587651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8" name="Google Shape;138;p1"/>
            <p:cNvCxnSpPr>
              <a:endCxn id="139" idx="2"/>
            </p:cNvCxnSpPr>
            <p:nvPr/>
          </p:nvCxnSpPr>
          <p:spPr>
            <a:xfrm rot="10800000">
              <a:off x="2988121" y="2777229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2736015" y="2084027"/>
              <a:ext cx="1165758" cy="71298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1"/>
            <p:cNvCxnSpPr>
              <a:stCxn id="121" idx="2"/>
              <a:endCxn id="142" idx="2"/>
            </p:cNvCxnSpPr>
            <p:nvPr/>
          </p:nvCxnSpPr>
          <p:spPr>
            <a:xfrm rot="10800000">
              <a:off x="3496221" y="3602729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3" name="Google Shape;143;p1"/>
            <p:cNvCxnSpPr>
              <a:endCxn id="142" idx="3"/>
            </p:cNvCxnSpPr>
            <p:nvPr/>
          </p:nvCxnSpPr>
          <p:spPr>
            <a:xfrm flipH="1">
              <a:off x="3528066" y="2830551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4" name="Google Shape;144;p1"/>
            <p:cNvCxnSpPr>
              <a:endCxn id="145" idx="5"/>
            </p:cNvCxnSpPr>
            <p:nvPr/>
          </p:nvCxnSpPr>
          <p:spPr>
            <a:xfrm>
              <a:off x="2531010" y="3419851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5" name="Google Shape;145;p1"/>
            <p:cNvSpPr/>
            <p:nvPr/>
          </p:nvSpPr>
          <p:spPr>
            <a:xfrm>
              <a:off x="2861121" y="3811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124521" y="38873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46" name="Google Shape;146;p1"/>
            <p:cNvGrpSpPr/>
            <p:nvPr/>
          </p:nvGrpSpPr>
          <p:grpSpPr>
            <a:xfrm>
              <a:off x="896083" y="3308487"/>
              <a:ext cx="648726" cy="648726"/>
              <a:chOff x="896083" y="3632337"/>
              <a:chExt cx="648726" cy="648726"/>
            </a:xfrm>
          </p:grpSpPr>
          <p:sp>
            <p:nvSpPr>
              <p:cNvPr id="147" name="Google Shape;147;p1"/>
              <p:cNvSpPr/>
              <p:nvPr/>
            </p:nvSpPr>
            <p:spPr>
              <a:xfrm>
                <a:off x="896083" y="3632337"/>
                <a:ext cx="648726" cy="648726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31" name="Google Shape;131;p1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5" name="Google Shape;115;p1"/>
            <p:cNvSpPr/>
            <p:nvPr/>
          </p:nvSpPr>
          <p:spPr>
            <a:xfrm>
              <a:off x="1921321" y="24014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387921" y="28967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1"/>
            <p:cNvCxnSpPr>
              <a:endCxn id="149" idx="2"/>
            </p:cNvCxnSpPr>
            <p:nvPr/>
          </p:nvCxnSpPr>
          <p:spPr>
            <a:xfrm rot="10800000">
              <a:off x="1759684" y="1939707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9" name="Google Shape;149;p1"/>
            <p:cNvSpPr/>
            <p:nvPr/>
          </p:nvSpPr>
          <p:spPr>
            <a:xfrm>
              <a:off x="1759684" y="1830640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"/>
            <p:cNvGrpSpPr/>
            <p:nvPr/>
          </p:nvGrpSpPr>
          <p:grpSpPr>
            <a:xfrm>
              <a:off x="2380478" y="1783737"/>
              <a:ext cx="648726" cy="648726"/>
              <a:chOff x="2946111" y="1326815"/>
              <a:chExt cx="648726" cy="648726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2946111" y="1326815"/>
                <a:ext cx="648726" cy="648726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2" name="Google Shape;152;p1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53" name="Google Shape;153;p1"/>
            <p:cNvCxnSpPr>
              <a:endCxn id="122" idx="4"/>
            </p:cNvCxnSpPr>
            <p:nvPr/>
          </p:nvCxnSpPr>
          <p:spPr>
            <a:xfrm rot="10800000" flipH="1">
              <a:off x="5223388" y="2949796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4" name="Google Shape;154;p1"/>
            <p:cNvCxnSpPr>
              <a:stCxn id="122" idx="6"/>
            </p:cNvCxnSpPr>
            <p:nvPr/>
          </p:nvCxnSpPr>
          <p:spPr>
            <a:xfrm rot="10800000" flipH="1">
              <a:off x="5390655" y="2699729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5" name="Google Shape;155;p1"/>
            <p:cNvCxnSpPr>
              <a:endCxn id="122" idx="1"/>
            </p:cNvCxnSpPr>
            <p:nvPr/>
          </p:nvCxnSpPr>
          <p:spPr>
            <a:xfrm>
              <a:off x="4878666" y="2154607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6" name="Google Shape;156;p1"/>
            <p:cNvCxnSpPr>
              <a:stCxn id="157" idx="5"/>
              <a:endCxn id="158" idx="3"/>
            </p:cNvCxnSpPr>
            <p:nvPr/>
          </p:nvCxnSpPr>
          <p:spPr>
            <a:xfrm rot="10800000">
              <a:off x="4235910" y="2788551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9" name="Google Shape;159;p1"/>
            <p:cNvCxnSpPr>
              <a:endCxn id="157" idx="5"/>
            </p:cNvCxnSpPr>
            <p:nvPr/>
          </p:nvCxnSpPr>
          <p:spPr>
            <a:xfrm rot="10800000">
              <a:off x="4685610" y="2994051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1"/>
            <p:cNvCxnSpPr>
              <a:stCxn id="161" idx="1"/>
              <a:endCxn id="119" idx="6"/>
            </p:cNvCxnSpPr>
            <p:nvPr/>
          </p:nvCxnSpPr>
          <p:spPr>
            <a:xfrm flipH="1">
              <a:off x="1275973" y="1080324"/>
              <a:ext cx="4455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2" name="Google Shape;162;p1"/>
            <p:cNvCxnSpPr>
              <a:endCxn id="149" idx="0"/>
            </p:cNvCxnSpPr>
            <p:nvPr/>
          </p:nvCxnSpPr>
          <p:spPr>
            <a:xfrm flipH="1">
              <a:off x="1868751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3" name="Google Shape;163;p1"/>
            <p:cNvCxnSpPr>
              <a:stCxn id="164" idx="0"/>
            </p:cNvCxnSpPr>
            <p:nvPr/>
          </p:nvCxnSpPr>
          <p:spPr>
            <a:xfrm flipH="1">
              <a:off x="2124388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2124521" y="803252"/>
              <a:ext cx="1166913" cy="234869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6" name="Google Shape;166;p1"/>
            <p:cNvCxnSpPr>
              <a:stCxn id="128" idx="1"/>
            </p:cNvCxnSpPr>
            <p:nvPr/>
          </p:nvCxnSpPr>
          <p:spPr>
            <a:xfrm rot="10800000">
              <a:off x="8482066" y="3474807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7" name="Google Shape;167;p1"/>
            <p:cNvCxnSpPr/>
            <p:nvPr/>
          </p:nvCxnSpPr>
          <p:spPr>
            <a:xfrm rot="10800000">
              <a:off x="7202366" y="3181411"/>
              <a:ext cx="1193721" cy="28296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8" name="Google Shape;168;p1"/>
            <p:cNvCxnSpPr>
              <a:stCxn id="127" idx="1"/>
            </p:cNvCxnSpPr>
            <p:nvPr/>
          </p:nvCxnSpPr>
          <p:spPr>
            <a:xfrm rot="10800000">
              <a:off x="7140366" y="3342607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9" name="Google Shape;169;p1"/>
            <p:cNvCxnSpPr>
              <a:stCxn id="170" idx="5"/>
            </p:cNvCxnSpPr>
            <p:nvPr/>
          </p:nvCxnSpPr>
          <p:spPr>
            <a:xfrm rot="10800000">
              <a:off x="5448110" y="3663851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1" name="Google Shape;171;p1"/>
            <p:cNvCxnSpPr>
              <a:stCxn id="172" idx="2"/>
            </p:cNvCxnSpPr>
            <p:nvPr/>
          </p:nvCxnSpPr>
          <p:spPr>
            <a:xfrm rot="10800000" flipH="1">
              <a:off x="6302821" y="3234329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3" name="Google Shape;173;p1"/>
            <p:cNvCxnSpPr/>
            <p:nvPr/>
          </p:nvCxnSpPr>
          <p:spPr>
            <a:xfrm rot="10800000">
              <a:off x="6171303" y="2714197"/>
              <a:ext cx="1031063" cy="572457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4" name="Google Shape;174;p1"/>
            <p:cNvCxnSpPr>
              <a:endCxn id="175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6" name="Google Shape;176;p1"/>
            <p:cNvCxnSpPr>
              <a:stCxn id="175" idx="3"/>
              <a:endCxn id="126" idx="2"/>
            </p:cNvCxnSpPr>
            <p:nvPr/>
          </p:nvCxnSpPr>
          <p:spPr>
            <a:xfrm rot="10800000" flipH="1">
              <a:off x="7411086" y="1837340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7" name="Google Shape;177;p1"/>
            <p:cNvCxnSpPr>
              <a:stCxn id="178" idx="3"/>
              <a:endCxn id="179" idx="3"/>
            </p:cNvCxnSpPr>
            <p:nvPr/>
          </p:nvCxnSpPr>
          <p:spPr>
            <a:xfrm rot="10800000" flipH="1">
              <a:off x="7693666" y="2219251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0" name="Google Shape;180;p1"/>
            <p:cNvCxnSpPr>
              <a:stCxn id="126" idx="5"/>
              <a:endCxn id="179" idx="5"/>
            </p:cNvCxnSpPr>
            <p:nvPr/>
          </p:nvCxnSpPr>
          <p:spPr>
            <a:xfrm>
              <a:off x="8114610" y="1914551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1" name="Google Shape;181;p1"/>
            <p:cNvCxnSpPr>
              <a:endCxn id="111" idx="0"/>
            </p:cNvCxnSpPr>
            <p:nvPr/>
          </p:nvCxnSpPr>
          <p:spPr>
            <a:xfrm>
              <a:off x="6354388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2" name="Google Shape;182;p1"/>
            <p:cNvCxnSpPr>
              <a:endCxn id="124" idx="4"/>
            </p:cNvCxnSpPr>
            <p:nvPr/>
          </p:nvCxnSpPr>
          <p:spPr>
            <a:xfrm rot="10800000" flipH="1">
              <a:off x="5018948" y="295496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3" name="Google Shape;183;p1"/>
            <p:cNvCxnSpPr>
              <a:endCxn id="109" idx="2"/>
            </p:cNvCxnSpPr>
            <p:nvPr/>
          </p:nvCxnSpPr>
          <p:spPr>
            <a:xfrm rot="10800000" flipH="1">
              <a:off x="4914121" y="1900929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4" name="Google Shape;184;p1"/>
            <p:cNvCxnSpPr>
              <a:endCxn id="113" idx="6"/>
            </p:cNvCxnSpPr>
            <p:nvPr/>
          </p:nvCxnSpPr>
          <p:spPr>
            <a:xfrm>
              <a:off x="5224555" y="1087929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5" name="Google Shape;185;p1"/>
            <p:cNvCxnSpPr/>
            <p:nvPr/>
          </p:nvCxnSpPr>
          <p:spPr>
            <a:xfrm rot="10800000" flipH="1">
              <a:off x="6171303" y="1962022"/>
              <a:ext cx="921152" cy="646964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6" name="Google Shape;186;p1"/>
            <p:cNvCxnSpPr>
              <a:stCxn id="109" idx="5"/>
            </p:cNvCxnSpPr>
            <p:nvPr/>
          </p:nvCxnSpPr>
          <p:spPr>
            <a:xfrm>
              <a:off x="5727010" y="1978051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7" name="Google Shape;187;p1"/>
            <p:cNvCxnSpPr>
              <a:stCxn id="111" idx="5"/>
            </p:cNvCxnSpPr>
            <p:nvPr/>
          </p:nvCxnSpPr>
          <p:spPr>
            <a:xfrm>
              <a:off x="6501710" y="1470051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8" name="Google Shape;188;p1"/>
            <p:cNvCxnSpPr>
              <a:stCxn id="123" idx="4"/>
            </p:cNvCxnSpPr>
            <p:nvPr/>
          </p:nvCxnSpPr>
          <p:spPr>
            <a:xfrm>
              <a:off x="7072288" y="1171796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9" name="Google Shape;189;p1"/>
            <p:cNvCxnSpPr>
              <a:stCxn id="190" idx="1"/>
            </p:cNvCxnSpPr>
            <p:nvPr/>
          </p:nvCxnSpPr>
          <p:spPr>
            <a:xfrm>
              <a:off x="7744466" y="345527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1" name="Google Shape;191;p1"/>
            <p:cNvCxnSpPr>
              <a:endCxn id="126" idx="0"/>
            </p:cNvCxnSpPr>
            <p:nvPr/>
          </p:nvCxnSpPr>
          <p:spPr>
            <a:xfrm flipH="1">
              <a:off x="8037488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2" name="Google Shape;192;p1"/>
            <p:cNvCxnSpPr>
              <a:stCxn id="193" idx="6"/>
            </p:cNvCxnSpPr>
            <p:nvPr/>
          </p:nvCxnSpPr>
          <p:spPr>
            <a:xfrm flipH="1">
              <a:off x="6364194" y="231996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4" name="Google Shape;194;p1"/>
            <p:cNvCxnSpPr>
              <a:stCxn id="149" idx="3"/>
            </p:cNvCxnSpPr>
            <p:nvPr/>
          </p:nvCxnSpPr>
          <p:spPr>
            <a:xfrm flipH="1">
              <a:off x="1006529" y="2016829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5" name="Google Shape;195;p1"/>
            <p:cNvCxnSpPr>
              <a:stCxn id="125" idx="4"/>
            </p:cNvCxnSpPr>
            <p:nvPr/>
          </p:nvCxnSpPr>
          <p:spPr>
            <a:xfrm>
              <a:off x="3274988" y="231996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196" name="Google Shape;196;p1"/>
            <p:cNvGrpSpPr/>
            <p:nvPr/>
          </p:nvGrpSpPr>
          <p:grpSpPr>
            <a:xfrm>
              <a:off x="4704772" y="625577"/>
              <a:ext cx="648726" cy="648726"/>
              <a:chOff x="4874746" y="2096933"/>
              <a:chExt cx="648726" cy="648726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4874746" y="2096933"/>
                <a:ext cx="648726" cy="648726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98" name="Google Shape;198;p1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1"/>
            <p:cNvGrpSpPr/>
            <p:nvPr/>
          </p:nvGrpSpPr>
          <p:grpSpPr>
            <a:xfrm>
              <a:off x="6066541" y="144982"/>
              <a:ext cx="648726" cy="648726"/>
              <a:chOff x="4310865" y="781186"/>
              <a:chExt cx="648726" cy="648726"/>
            </a:xfrm>
          </p:grpSpPr>
          <p:sp>
            <p:nvSpPr>
              <p:cNvPr id="200" name="Google Shape;200;p1"/>
              <p:cNvSpPr/>
              <p:nvPr/>
            </p:nvSpPr>
            <p:spPr>
              <a:xfrm>
                <a:off x="4310865" y="781186"/>
                <a:ext cx="648726" cy="648726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1" name="Google Shape;201;p1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"/>
            <p:cNvSpPr/>
            <p:nvPr/>
          </p:nvSpPr>
          <p:spPr>
            <a:xfrm>
              <a:off x="7661721" y="25919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2" name="Google Shape;202;p1"/>
            <p:cNvCxnSpPr>
              <a:endCxn id="178" idx="5"/>
            </p:cNvCxnSpPr>
            <p:nvPr/>
          </p:nvCxnSpPr>
          <p:spPr>
            <a:xfrm rot="10800000">
              <a:off x="7847910" y="2778151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203" name="Google Shape;203;p1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" name="Google Shape;204;p1"/>
            <p:cNvGrpSpPr/>
            <p:nvPr/>
          </p:nvGrpSpPr>
          <p:grpSpPr>
            <a:xfrm>
              <a:off x="8128958" y="3133461"/>
              <a:ext cx="648726" cy="648726"/>
              <a:chOff x="8128958" y="3457311"/>
              <a:chExt cx="648726" cy="648726"/>
            </a:xfrm>
          </p:grpSpPr>
          <p:sp>
            <p:nvSpPr>
              <p:cNvPr id="205" name="Google Shape;205;p1"/>
              <p:cNvSpPr/>
              <p:nvPr/>
            </p:nvSpPr>
            <p:spPr>
              <a:xfrm>
                <a:off x="8128958" y="3457311"/>
                <a:ext cx="648726" cy="648726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06" name="Google Shape;206;p1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7" name="Google Shape;207;p1"/>
            <p:cNvSpPr/>
            <p:nvPr/>
          </p:nvSpPr>
          <p:spPr>
            <a:xfrm>
              <a:off x="8431724" y="2597387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1"/>
            <p:cNvCxnSpPr>
              <a:stCxn id="178" idx="6"/>
              <a:endCxn id="207" idx="2"/>
            </p:cNvCxnSpPr>
            <p:nvPr/>
          </p:nvCxnSpPr>
          <p:spPr>
            <a:xfrm>
              <a:off x="7879855" y="2701029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79" name="Google Shape;179;p1"/>
            <p:cNvSpPr/>
            <p:nvPr/>
          </p:nvSpPr>
          <p:spPr>
            <a:xfrm>
              <a:off x="8372921" y="203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09" name="Google Shape;209;p1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"/>
            <p:cNvGrpSpPr/>
            <p:nvPr/>
          </p:nvGrpSpPr>
          <p:grpSpPr>
            <a:xfrm>
              <a:off x="5766891" y="2381670"/>
              <a:ext cx="648726" cy="648726"/>
              <a:chOff x="6251575" y="2768158"/>
              <a:chExt cx="648726" cy="648726"/>
            </a:xfrm>
          </p:grpSpPr>
          <p:sp>
            <p:nvSpPr>
              <p:cNvPr id="211" name="Google Shape;211;p1"/>
              <p:cNvSpPr/>
              <p:nvPr/>
            </p:nvSpPr>
            <p:spPr>
              <a:xfrm>
                <a:off x="6251575" y="2768158"/>
                <a:ext cx="648726" cy="648726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2" name="Google Shape;212;p1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"/>
            <p:cNvSpPr/>
            <p:nvPr/>
          </p:nvSpPr>
          <p:spPr>
            <a:xfrm>
              <a:off x="5934521" y="3823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213" name="Google Shape;213;p1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4" name="Google Shape;214;p1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5" name="Google Shape;215;p1"/>
            <p:cNvGrpSpPr/>
            <p:nvPr/>
          </p:nvGrpSpPr>
          <p:grpSpPr>
            <a:xfrm>
              <a:off x="608573" y="2076764"/>
              <a:ext cx="648726" cy="648726"/>
              <a:chOff x="2140528" y="2408258"/>
              <a:chExt cx="648726" cy="648726"/>
            </a:xfrm>
          </p:grpSpPr>
          <p:sp>
            <p:nvSpPr>
              <p:cNvPr id="216" name="Google Shape;216;p1"/>
              <p:cNvSpPr/>
              <p:nvPr/>
            </p:nvSpPr>
            <p:spPr>
              <a:xfrm>
                <a:off x="2140528" y="2408258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17" name="Google Shape;217;p1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8" name="Google Shape;218;p1"/>
            <p:cNvGrpSpPr/>
            <p:nvPr/>
          </p:nvGrpSpPr>
          <p:grpSpPr>
            <a:xfrm>
              <a:off x="3055031" y="495144"/>
              <a:ext cx="648726" cy="648726"/>
              <a:chOff x="2496833" y="528286"/>
              <a:chExt cx="648726" cy="648726"/>
            </a:xfrm>
          </p:grpSpPr>
          <p:sp>
            <p:nvSpPr>
              <p:cNvPr id="219" name="Google Shape;219;p1"/>
              <p:cNvSpPr/>
              <p:nvPr/>
            </p:nvSpPr>
            <p:spPr>
              <a:xfrm>
                <a:off x="2496833" y="528286"/>
                <a:ext cx="648726" cy="648726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98" name="Google Shape;98;p1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Google Shape;220;p1"/>
            <p:cNvCxnSpPr>
              <a:stCxn id="221" idx="0"/>
            </p:cNvCxnSpPr>
            <p:nvPr/>
          </p:nvCxnSpPr>
          <p:spPr>
            <a:xfrm flipH="1">
              <a:off x="3893212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21" name="Google Shape;221;p1"/>
            <p:cNvSpPr/>
            <p:nvPr/>
          </p:nvSpPr>
          <p:spPr>
            <a:xfrm>
              <a:off x="3978845" y="2071076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2" name="Google Shape;222;p1"/>
            <p:cNvGrpSpPr/>
            <p:nvPr/>
          </p:nvGrpSpPr>
          <p:grpSpPr>
            <a:xfrm>
              <a:off x="3617383" y="2472648"/>
              <a:ext cx="648726" cy="648726"/>
              <a:chOff x="3490817" y="2937746"/>
              <a:chExt cx="648726" cy="648726"/>
            </a:xfrm>
          </p:grpSpPr>
          <p:sp>
            <p:nvSpPr>
              <p:cNvPr id="223" name="Google Shape;223;p1"/>
              <p:cNvSpPr/>
              <p:nvPr/>
            </p:nvSpPr>
            <p:spPr>
              <a:xfrm>
                <a:off x="3490817" y="2937746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58" name="Google Shape;158;p1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9" name="Google Shape;139;p1"/>
            <p:cNvSpPr/>
            <p:nvPr/>
          </p:nvSpPr>
          <p:spPr>
            <a:xfrm>
              <a:off x="2988121" y="2668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4961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499421" y="280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6302821" y="33031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7064960" y="122929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1"/>
            <p:cNvCxnSpPr>
              <a:stCxn id="225" idx="7"/>
            </p:cNvCxnSpPr>
            <p:nvPr/>
          </p:nvCxnSpPr>
          <p:spPr>
            <a:xfrm flipH="1">
              <a:off x="8178526" y="399020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0" name="Google Shape;190;p1"/>
            <p:cNvSpPr/>
            <p:nvPr/>
          </p:nvSpPr>
          <p:spPr>
            <a:xfrm>
              <a:off x="7712521" y="31358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8383837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6" name="Google Shape;226;p1"/>
            <p:cNvGrpSpPr/>
            <p:nvPr/>
          </p:nvGrpSpPr>
          <p:grpSpPr>
            <a:xfrm>
              <a:off x="7925659" y="774215"/>
              <a:ext cx="648726" cy="648726"/>
              <a:chOff x="8047477" y="2135863"/>
              <a:chExt cx="648726" cy="648726"/>
            </a:xfrm>
          </p:grpSpPr>
          <p:sp>
            <p:nvSpPr>
              <p:cNvPr id="227" name="Google Shape;227;p1"/>
              <p:cNvSpPr/>
              <p:nvPr/>
            </p:nvSpPr>
            <p:spPr>
              <a:xfrm>
                <a:off x="8047477" y="2135863"/>
                <a:ext cx="648726" cy="64872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28" name="Google Shape;228;p1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9" name="Google Shape;229;p1"/>
            <p:cNvGrpSpPr/>
            <p:nvPr/>
          </p:nvGrpSpPr>
          <p:grpSpPr>
            <a:xfrm>
              <a:off x="6831213" y="1586157"/>
              <a:ext cx="648726" cy="691256"/>
              <a:chOff x="6842043" y="1709358"/>
              <a:chExt cx="648726" cy="691256"/>
            </a:xfrm>
          </p:grpSpPr>
          <p:sp>
            <p:nvSpPr>
              <p:cNvPr id="230" name="Google Shape;230;p1"/>
              <p:cNvSpPr/>
              <p:nvPr/>
            </p:nvSpPr>
            <p:spPr>
              <a:xfrm>
                <a:off x="6842043" y="1751888"/>
                <a:ext cx="648726" cy="648726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175" name="Google Shape;175;p1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4" name="Google Shape;164;p1"/>
            <p:cNvSpPr/>
            <p:nvPr/>
          </p:nvSpPr>
          <p:spPr>
            <a:xfrm>
              <a:off x="2391221" y="2678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72816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2" name="Google Shape;232;p1"/>
            <p:cNvCxnSpPr>
              <a:endCxn id="231" idx="5"/>
            </p:cNvCxnSpPr>
            <p:nvPr/>
          </p:nvCxnSpPr>
          <p:spPr>
            <a:xfrm rot="10800000">
              <a:off x="1659005" y="553264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61" name="Google Shape;161;p1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"/>
            <p:cNvSpPr/>
            <p:nvPr/>
          </p:nvSpPr>
          <p:spPr>
            <a:xfrm>
              <a:off x="56805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33" name="Google Shape;233;p1"/>
          <p:cNvSpPr/>
          <p:nvPr/>
        </p:nvSpPr>
        <p:spPr>
          <a:xfrm>
            <a:off x="1945593" y="5510970"/>
            <a:ext cx="525294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</a:t>
            </a:r>
            <a:r>
              <a:rPr lang="pt-BR" sz="1600" b="1" i="0" u="none" strike="noStrike" cap="none" dirty="0" err="1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Barcha</a:t>
            </a: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 Correia - pedro.correia@usp.br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 dirty="0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 dirty="0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84fc706c55_0_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Execução Direta</a:t>
            </a:r>
            <a:endParaRPr/>
          </a:p>
        </p:txBody>
      </p:sp>
      <p:sp>
        <p:nvSpPr>
          <p:cNvPr id="239" name="Google Shape;239;g184fc706c55_0_0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Funções do chaincode são chamadas diretamente pela linha de comando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Script de query e invoke executam:</a:t>
            </a:r>
            <a:endParaRPr sz="2400"/>
          </a:p>
          <a:p>
            <a:pPr marL="45720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69CD6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export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FABRIC_CFG_PATH=./config</a:t>
            </a:r>
            <a:endParaRPr sz="1500">
              <a:solidFill>
                <a:srgbClr val="D4D4D4"/>
              </a:solidFill>
              <a:highlight>
                <a:srgbClr val="1E1E1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69CD6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export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CORE_PEER_LOCALMSPID=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Org1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MSP</a:t>
            </a:r>
            <a:endParaRPr sz="1500">
              <a:solidFill>
                <a:srgbClr val="D4D4D4"/>
              </a:solidFill>
              <a:highlight>
                <a:srgbClr val="1E1E1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69CD6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export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CORE_PEER_MSPCONFIGPATH=./msp/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Org1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/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org1admin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/msp</a:t>
            </a:r>
            <a:endParaRPr sz="1500">
              <a:solidFill>
                <a:srgbClr val="D4D4D4"/>
              </a:solidFill>
              <a:highlight>
                <a:srgbClr val="1E1E1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569CD6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export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CORE_PEER_ADDRESS=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org1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peer-api.127-0-0-1.nip.io:8080</a:t>
            </a:r>
            <a:endParaRPr sz="2400"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peer chaincode query -o 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orderer-api.127-0-0-1.nip.io:8080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--channelID 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channel1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-n 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chaincode</a:t>
            </a:r>
            <a:r>
              <a:rPr lang="pt-BR" sz="1500">
                <a:solidFill>
                  <a:srgbClr val="D4D4D4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 -c </a:t>
            </a:r>
            <a:r>
              <a:rPr lang="pt-BR" sz="1500">
                <a:solidFill>
                  <a:srgbClr val="9CDCFE"/>
                </a:solidFill>
                <a:highlight>
                  <a:srgbClr val="1E1E1E"/>
                </a:highlight>
                <a:latin typeface="Courier New"/>
                <a:ea typeface="Courier New"/>
                <a:cs typeface="Courier New"/>
                <a:sym typeface="Courier New"/>
              </a:rPr>
              <a:t>'{"function":"GetCar","Args":"Carro"}'</a:t>
            </a:r>
            <a:endParaRPr sz="1500">
              <a:solidFill>
                <a:srgbClr val="9CDCFE"/>
              </a:solidFill>
              <a:highlight>
                <a:srgbClr val="1E1E1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9CDCFE"/>
              </a:solidFill>
              <a:highlight>
                <a:srgbClr val="1E1E1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9CDCFE"/>
              </a:solidFill>
              <a:highlight>
                <a:srgbClr val="1E1E1E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  <a:p>
            <a:pPr marL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highlight>
                <a:schemeClr val="lt1"/>
              </a:highlight>
            </a:endParaRPr>
          </a:p>
        </p:txBody>
      </p:sp>
      <p:sp>
        <p:nvSpPr>
          <p:cNvPr id="240" name="Google Shape;240;g184fc706c55_0_0"/>
          <p:cNvSpPr txBox="1"/>
          <p:nvPr/>
        </p:nvSpPr>
        <p:spPr>
          <a:xfrm>
            <a:off x="6061400" y="3179500"/>
            <a:ext cx="1830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99"/>
                </a:solidFill>
              </a:rPr>
              <a:t>Quem executa a função é o admin</a:t>
            </a:r>
            <a:endParaRPr>
              <a:solidFill>
                <a:srgbClr val="000099"/>
              </a:solidFill>
            </a:endParaRPr>
          </a:p>
        </p:txBody>
      </p:sp>
      <p:sp>
        <p:nvSpPr>
          <p:cNvPr id="241" name="Google Shape;241;g184fc706c55_0_0"/>
          <p:cNvSpPr/>
          <p:nvPr/>
        </p:nvSpPr>
        <p:spPr>
          <a:xfrm>
            <a:off x="5529925" y="3691350"/>
            <a:ext cx="1141500" cy="615600"/>
          </a:xfrm>
          <a:prstGeom prst="ellipse">
            <a:avLst/>
          </a:prstGeom>
          <a:noFill/>
          <a:ln w="19050" cap="flat" cmpd="sng">
            <a:solidFill>
              <a:srgbClr val="9CDC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84fc706c55_0_2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Execução Direta - Questões</a:t>
            </a:r>
            <a:endParaRPr/>
          </a:p>
        </p:txBody>
      </p:sp>
      <p:sp>
        <p:nvSpPr>
          <p:cNvPr id="247" name="Google Shape;247;g184fc706c55_0_28"/>
          <p:cNvSpPr txBox="1">
            <a:spLocks noGrp="1"/>
          </p:cNvSpPr>
          <p:nvPr>
            <p:ph type="body" idx="1"/>
          </p:nvPr>
        </p:nvSpPr>
        <p:spPr>
          <a:xfrm>
            <a:off x="685800" y="3841575"/>
            <a:ext cx="7931400" cy="13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Chamada local. Como um usuário poderia se comunicar remotamente com a blockchain?</a:t>
            </a:r>
            <a:endParaRPr sz="2400"/>
          </a:p>
          <a:p>
            <a:pPr marL="457200" lvl="0" indent="-381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Como garantir que o usuário acessará somente o que lhe foi designado?</a:t>
            </a:r>
            <a:endParaRPr sz="2400"/>
          </a:p>
          <a:p>
            <a:pPr marL="457200" lvl="0" indent="-3810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Como criar abstração para o usuário leigo?</a:t>
            </a:r>
            <a:endParaRPr sz="2400"/>
          </a:p>
        </p:txBody>
      </p:sp>
      <p:pic>
        <p:nvPicPr>
          <p:cNvPr id="248" name="Google Shape;248;g184fc706c55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0600" y="1631775"/>
            <a:ext cx="4102776" cy="187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84fc706c55_0_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Alternativa: API</a:t>
            </a:r>
            <a:endParaRPr/>
          </a:p>
        </p:txBody>
      </p:sp>
      <p:sp>
        <p:nvSpPr>
          <p:cNvPr id="254" name="Google Shape;254;g184fc706c55_0_16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Intermedia o acesso à blockchain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Acesso via HTTP(S)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Estrutura comumente utilizada em aplicações como corretoras e jogos web</a:t>
            </a:r>
            <a:endParaRPr sz="2400"/>
          </a:p>
          <a:p>
            <a:pPr marL="342900" lvl="0" indent="-34290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Hyperledger provê SDKs para </a:t>
            </a:r>
            <a:r>
              <a:rPr lang="pt-BR" sz="2400" b="1"/>
              <a:t>Node.js</a:t>
            </a:r>
            <a:r>
              <a:rPr lang="pt-BR" sz="2400"/>
              <a:t>, Go e Java</a:t>
            </a:r>
            <a:endParaRPr sz="2400"/>
          </a:p>
        </p:txBody>
      </p:sp>
      <p:grpSp>
        <p:nvGrpSpPr>
          <p:cNvPr id="255" name="Google Shape;255;g184fc706c55_0_16"/>
          <p:cNvGrpSpPr/>
          <p:nvPr/>
        </p:nvGrpSpPr>
        <p:grpSpPr>
          <a:xfrm>
            <a:off x="930949" y="4318475"/>
            <a:ext cx="7428198" cy="1741000"/>
            <a:chOff x="930949" y="4047775"/>
            <a:chExt cx="7428198" cy="1741000"/>
          </a:xfrm>
        </p:grpSpPr>
        <p:pic>
          <p:nvPicPr>
            <p:cNvPr id="256" name="Google Shape;256;g184fc706c55_0_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30949" y="4047775"/>
              <a:ext cx="7428198" cy="174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7" name="Google Shape;257;g184fc706c55_0_16"/>
            <p:cNvSpPr txBox="1"/>
            <p:nvPr/>
          </p:nvSpPr>
          <p:spPr>
            <a:xfrm>
              <a:off x="3224100" y="4622875"/>
              <a:ext cx="667800" cy="400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818841f46f_0_0"/>
          <p:cNvSpPr txBox="1">
            <a:spLocks noGrp="1"/>
          </p:cNvSpPr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263" name="Google Shape;263;g1818841f46f_0_0"/>
          <p:cNvSpPr txBox="1">
            <a:spLocks noGrp="1"/>
          </p:cNvSpPr>
          <p:nvPr>
            <p:ph type="subTitle" idx="1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b="1"/>
              <a:t>Introdução ao Hyperledger Fabric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lang="pt-BR" sz="2400" b="1"/>
              <a:t>API com Node.js</a:t>
            </a:r>
            <a:endParaRPr sz="24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endParaRPr sz="2400" b="1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endParaRPr b="1"/>
          </a:p>
        </p:txBody>
      </p:sp>
      <p:grpSp>
        <p:nvGrpSpPr>
          <p:cNvPr id="264" name="Google Shape;264;g1818841f46f_0_0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265" name="Google Shape;265;g1818841f46f_0_0"/>
            <p:cNvCxnSpPr>
              <a:stCxn id="266" idx="3"/>
            </p:cNvCxnSpPr>
            <p:nvPr/>
          </p:nvCxnSpPr>
          <p:spPr>
            <a:xfrm rot="10800000" flipH="1">
              <a:off x="200661" y="2456322"/>
              <a:ext cx="732300" cy="486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7" name="Google Shape;267;g1818841f46f_0_0"/>
            <p:cNvCxnSpPr>
              <a:stCxn id="268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9" name="Google Shape;269;g1818841f46f_0_0"/>
            <p:cNvCxnSpPr>
              <a:endCxn id="270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1" name="Google Shape;271;g1818841f46f_0_0"/>
            <p:cNvCxnSpPr>
              <a:endCxn id="272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3" name="Google Shape;273;g1818841f46f_0_0"/>
            <p:cNvCxnSpPr>
              <a:stCxn id="272" idx="3"/>
            </p:cNvCxnSpPr>
            <p:nvPr/>
          </p:nvCxnSpPr>
          <p:spPr>
            <a:xfrm rot="10800000" flipH="1">
              <a:off x="4112261" y="924122"/>
              <a:ext cx="1019700" cy="558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4" name="Google Shape;274;g1818841f46f_0_0"/>
            <p:cNvCxnSpPr>
              <a:stCxn id="275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6" name="Google Shape;276;g1818841f46f_0_0"/>
            <p:cNvCxnSpPr>
              <a:stCxn id="272" idx="2"/>
              <a:endCxn id="277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8" name="Google Shape;278;g1818841f46f_0_0"/>
            <p:cNvCxnSpPr>
              <a:stCxn id="277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9" name="Google Shape;279;g1818841f46f_0_0"/>
            <p:cNvCxnSpPr>
              <a:endCxn id="277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0" name="Google Shape;280;g1818841f46f_0_0"/>
            <p:cNvCxnSpPr>
              <a:endCxn id="281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2" name="Google Shape;282;g1818841f46f_0_0"/>
            <p:cNvCxnSpPr>
              <a:stCxn id="283" idx="7"/>
              <a:endCxn id="281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4" name="Google Shape;284;g1818841f46f_0_0"/>
            <p:cNvCxnSpPr>
              <a:stCxn id="283" idx="5"/>
              <a:endCxn id="285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6" name="Google Shape;286;g1818841f46f_0_0"/>
            <p:cNvCxnSpPr>
              <a:stCxn id="287" idx="3"/>
              <a:endCxn id="288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9" name="Google Shape;289;g1818841f46f_0_0"/>
            <p:cNvCxnSpPr>
              <a:stCxn id="290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91" name="Google Shape;291;g1818841f46f_0_0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6" name="Google Shape;266;g1818841f46f_0_0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2" name="Google Shape;292;g1818841f46f_0_0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g1818841f46f_0_0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4" name="Google Shape;294;g1818841f46f_0_0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1" name="Google Shape;281;g1818841f46f_0_0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3" name="Google Shape;283;g1818841f46f_0_0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5" name="Google Shape;295;g1818841f46f_0_0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6" name="Google Shape;296;g1818841f46f_0_0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68" name="Google Shape;268;g1818841f46f_0_0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7" name="Google Shape;297;g1818841f46f_0_0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0" name="Google Shape;290;g1818841f46f_0_0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g1818841f46f_0_0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2" name="Google Shape;272;g1818841f46f_0_0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7" name="Google Shape;277;g1818841f46f_0_0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8" name="Google Shape;298;g1818841f46f_0_0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9" name="Google Shape;299;g1818841f46f_0_0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0" name="Google Shape;300;g1818841f46f_0_0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01" name="Google Shape;301;g1818841f46f_0_0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2" name="Google Shape;302;g1818841f46f_0_0"/>
            <p:cNvCxnSpPr>
              <a:stCxn id="292" idx="6"/>
              <a:endCxn id="303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4" name="Google Shape;304;g1818841f46f_0_0"/>
            <p:cNvCxnSpPr>
              <a:endCxn id="305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6" name="Google Shape;306;g1818841f46f_0_0"/>
            <p:cNvCxnSpPr>
              <a:stCxn id="305" idx="3"/>
            </p:cNvCxnSpPr>
            <p:nvPr/>
          </p:nvCxnSpPr>
          <p:spPr>
            <a:xfrm rot="10800000" flipH="1">
              <a:off x="2156461" y="3383822"/>
              <a:ext cx="453000" cy="689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7" name="Google Shape;307;g1818841f46f_0_0"/>
            <p:cNvCxnSpPr>
              <a:stCxn id="288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8" name="Google Shape;308;g1818841f46f_0_0"/>
            <p:cNvCxnSpPr>
              <a:endCxn id="287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09" name="Google Shape;309;g1818841f46f_0_0"/>
            <p:cNvCxnSpPr>
              <a:endCxn id="287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0" name="Google Shape;310;g1818841f46f_0_0"/>
            <p:cNvCxnSpPr>
              <a:endCxn id="311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2" name="Google Shape;312;g1818841f46f_0_0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3" name="Google Shape;313;g1818841f46f_0_0"/>
            <p:cNvCxnSpPr>
              <a:stCxn id="293" idx="2"/>
              <a:endCxn id="314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5" name="Google Shape;315;g1818841f46f_0_0"/>
            <p:cNvCxnSpPr>
              <a:endCxn id="314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6" name="Google Shape;316;g1818841f46f_0_0"/>
            <p:cNvCxnSpPr>
              <a:endCxn id="317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17" name="Google Shape;317;g1818841f46f_0_0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5" name="Google Shape;305;g1818841f46f_0_0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18" name="Google Shape;318;g1818841f46f_0_0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319" name="Google Shape;319;g1818841f46f_0_0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03" name="Google Shape;303;g1818841f46f_0_0" descr="Computador Base De Dados Rede - Gráfico vetorial grátis no Pixabay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87" name="Google Shape;287;g1818841f46f_0_0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8" name="Google Shape;288;g1818841f46f_0_0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20" name="Google Shape;320;g1818841f46f_0_0"/>
            <p:cNvCxnSpPr>
              <a:endCxn id="321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21" name="Google Shape;321;g1818841f46f_0_0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22" name="Google Shape;322;g1818841f46f_0_0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323" name="Google Shape;323;g1818841f46f_0_0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24" name="Google Shape;324;g1818841f46f_0_0" descr="Architetto -- signore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25" name="Google Shape;325;g1818841f46f_0_0"/>
            <p:cNvCxnSpPr>
              <a:endCxn id="294" idx="4"/>
            </p:cNvCxnSpPr>
            <p:nvPr/>
          </p:nvCxnSpPr>
          <p:spPr>
            <a:xfrm rot="10800000" flipH="1">
              <a:off x="5223371" y="2949762"/>
              <a:ext cx="58200" cy="580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6" name="Google Shape;326;g1818841f46f_0_0"/>
            <p:cNvCxnSpPr>
              <a:stCxn id="294" idx="6"/>
            </p:cNvCxnSpPr>
            <p:nvPr/>
          </p:nvCxnSpPr>
          <p:spPr>
            <a:xfrm rot="10800000" flipH="1">
              <a:off x="5390621" y="2699712"/>
              <a:ext cx="684600" cy="141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7" name="Google Shape;327;g1818841f46f_0_0"/>
            <p:cNvCxnSpPr>
              <a:endCxn id="294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28" name="Google Shape;328;g1818841f46f_0_0"/>
            <p:cNvCxnSpPr>
              <a:stCxn id="329" idx="5"/>
              <a:endCxn id="330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1" name="Google Shape;331;g1818841f46f_0_0"/>
            <p:cNvCxnSpPr>
              <a:endCxn id="329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2" name="Google Shape;332;g1818841f46f_0_0"/>
            <p:cNvCxnSpPr>
              <a:stCxn id="333" idx="1"/>
              <a:endCxn id="291" idx="6"/>
            </p:cNvCxnSpPr>
            <p:nvPr/>
          </p:nvCxnSpPr>
          <p:spPr>
            <a:xfrm flipH="1">
              <a:off x="1275673" y="1080324"/>
              <a:ext cx="445800" cy="134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4" name="Google Shape;334;g1818841f46f_0_0"/>
            <p:cNvCxnSpPr>
              <a:endCxn id="321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5" name="Google Shape;335;g1818841f46f_0_0"/>
            <p:cNvCxnSpPr>
              <a:stCxn id="336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7" name="Google Shape;337;g1818841f46f_0_0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8" name="Google Shape;338;g1818841f46f_0_0"/>
            <p:cNvCxnSpPr>
              <a:stCxn id="300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39" name="Google Shape;339;g1818841f46f_0_0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0" name="Google Shape;340;g1818841f46f_0_0"/>
            <p:cNvCxnSpPr>
              <a:stCxn id="299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1" name="Google Shape;341;g1818841f46f_0_0"/>
            <p:cNvCxnSpPr>
              <a:stCxn id="342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3" name="Google Shape;343;g1818841f46f_0_0"/>
            <p:cNvCxnSpPr>
              <a:stCxn id="344" idx="2"/>
            </p:cNvCxnSpPr>
            <p:nvPr/>
          </p:nvCxnSpPr>
          <p:spPr>
            <a:xfrm rot="10800000" flipH="1">
              <a:off x="6302821" y="3234312"/>
              <a:ext cx="736500" cy="177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5" name="Google Shape;345;g1818841f46f_0_0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6" name="Google Shape;346;g1818841f46f_0_0"/>
            <p:cNvCxnSpPr>
              <a:endCxn id="347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8" name="Google Shape;348;g1818841f46f_0_0"/>
            <p:cNvCxnSpPr>
              <a:stCxn id="347" idx="3"/>
              <a:endCxn id="298" idx="2"/>
            </p:cNvCxnSpPr>
            <p:nvPr/>
          </p:nvCxnSpPr>
          <p:spPr>
            <a:xfrm rot="10800000" flipH="1">
              <a:off x="7411086" y="1837340"/>
              <a:ext cx="517200" cy="19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49" name="Google Shape;349;g1818841f46f_0_0"/>
            <p:cNvCxnSpPr>
              <a:stCxn id="350" idx="3"/>
              <a:endCxn id="351" idx="3"/>
            </p:cNvCxnSpPr>
            <p:nvPr/>
          </p:nvCxnSpPr>
          <p:spPr>
            <a:xfrm rot="10800000" flipH="1">
              <a:off x="7693661" y="2219222"/>
              <a:ext cx="711300" cy="558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2" name="Google Shape;352;g1818841f46f_0_0"/>
            <p:cNvCxnSpPr>
              <a:stCxn id="298" idx="5"/>
              <a:endCxn id="351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3" name="Google Shape;353;g1818841f46f_0_0"/>
            <p:cNvCxnSpPr>
              <a:endCxn id="283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4" name="Google Shape;354;g1818841f46f_0_0"/>
            <p:cNvCxnSpPr>
              <a:endCxn id="296" idx="4"/>
            </p:cNvCxnSpPr>
            <p:nvPr/>
          </p:nvCxnSpPr>
          <p:spPr>
            <a:xfrm rot="10800000" flipH="1">
              <a:off x="5018931" y="295462"/>
              <a:ext cx="260100" cy="639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5" name="Google Shape;355;g1818841f46f_0_0"/>
            <p:cNvCxnSpPr>
              <a:endCxn id="281" idx="2"/>
            </p:cNvCxnSpPr>
            <p:nvPr/>
          </p:nvCxnSpPr>
          <p:spPr>
            <a:xfrm rot="10800000" flipH="1">
              <a:off x="4914121" y="1900912"/>
              <a:ext cx="626700" cy="140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6" name="Google Shape;356;g1818841f46f_0_0"/>
            <p:cNvCxnSpPr>
              <a:endCxn id="285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7" name="Google Shape;357;g1818841f46f_0_0"/>
            <p:cNvCxnSpPr/>
            <p:nvPr/>
          </p:nvCxnSpPr>
          <p:spPr>
            <a:xfrm rot="10800000" flipH="1">
              <a:off x="6171303" y="1961886"/>
              <a:ext cx="921300" cy="6471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8" name="Google Shape;358;g1818841f46f_0_0"/>
            <p:cNvCxnSpPr>
              <a:stCxn id="281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59" name="Google Shape;359;g1818841f46f_0_0"/>
            <p:cNvCxnSpPr>
              <a:stCxn id="283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0" name="Google Shape;360;g1818841f46f_0_0"/>
            <p:cNvCxnSpPr>
              <a:stCxn id="295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1" name="Google Shape;361;g1818841f46f_0_0"/>
            <p:cNvCxnSpPr>
              <a:stCxn id="362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3" name="Google Shape;363;g1818841f46f_0_0"/>
            <p:cNvCxnSpPr>
              <a:endCxn id="298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4" name="Google Shape;364;g1818841f46f_0_0"/>
            <p:cNvCxnSpPr>
              <a:stCxn id="365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6" name="Google Shape;366;g1818841f46f_0_0"/>
            <p:cNvCxnSpPr>
              <a:stCxn id="321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67" name="Google Shape;367;g1818841f46f_0_0"/>
            <p:cNvCxnSpPr>
              <a:stCxn id="297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grpSp>
          <p:nvGrpSpPr>
            <p:cNvPr id="368" name="Google Shape;368;g1818841f46f_0_0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369" name="Google Shape;369;g1818841f46f_0_0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0" name="Google Shape;370;g1818841f46f_0_0" descr="Architetto remix - Orange grey man icon | Free SVG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71" name="Google Shape;371;g1818841f46f_0_0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372" name="Google Shape;372;g1818841f46f_0_0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3" name="Google Shape;373;g1818841f46f_0_0" descr="System users | Free SVG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50" name="Google Shape;350;g1818841f46f_0_0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74" name="Google Shape;374;g1818841f46f_0_0"/>
            <p:cNvCxnSpPr>
              <a:endCxn id="350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75" name="Google Shape;375;g1818841f46f_0_0" descr="Free photo Icon Blue Pc Computer Digital Marketing Digital - Max Pixel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76" name="Google Shape;376;g1818841f46f_0_0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377" name="Google Shape;377;g1818841f46f_0_0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78" name="Google Shape;378;g1818841f46f_0_0" descr="File:User icon-cp.png - Wikimedia Commons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79" name="Google Shape;379;g1818841f46f_0_0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80" name="Google Shape;380;g1818841f46f_0_0"/>
            <p:cNvCxnSpPr>
              <a:stCxn id="350" idx="6"/>
              <a:endCxn id="379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51" name="Google Shape;351;g1818841f46f_0_0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81" name="Google Shape;381;g1818841f46f_0_0" descr="Icon User Avatar - Free image on Pixabay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2" name="Google Shape;382;g1818841f46f_0_0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383" name="Google Shape;383;g1818841f46f_0_0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84" name="Google Shape;384;g1818841f46f_0_0" descr="Architetto remix - Green blond man icon | Free SVG"/>
              <p:cNvPicPr preferRelativeResize="0"/>
              <p:nvPr/>
            </p:nvPicPr>
            <p:blipFill rotWithShape="1">
              <a:blip r:embed="rId10">
                <a:alphaModFix/>
              </a:blip>
              <a:srcRect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42" name="Google Shape;342;g1818841f46f_0_0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385" name="Google Shape;385;g1818841f46f_0_0" descr="Imagem de ícone do vetor de PC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6" name="Google Shape;386;g1818841f46f_0_0" descr="Computer Science User Icon - Free image on Pixabay"/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7" name="Google Shape;387;g1818841f46f_0_0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388" name="Google Shape;388;g1818841f46f_0_0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89" name="Google Shape;389;g1818841f46f_0_0" descr="Female computer user vector icon | Free SVG"/>
              <p:cNvPicPr preferRelativeResize="0"/>
              <p:nvPr/>
            </p:nvPicPr>
            <p:blipFill rotWithShape="1">
              <a:blip r:embed="rId13">
                <a:alphaModFix/>
              </a:blip>
              <a:srcRect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0" name="Google Shape;390;g1818841f46f_0_0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391" name="Google Shape;391;g1818841f46f_0_0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270" name="Google Shape;270;g1818841f46f_0_0" descr="Female user icon image | Public domain vectors"/>
              <p:cNvPicPr preferRelativeResize="0"/>
              <p:nvPr/>
            </p:nvPicPr>
            <p:blipFill rotWithShape="1">
              <a:blip r:embed="rId14">
                <a:alphaModFix/>
              </a:blip>
              <a:srcRect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92" name="Google Shape;392;g1818841f46f_0_0"/>
            <p:cNvCxnSpPr>
              <a:stCxn id="393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93" name="Google Shape;393;g1818841f46f_0_0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94" name="Google Shape;394;g1818841f46f_0_0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395" name="Google Shape;395;g1818841f46f_0_0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30" name="Google Shape;330;g1818841f46f_0_0" descr="Anonymous user icon | Free SVG"/>
              <p:cNvPicPr preferRelativeResize="0"/>
              <p:nvPr/>
            </p:nvPicPr>
            <p:blipFill rotWithShape="1">
              <a:blip r:embed="rId15">
                <a:alphaModFix/>
              </a:blip>
              <a:srcRect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11" name="Google Shape;311;g1818841f46f_0_0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4" name="Google Shape;314;g1818841f46f_0_0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9" name="Google Shape;329;g1818841f46f_0_0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4" name="Google Shape;344;g1818841f46f_0_0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65" name="Google Shape;365;g1818841f46f_0_0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6" name="Google Shape;396;g1818841f46f_0_0"/>
            <p:cNvCxnSpPr>
              <a:stCxn id="397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62" name="Google Shape;362;g1818841f46f_0_0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97" name="Google Shape;397;g1818841f46f_0_0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98" name="Google Shape;398;g1818841f46f_0_0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399" name="Google Shape;399;g1818841f46f_0_0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400" name="Google Shape;400;g1818841f46f_0_0" descr="Free photo User Icons Web Account Rodentia Icons Symbol - Max Pixel"/>
              <p:cNvPicPr preferRelativeResize="0"/>
              <p:nvPr/>
            </p:nvPicPr>
            <p:blipFill rotWithShape="1">
              <a:blip r:embed="rId16">
                <a:alphaModFix/>
              </a:blip>
              <a:srcRect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01" name="Google Shape;401;g1818841f46f_0_0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402" name="Google Shape;402;g1818841f46f_0_0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endParaRPr sz="24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id="347" name="Google Shape;347;g1818841f46f_0_0"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/>
              <p:cNvPicPr preferRelativeResize="0"/>
              <p:nvPr/>
            </p:nvPicPr>
            <p:blipFill rotWithShape="1">
              <a:blip r:embed="rId17">
                <a:alphaModFix/>
              </a:blip>
              <a:srcRect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36" name="Google Shape;336;g1818841f46f_0_0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3" name="Google Shape;403;g1818841f46f_0_0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4" name="Google Shape;404;g1818841f46f_0_0"/>
            <p:cNvCxnSpPr>
              <a:endCxn id="403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w="19050" cap="flat" cmpd="sng">
              <a:solidFill>
                <a:srgbClr val="A5A5A5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333" name="Google Shape;333;g1818841f46f_0_0" descr="File:Mobile-Smartphone-icon.png - Wikimedia Commons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5" name="Google Shape;285;g1818841f46f_0_0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05" name="Google Shape;405;g1818841f46f_0_0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lang="pt-BR" sz="1600" b="1" i="0" u="none" strike="noStrike" cap="non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sz="1600" b="1" i="0" u="none" strike="noStrike" cap="non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184fc706c55_0_3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411" name="Google Shape;411;g184fc706c55_0_39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Hyperledger Fabric SDKs (2020). URL: 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https://hyperledger-fabric.readthedocs.io/en/release-2.2/fabric-sdks.html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.Introducao">
  <a:themeElements>
    <a:clrScheme name="1.Introduc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221</Words>
  <Application>Microsoft Office PowerPoint</Application>
  <PresentationFormat>On-screen Show (4:3)</PresentationFormat>
  <Paragraphs>36</Paragraphs>
  <Slides>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Times New Roman</vt:lpstr>
      <vt:lpstr>1.Introducao</vt:lpstr>
      <vt:lpstr>Blockchain, Criptomoedas &amp; Tecnologias Descentralizadas</vt:lpstr>
      <vt:lpstr>Execução Direta</vt:lpstr>
      <vt:lpstr>Execução Direta - Questões</vt:lpstr>
      <vt:lpstr>Alternativa: API</vt:lpstr>
      <vt:lpstr>Blockchain, Criptomoedas &amp; Tecnologias Descentralizadas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Blockchain, Criptomoedas &amp; Tecnologias Descentralizadas</dc:title>
  <dc:creator>Marcos Simplicio</dc:creator>
  <cp:lastModifiedBy>MSimplicio</cp:lastModifiedBy>
  <cp:revision>2</cp:revision>
  <dcterms:created xsi:type="dcterms:W3CDTF">2002-05-26T13:17:00Z</dcterms:created>
  <dcterms:modified xsi:type="dcterms:W3CDTF">2023-04-11T06:08:25Z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1046-11.2.0.8970</vt:lpwstr>
  </property>
</Properties>
</file>