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r:id="rId16" roundtripDataSignature="AMtx7mhzR/XeQ3l52d6nwfLdVIFMPia3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B5732BE-7CF9-4FCA-9740-6EC4A14EDD79}">
  <a:tblStyle styleId="{EB5732BE-7CF9-4FCA-9740-6EC4A14EDD7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3941dee344_1_15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5" name="Google Shape;245;g13941dee344_1_1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5442762dfc_0_16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2" name="Google Shape;252;g15442762dfc_0_1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535fc8f31c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9" name="Google Shape;259;g1535fc8f31c_0_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260" name="Google Shape;260;g1535fc8f31c_0_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546213dd0a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7" name="Google Shape;267;g1546213dd0a_0_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268" name="Google Shape;268;g1546213dd0a_0_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54652d624d_0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4" name="Google Shape;274;g154652d624d_0_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275" name="Google Shape;275;g154652d624d_0_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817d2cc67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Google Shape;281;g1817d2cc67a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154652d624d_0_15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9" name="Google Shape;429;g154652d624d_0_1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8"/>
          <p:cNvCxnSpPr/>
          <p:nvPr/>
        </p:nvCxnSpPr>
        <p:spPr>
          <a:xfrm>
            <a:off x="0" y="640080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35938" y="6445250"/>
            <a:ext cx="1008062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9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  <a:defRPr/>
            </a:lvl1pPr>
            <a:lvl2pPr lvl="1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lvl="2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lvl="3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lvl="4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lvl="5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lvl="6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lvl="7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lvl="8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2514600" y="-3048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indent="-3429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 txBox="1"/>
          <p:nvPr>
            <p:ph type="title"/>
          </p:nvPr>
        </p:nvSpPr>
        <p:spPr>
          <a:xfrm rot="5400000">
            <a:off x="4781550" y="19621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" type="body"/>
          </p:nvPr>
        </p:nvSpPr>
        <p:spPr>
          <a:xfrm rot="5400000">
            <a:off x="819150" y="952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indent="-3429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indent="-3429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/>
            </a:lvl1pPr>
            <a:lvl2pPr indent="-2286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/>
            </a:lvl2pPr>
            <a:lvl3pPr indent="-228600" lvl="2" marL="1371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/>
            </a:lvl3pPr>
            <a:lvl4pPr indent="-228600" lvl="3" marL="18288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4pPr>
            <a:lvl5pPr indent="-228600" lvl="4" marL="22860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5pPr>
            <a:lvl6pPr indent="-228600" lvl="5" marL="27432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6pPr>
            <a:lvl7pPr indent="-228600" lvl="6" marL="32004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7pPr>
            <a:lvl8pPr indent="-228600" lvl="7" marL="3657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8pPr>
            <a:lvl9pPr indent="-228600" lvl="8" marL="41148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2" name="Google Shape;32;p20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" type="body"/>
          </p:nvPr>
        </p:nvSpPr>
        <p:spPr>
          <a:xfrm>
            <a:off x="6858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indent="-381000" lvl="1" marL="9144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indent="-355600" lvl="2" marL="1371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8" name="Google Shape;38;p21"/>
          <p:cNvSpPr txBox="1"/>
          <p:nvPr>
            <p:ph idx="2" type="body"/>
          </p:nvPr>
        </p:nvSpPr>
        <p:spPr>
          <a:xfrm>
            <a:off x="46482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indent="-381000" lvl="1" marL="9144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indent="-355600" lvl="2" marL="1371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9" name="Google Shape;39;p21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b="1" sz="2400"/>
            </a:lvl1pPr>
            <a:lvl2pPr indent="-228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b="1" sz="2000"/>
            </a:lvl2pPr>
            <a:lvl3pPr indent="-2286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b="1" sz="1800"/>
            </a:lvl3pPr>
            <a:lvl4pPr indent="-2286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4pPr>
            <a:lvl5pPr indent="-2286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5pPr>
            <a:lvl6pPr indent="-2286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6pPr>
            <a:lvl7pPr indent="-2286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7pPr>
            <a:lvl8pPr indent="-2286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8pPr>
            <a:lvl9pPr indent="-2286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indent="-355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indent="-3302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indent="-3302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indent="-3302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indent="-3302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indent="-3302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indent="-3302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b="1" sz="2400"/>
            </a:lvl1pPr>
            <a:lvl2pPr indent="-228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b="1" sz="2000"/>
            </a:lvl2pPr>
            <a:lvl3pPr indent="-2286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b="1" sz="1800"/>
            </a:lvl3pPr>
            <a:lvl4pPr indent="-2286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4pPr>
            <a:lvl5pPr indent="-2286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5pPr>
            <a:lvl6pPr indent="-2286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6pPr>
            <a:lvl7pPr indent="-2286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7pPr>
            <a:lvl8pPr indent="-2286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8pPr>
            <a:lvl9pPr indent="-2286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indent="-355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indent="-3302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indent="-3302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indent="-3302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indent="-3302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indent="-3302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indent="-3302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22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just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Char char="•"/>
              <a:defRPr sz="3200"/>
            </a:lvl1pPr>
            <a:lvl2pPr indent="-406400" lvl="1" marL="91440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–"/>
              <a:defRPr sz="2800"/>
            </a:lvl2pPr>
            <a:lvl3pPr indent="-381000" lvl="2" marL="13716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3pPr>
            <a:lvl4pPr indent="-355600" lvl="3" marL="18288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4pPr>
            <a:lvl5pPr indent="-355600" lvl="4" marL="22860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5pPr>
            <a:lvl6pPr indent="-355600" lvl="5" marL="27432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6pPr>
            <a:lvl7pPr indent="-355600" lvl="6" marL="3200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7pPr>
            <a:lvl8pPr indent="-355600" lvl="7" marL="3657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8pPr>
            <a:lvl9pPr indent="-355600" lvl="8" marL="41148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3" name="Google Shape;63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indent="-228600" lvl="1" marL="9144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indent="-228600" lvl="2" marL="1371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indent="-228600" lvl="3" marL="1828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indent="-228600" lvl="4" marL="22860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indent="-228600" lvl="5" marL="27432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indent="-228600" lvl="6" marL="32004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indent="-228600" lvl="7" marL="3657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indent="-228600" lvl="8" marL="4114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4" name="Google Shape;64;p25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indent="-228600" lvl="1" marL="9144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indent="-228600" lvl="2" marL="1371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indent="-228600" lvl="3" marL="1828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indent="-228600" lvl="4" marL="22860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indent="-228600" lvl="5" marL="27432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indent="-228600" lvl="6" marL="32004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indent="-228600" lvl="7" marL="3657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indent="-228600" lvl="8" marL="4114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16416" y="6557246"/>
            <a:ext cx="827584" cy="3388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7"/>
          <p:cNvCxnSpPr/>
          <p:nvPr/>
        </p:nvCxnSpPr>
        <p:spPr>
          <a:xfrm>
            <a:off x="0" y="6529536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9.png"/><Relationship Id="rId10" Type="http://schemas.openxmlformats.org/officeDocument/2006/relationships/image" Target="../media/image15.png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8.png"/><Relationship Id="rId9" Type="http://schemas.openxmlformats.org/officeDocument/2006/relationships/image" Target="../media/image5.png"/><Relationship Id="rId15" Type="http://schemas.openxmlformats.org/officeDocument/2006/relationships/image" Target="../media/image12.png"/><Relationship Id="rId14" Type="http://schemas.openxmlformats.org/officeDocument/2006/relationships/image" Target="../media/image13.jpg"/><Relationship Id="rId17" Type="http://schemas.openxmlformats.org/officeDocument/2006/relationships/image" Target="../media/image6.jpg"/><Relationship Id="rId16" Type="http://schemas.openxmlformats.org/officeDocument/2006/relationships/image" Target="../media/image39.png"/><Relationship Id="rId5" Type="http://schemas.openxmlformats.org/officeDocument/2006/relationships/image" Target="../media/image9.png"/><Relationship Id="rId6" Type="http://schemas.openxmlformats.org/officeDocument/2006/relationships/image" Target="../media/image16.png"/><Relationship Id="rId18" Type="http://schemas.openxmlformats.org/officeDocument/2006/relationships/image" Target="../media/image8.png"/><Relationship Id="rId7" Type="http://schemas.openxmlformats.org/officeDocument/2006/relationships/image" Target="../media/image37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3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29.png"/><Relationship Id="rId10" Type="http://schemas.openxmlformats.org/officeDocument/2006/relationships/image" Target="../media/image15.png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18.png"/><Relationship Id="rId9" Type="http://schemas.openxmlformats.org/officeDocument/2006/relationships/image" Target="../media/image5.png"/><Relationship Id="rId15" Type="http://schemas.openxmlformats.org/officeDocument/2006/relationships/image" Target="../media/image12.png"/><Relationship Id="rId14" Type="http://schemas.openxmlformats.org/officeDocument/2006/relationships/image" Target="../media/image13.jpg"/><Relationship Id="rId17" Type="http://schemas.openxmlformats.org/officeDocument/2006/relationships/image" Target="../media/image6.jpg"/><Relationship Id="rId16" Type="http://schemas.openxmlformats.org/officeDocument/2006/relationships/image" Target="../media/image39.png"/><Relationship Id="rId5" Type="http://schemas.openxmlformats.org/officeDocument/2006/relationships/image" Target="../media/image9.png"/><Relationship Id="rId6" Type="http://schemas.openxmlformats.org/officeDocument/2006/relationships/image" Target="../media/image16.png"/><Relationship Id="rId18" Type="http://schemas.openxmlformats.org/officeDocument/2006/relationships/image" Target="../media/image8.png"/><Relationship Id="rId7" Type="http://schemas.openxmlformats.org/officeDocument/2006/relationships/image" Target="../media/image37.png"/><Relationship Id="rId8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hyperledger-fabric.readthedocs.io/pt/release-2.2/whatis.html" TargetMode="External"/><Relationship Id="rId4" Type="http://schemas.openxmlformats.org/officeDocument/2006/relationships/hyperlink" Target="https://hyperledger-fabric.readthedocs.io/pt/latest/peers/peers.html" TargetMode="External"/><Relationship Id="rId5" Type="http://schemas.openxmlformats.org/officeDocument/2006/relationships/hyperlink" Target="https://hyperledger-fabric.readthedocs.io/en/release-2.2/txflow.html" TargetMode="External"/><Relationship Id="rId6" Type="http://schemas.openxmlformats.org/officeDocument/2006/relationships/hyperlink" Target="https://thesecretlivesofdata.com/raft/" TargetMode="External"/><Relationship Id="rId7" Type="http://schemas.openxmlformats.org/officeDocument/2006/relationships/hyperlink" Target="https://raft.github.io/raf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/>
              <a:t>Introdução ao Hyperledger Fabric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 sz="2400"/>
              <a:t>Conceitos Básicos</a:t>
            </a:r>
            <a:endParaRPr b="1" sz="2400"/>
          </a:p>
        </p:txBody>
      </p:sp>
      <p:grpSp>
        <p:nvGrpSpPr>
          <p:cNvPr id="92" name="Google Shape;92;p1"/>
          <p:cNvGrpSpPr/>
          <p:nvPr/>
        </p:nvGrpSpPr>
        <p:grpSpPr>
          <a:xfrm>
            <a:off x="2270731" y="132094"/>
            <a:ext cx="4446160" cy="2099809"/>
            <a:chOff x="168721" y="13862"/>
            <a:chExt cx="8663600" cy="4091600"/>
          </a:xfrm>
        </p:grpSpPr>
        <p:cxnSp>
          <p:nvCxnSpPr>
            <p:cNvPr id="93" name="Google Shape;93;p1"/>
            <p:cNvCxnSpPr>
              <a:stCxn id="94" idx="3"/>
            </p:cNvCxnSpPr>
            <p:nvPr/>
          </p:nvCxnSpPr>
          <p:spPr>
            <a:xfrm flipH="1" rot="10800000">
              <a:off x="200661" y="2456322"/>
              <a:ext cx="732300" cy="486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5" name="Google Shape;95;p1"/>
            <p:cNvCxnSpPr>
              <a:stCxn id="96" idx="7"/>
            </p:cNvCxnSpPr>
            <p:nvPr/>
          </p:nvCxnSpPr>
          <p:spPr>
            <a:xfrm flipH="1">
              <a:off x="3444081" y="261702"/>
              <a:ext cx="733500" cy="581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7" name="Google Shape;97;p1"/>
            <p:cNvCxnSpPr>
              <a:endCxn id="98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9" name="Google Shape;99;p1"/>
            <p:cNvCxnSpPr>
              <a:endCxn id="100" idx="1"/>
            </p:cNvCxnSpPr>
            <p:nvPr/>
          </p:nvCxnSpPr>
          <p:spPr>
            <a:xfrm rot="10800000">
              <a:off x="4112261" y="1328502"/>
              <a:ext cx="715500" cy="686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1" name="Google Shape;101;p1"/>
            <p:cNvCxnSpPr>
              <a:stCxn id="100" idx="3"/>
            </p:cNvCxnSpPr>
            <p:nvPr/>
          </p:nvCxnSpPr>
          <p:spPr>
            <a:xfrm flipH="1" rot="10800000">
              <a:off x="4112261" y="924122"/>
              <a:ext cx="1019700" cy="558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Google Shape;102;p1"/>
            <p:cNvCxnSpPr>
              <a:stCxn id="103" idx="6"/>
            </p:cNvCxnSpPr>
            <p:nvPr/>
          </p:nvCxnSpPr>
          <p:spPr>
            <a:xfrm flipH="1">
              <a:off x="2678821" y="1837412"/>
              <a:ext cx="1060800" cy="20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4" name="Google Shape;104;p1"/>
            <p:cNvCxnSpPr>
              <a:stCxn id="100" idx="2"/>
              <a:endCxn id="105" idx="2"/>
            </p:cNvCxnSpPr>
            <p:nvPr/>
          </p:nvCxnSpPr>
          <p:spPr>
            <a:xfrm flipH="1">
              <a:off x="2810421" y="1405612"/>
              <a:ext cx="1269900" cy="50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6" name="Google Shape;106;p1"/>
            <p:cNvCxnSpPr>
              <a:stCxn id="105" idx="0"/>
            </p:cNvCxnSpPr>
            <p:nvPr/>
          </p:nvCxnSpPr>
          <p:spPr>
            <a:xfrm flipH="1">
              <a:off x="2768471" y="1347362"/>
              <a:ext cx="150900" cy="8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7" name="Google Shape;107;p1"/>
            <p:cNvCxnSpPr>
              <a:endCxn id="105" idx="3"/>
            </p:cNvCxnSpPr>
            <p:nvPr/>
          </p:nvCxnSpPr>
          <p:spPr>
            <a:xfrm flipH="1">
              <a:off x="2842261" y="845322"/>
              <a:ext cx="536700" cy="688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8" name="Google Shape;108;p1"/>
            <p:cNvCxnSpPr>
              <a:endCxn id="109" idx="4"/>
            </p:cNvCxnSpPr>
            <p:nvPr/>
          </p:nvCxnSpPr>
          <p:spPr>
            <a:xfrm flipH="1">
              <a:off x="5649871" y="1241062"/>
              <a:ext cx="106800" cy="76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0" name="Google Shape;110;p1"/>
            <p:cNvCxnSpPr>
              <a:stCxn id="111" idx="7"/>
              <a:endCxn id="109" idx="3"/>
            </p:cNvCxnSpPr>
            <p:nvPr/>
          </p:nvCxnSpPr>
          <p:spPr>
            <a:xfrm flipH="1">
              <a:off x="5572881" y="1315802"/>
              <a:ext cx="928800" cy="66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2" name="Google Shape;112;p1"/>
            <p:cNvCxnSpPr>
              <a:stCxn id="111" idx="5"/>
              <a:endCxn id="113" idx="1"/>
            </p:cNvCxnSpPr>
            <p:nvPr/>
          </p:nvCxnSpPr>
          <p:spPr>
            <a:xfrm rot="10800000">
              <a:off x="5712381" y="1137922"/>
              <a:ext cx="789300" cy="33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4" name="Google Shape;114;p1"/>
            <p:cNvCxnSpPr>
              <a:stCxn id="115" idx="3"/>
              <a:endCxn id="116" idx="3"/>
            </p:cNvCxnSpPr>
            <p:nvPr/>
          </p:nvCxnSpPr>
          <p:spPr>
            <a:xfrm flipH="1">
              <a:off x="1419861" y="2587622"/>
              <a:ext cx="533400" cy="495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7" name="Google Shape;117;p1"/>
            <p:cNvCxnSpPr>
              <a:stCxn id="118" idx="1"/>
            </p:cNvCxnSpPr>
            <p:nvPr/>
          </p:nvCxnSpPr>
          <p:spPr>
            <a:xfrm>
              <a:off x="505461" y="1607902"/>
              <a:ext cx="601200" cy="96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9" name="Google Shape;119;p1"/>
            <p:cNvSpPr/>
            <p:nvPr/>
          </p:nvSpPr>
          <p:spPr>
            <a:xfrm>
              <a:off x="10577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8721" y="2757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338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232721" y="364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172521" y="2731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540821" y="1791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6315521" y="128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963221" y="95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5169981" y="7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991421" y="2297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165921" y="1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473521" y="1575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5215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080321" y="12965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2810321" y="134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79284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7610921" y="37222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8614221" y="3861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9" name="Google Shape;129;p1"/>
            <p:cNvCxnSpPr/>
            <p:nvPr/>
          </p:nvCxnSpPr>
          <p:spPr>
            <a:xfrm>
              <a:off x="925132" y="2421629"/>
              <a:ext cx="264000" cy="112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" name="Google Shape;130;p1"/>
            <p:cNvCxnSpPr>
              <a:stCxn id="120" idx="6"/>
              <a:endCxn id="131" idx="1"/>
            </p:cNvCxnSpPr>
            <p:nvPr/>
          </p:nvCxnSpPr>
          <p:spPr>
            <a:xfrm>
              <a:off x="551921" y="3602712"/>
              <a:ext cx="486900" cy="12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2" name="Google Shape;132;p1"/>
            <p:cNvCxnSpPr>
              <a:endCxn id="133" idx="2"/>
            </p:cNvCxnSpPr>
            <p:nvPr/>
          </p:nvCxnSpPr>
          <p:spPr>
            <a:xfrm>
              <a:off x="1257221" y="3664912"/>
              <a:ext cx="867300" cy="331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4" name="Google Shape;134;p1"/>
            <p:cNvCxnSpPr>
              <a:stCxn id="133" idx="3"/>
            </p:cNvCxnSpPr>
            <p:nvPr/>
          </p:nvCxnSpPr>
          <p:spPr>
            <a:xfrm flipH="1" rot="10800000">
              <a:off x="2156461" y="3383822"/>
              <a:ext cx="453000" cy="689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5" name="Google Shape;135;p1"/>
            <p:cNvCxnSpPr>
              <a:stCxn id="116" idx="0"/>
            </p:cNvCxnSpPr>
            <p:nvPr/>
          </p:nvCxnSpPr>
          <p:spPr>
            <a:xfrm flipH="1">
              <a:off x="1189171" y="2896762"/>
              <a:ext cx="307800" cy="71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p1"/>
            <p:cNvCxnSpPr>
              <a:endCxn id="115" idx="3"/>
            </p:cNvCxnSpPr>
            <p:nvPr/>
          </p:nvCxnSpPr>
          <p:spPr>
            <a:xfrm flipH="1">
              <a:off x="1953261" y="2084822"/>
              <a:ext cx="687900" cy="502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Google Shape;137;p1"/>
            <p:cNvCxnSpPr>
              <a:endCxn id="115" idx="5"/>
            </p:cNvCxnSpPr>
            <p:nvPr/>
          </p:nvCxnSpPr>
          <p:spPr>
            <a:xfrm rot="10800000">
              <a:off x="2107481" y="2587622"/>
              <a:ext cx="449400" cy="72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8" name="Google Shape;138;p1"/>
            <p:cNvCxnSpPr>
              <a:endCxn id="139" idx="2"/>
            </p:cNvCxnSpPr>
            <p:nvPr/>
          </p:nvCxnSpPr>
          <p:spPr>
            <a:xfrm rot="10800000">
              <a:off x="2988121" y="2777212"/>
              <a:ext cx="946800" cy="19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0" name="Google Shape;140;p1"/>
            <p:cNvCxnSpPr/>
            <p:nvPr/>
          </p:nvCxnSpPr>
          <p:spPr>
            <a:xfrm rot="10800000">
              <a:off x="2735973" y="2083911"/>
              <a:ext cx="1165800" cy="713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1" name="Google Shape;141;p1"/>
            <p:cNvCxnSpPr>
              <a:stCxn id="121" idx="2"/>
              <a:endCxn id="142" idx="2"/>
            </p:cNvCxnSpPr>
            <p:nvPr/>
          </p:nvCxnSpPr>
          <p:spPr>
            <a:xfrm rot="10800000">
              <a:off x="3496221" y="3602712"/>
              <a:ext cx="736500" cy="152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3" name="Google Shape;143;p1"/>
            <p:cNvCxnSpPr>
              <a:endCxn id="142" idx="3"/>
            </p:cNvCxnSpPr>
            <p:nvPr/>
          </p:nvCxnSpPr>
          <p:spPr>
            <a:xfrm flipH="1">
              <a:off x="3528061" y="2830522"/>
              <a:ext cx="518400" cy="849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" name="Google Shape;144;p1"/>
            <p:cNvCxnSpPr>
              <a:endCxn id="145" idx="5"/>
            </p:cNvCxnSpPr>
            <p:nvPr/>
          </p:nvCxnSpPr>
          <p:spPr>
            <a:xfrm>
              <a:off x="2530981" y="3419822"/>
              <a:ext cx="516300" cy="577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5" name="Google Shape;145;p1"/>
            <p:cNvSpPr/>
            <p:nvPr/>
          </p:nvSpPr>
          <p:spPr>
            <a:xfrm>
              <a:off x="2861121" y="3811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124521" y="388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46" name="Google Shape;146;p1"/>
            <p:cNvGrpSpPr/>
            <p:nvPr/>
          </p:nvGrpSpPr>
          <p:grpSpPr>
            <a:xfrm>
              <a:off x="896083" y="3308487"/>
              <a:ext cx="648600" cy="648600"/>
              <a:chOff x="896083" y="3632337"/>
              <a:chExt cx="648600" cy="648600"/>
            </a:xfrm>
          </p:grpSpPr>
          <p:sp>
            <p:nvSpPr>
              <p:cNvPr id="147" name="Google Shape;147;p1"/>
              <p:cNvSpPr/>
              <p:nvPr/>
            </p:nvSpPr>
            <p:spPr>
              <a:xfrm>
                <a:off x="896083" y="3632337"/>
                <a:ext cx="648600" cy="648600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Computador Base De Dados Rede - Gráfico vetorial grátis no Pixabay" id="131" name="Google Shape;131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5" name="Google Shape;115;p1"/>
            <p:cNvSpPr/>
            <p:nvPr/>
          </p:nvSpPr>
          <p:spPr>
            <a:xfrm>
              <a:off x="1921321" y="24014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387921" y="28967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8" name="Google Shape;148;p1"/>
            <p:cNvCxnSpPr>
              <a:endCxn id="149" idx="2"/>
            </p:cNvCxnSpPr>
            <p:nvPr/>
          </p:nvCxnSpPr>
          <p:spPr>
            <a:xfrm rot="10800000">
              <a:off x="1759684" y="1939690"/>
              <a:ext cx="834600" cy="13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9" name="Google Shape;149;p1"/>
            <p:cNvSpPr/>
            <p:nvPr/>
          </p:nvSpPr>
          <p:spPr>
            <a:xfrm>
              <a:off x="1759684" y="1830640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0" name="Google Shape;150;p1"/>
            <p:cNvGrpSpPr/>
            <p:nvPr/>
          </p:nvGrpSpPr>
          <p:grpSpPr>
            <a:xfrm>
              <a:off x="2380478" y="1783737"/>
              <a:ext cx="648600" cy="648600"/>
              <a:chOff x="2946111" y="1326815"/>
              <a:chExt cx="648600" cy="648600"/>
            </a:xfrm>
          </p:grpSpPr>
          <p:sp>
            <p:nvSpPr>
              <p:cNvPr id="151" name="Google Shape;151;p1"/>
              <p:cNvSpPr/>
              <p:nvPr/>
            </p:nvSpPr>
            <p:spPr>
              <a:xfrm>
                <a:off x="2946111" y="1326815"/>
                <a:ext cx="648600" cy="648600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-- signore" id="152" name="Google Shape;152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153" name="Google Shape;153;p1"/>
            <p:cNvCxnSpPr>
              <a:endCxn id="122" idx="4"/>
            </p:cNvCxnSpPr>
            <p:nvPr/>
          </p:nvCxnSpPr>
          <p:spPr>
            <a:xfrm flipH="1" rot="10800000">
              <a:off x="5223371" y="2949762"/>
              <a:ext cx="58200" cy="580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4" name="Google Shape;154;p1"/>
            <p:cNvCxnSpPr>
              <a:stCxn id="122" idx="6"/>
            </p:cNvCxnSpPr>
            <p:nvPr/>
          </p:nvCxnSpPr>
          <p:spPr>
            <a:xfrm flipH="1" rot="10800000">
              <a:off x="5390621" y="2699712"/>
              <a:ext cx="684600" cy="141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5" name="Google Shape;155;p1"/>
            <p:cNvCxnSpPr>
              <a:endCxn id="122" idx="1"/>
            </p:cNvCxnSpPr>
            <p:nvPr/>
          </p:nvCxnSpPr>
          <p:spPr>
            <a:xfrm>
              <a:off x="4878661" y="2154602"/>
              <a:ext cx="325800" cy="60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6" name="Google Shape;156;p1"/>
            <p:cNvCxnSpPr>
              <a:stCxn id="157" idx="5"/>
              <a:endCxn id="158" idx="3"/>
            </p:cNvCxnSpPr>
            <p:nvPr/>
          </p:nvCxnSpPr>
          <p:spPr>
            <a:xfrm rot="10800000">
              <a:off x="4235881" y="2788522"/>
              <a:ext cx="449700" cy="205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9" name="Google Shape;159;p1"/>
            <p:cNvCxnSpPr>
              <a:endCxn id="157" idx="5"/>
            </p:cNvCxnSpPr>
            <p:nvPr/>
          </p:nvCxnSpPr>
          <p:spPr>
            <a:xfrm rot="10800000">
              <a:off x="4685581" y="2994022"/>
              <a:ext cx="505800" cy="48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0" name="Google Shape;160;p1"/>
            <p:cNvCxnSpPr>
              <a:stCxn id="161" idx="1"/>
              <a:endCxn id="119" idx="6"/>
            </p:cNvCxnSpPr>
            <p:nvPr/>
          </p:nvCxnSpPr>
          <p:spPr>
            <a:xfrm flipH="1">
              <a:off x="1275673" y="1080324"/>
              <a:ext cx="445800" cy="134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2" name="Google Shape;162;p1"/>
            <p:cNvCxnSpPr>
              <a:endCxn id="149" idx="0"/>
            </p:cNvCxnSpPr>
            <p:nvPr/>
          </p:nvCxnSpPr>
          <p:spPr>
            <a:xfrm flipH="1">
              <a:off x="1868734" y="1106140"/>
              <a:ext cx="218400" cy="72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3" name="Google Shape;163;p1"/>
            <p:cNvCxnSpPr>
              <a:stCxn id="164" idx="0"/>
            </p:cNvCxnSpPr>
            <p:nvPr/>
          </p:nvCxnSpPr>
          <p:spPr>
            <a:xfrm flipH="1">
              <a:off x="2124371" y="267862"/>
              <a:ext cx="375900" cy="72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5" name="Google Shape;165;p1"/>
            <p:cNvCxnSpPr/>
            <p:nvPr/>
          </p:nvCxnSpPr>
          <p:spPr>
            <a:xfrm flipH="1">
              <a:off x="2124434" y="803252"/>
              <a:ext cx="1167000" cy="234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6" name="Google Shape;166;p1"/>
            <p:cNvCxnSpPr>
              <a:stCxn id="128" idx="1"/>
            </p:cNvCxnSpPr>
            <p:nvPr/>
          </p:nvCxnSpPr>
          <p:spPr>
            <a:xfrm rot="10800000">
              <a:off x="8482061" y="3474802"/>
              <a:ext cx="164100" cy="419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7" name="Google Shape;167;p1"/>
            <p:cNvCxnSpPr/>
            <p:nvPr/>
          </p:nvCxnSpPr>
          <p:spPr>
            <a:xfrm rot="10800000">
              <a:off x="7202387" y="3181478"/>
              <a:ext cx="1193700" cy="282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8" name="Google Shape;168;p1"/>
            <p:cNvCxnSpPr>
              <a:stCxn id="127" idx="1"/>
            </p:cNvCxnSpPr>
            <p:nvPr/>
          </p:nvCxnSpPr>
          <p:spPr>
            <a:xfrm rot="10800000">
              <a:off x="7140361" y="3342602"/>
              <a:ext cx="502500" cy="41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9" name="Google Shape;169;p1"/>
            <p:cNvCxnSpPr>
              <a:stCxn id="170" idx="5"/>
            </p:cNvCxnSpPr>
            <p:nvPr/>
          </p:nvCxnSpPr>
          <p:spPr>
            <a:xfrm rot="10800000">
              <a:off x="5448081" y="3663822"/>
              <a:ext cx="672600" cy="346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1" name="Google Shape;171;p1"/>
            <p:cNvCxnSpPr>
              <a:stCxn id="172" idx="2"/>
            </p:cNvCxnSpPr>
            <p:nvPr/>
          </p:nvCxnSpPr>
          <p:spPr>
            <a:xfrm flipH="1" rot="10800000">
              <a:off x="6302821" y="3234312"/>
              <a:ext cx="736500" cy="177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3" name="Google Shape;173;p1"/>
            <p:cNvCxnSpPr/>
            <p:nvPr/>
          </p:nvCxnSpPr>
          <p:spPr>
            <a:xfrm rot="10800000">
              <a:off x="6171266" y="2714254"/>
              <a:ext cx="1031100" cy="572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4" name="Google Shape;174;p1"/>
            <p:cNvCxnSpPr>
              <a:endCxn id="175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6" name="Google Shape;176;p1"/>
            <p:cNvCxnSpPr>
              <a:stCxn id="175" idx="3"/>
              <a:endCxn id="126" idx="2"/>
            </p:cNvCxnSpPr>
            <p:nvPr/>
          </p:nvCxnSpPr>
          <p:spPr>
            <a:xfrm flipH="1" rot="10800000">
              <a:off x="7411086" y="1837340"/>
              <a:ext cx="517200" cy="19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7" name="Google Shape;177;p1"/>
            <p:cNvCxnSpPr>
              <a:stCxn id="178" idx="3"/>
              <a:endCxn id="179" idx="3"/>
            </p:cNvCxnSpPr>
            <p:nvPr/>
          </p:nvCxnSpPr>
          <p:spPr>
            <a:xfrm flipH="1" rot="10800000">
              <a:off x="7693661" y="2219222"/>
              <a:ext cx="711300" cy="5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0" name="Google Shape;180;p1"/>
            <p:cNvCxnSpPr>
              <a:stCxn id="126" idx="5"/>
              <a:endCxn id="179" idx="5"/>
            </p:cNvCxnSpPr>
            <p:nvPr/>
          </p:nvCxnSpPr>
          <p:spPr>
            <a:xfrm>
              <a:off x="8114581" y="1914522"/>
              <a:ext cx="444600" cy="304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1" name="Google Shape;181;p1"/>
            <p:cNvCxnSpPr>
              <a:endCxn id="111" idx="0"/>
            </p:cNvCxnSpPr>
            <p:nvPr/>
          </p:nvCxnSpPr>
          <p:spPr>
            <a:xfrm>
              <a:off x="6354371" y="475362"/>
              <a:ext cx="70200" cy="80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2" name="Google Shape;182;p1"/>
            <p:cNvCxnSpPr>
              <a:endCxn id="124" idx="4"/>
            </p:cNvCxnSpPr>
            <p:nvPr/>
          </p:nvCxnSpPr>
          <p:spPr>
            <a:xfrm flipH="1" rot="10800000">
              <a:off x="5018931" y="295462"/>
              <a:ext cx="260100" cy="639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3" name="Google Shape;183;p1"/>
            <p:cNvCxnSpPr>
              <a:endCxn id="109" idx="2"/>
            </p:cNvCxnSpPr>
            <p:nvPr/>
          </p:nvCxnSpPr>
          <p:spPr>
            <a:xfrm flipH="1" rot="10800000">
              <a:off x="4914121" y="1900912"/>
              <a:ext cx="626700" cy="140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4" name="Google Shape;184;p1"/>
            <p:cNvCxnSpPr>
              <a:endCxn id="113" idx="6"/>
            </p:cNvCxnSpPr>
            <p:nvPr/>
          </p:nvCxnSpPr>
          <p:spPr>
            <a:xfrm>
              <a:off x="5224521" y="1087912"/>
              <a:ext cx="674100" cy="127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5" name="Google Shape;185;p1"/>
            <p:cNvCxnSpPr/>
            <p:nvPr/>
          </p:nvCxnSpPr>
          <p:spPr>
            <a:xfrm flipH="1" rot="10800000">
              <a:off x="6171303" y="1961886"/>
              <a:ext cx="921300" cy="64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6" name="Google Shape;186;p1"/>
            <p:cNvCxnSpPr>
              <a:stCxn id="109" idx="5"/>
            </p:cNvCxnSpPr>
            <p:nvPr/>
          </p:nvCxnSpPr>
          <p:spPr>
            <a:xfrm>
              <a:off x="5726981" y="1978022"/>
              <a:ext cx="310200" cy="57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7" name="Google Shape;187;p1"/>
            <p:cNvCxnSpPr>
              <a:stCxn id="111" idx="5"/>
            </p:cNvCxnSpPr>
            <p:nvPr/>
          </p:nvCxnSpPr>
          <p:spPr>
            <a:xfrm>
              <a:off x="6501681" y="1470022"/>
              <a:ext cx="580500" cy="416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8" name="Google Shape;188;p1"/>
            <p:cNvCxnSpPr>
              <a:stCxn id="123" idx="4"/>
            </p:cNvCxnSpPr>
            <p:nvPr/>
          </p:nvCxnSpPr>
          <p:spPr>
            <a:xfrm>
              <a:off x="7072271" y="1171762"/>
              <a:ext cx="128400" cy="637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9" name="Google Shape;189;p1"/>
            <p:cNvCxnSpPr>
              <a:stCxn id="190" idx="1"/>
            </p:cNvCxnSpPr>
            <p:nvPr/>
          </p:nvCxnSpPr>
          <p:spPr>
            <a:xfrm>
              <a:off x="7744461" y="345522"/>
              <a:ext cx="504000" cy="750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1" name="Google Shape;191;p1"/>
            <p:cNvCxnSpPr>
              <a:endCxn id="126" idx="0"/>
            </p:cNvCxnSpPr>
            <p:nvPr/>
          </p:nvCxnSpPr>
          <p:spPr>
            <a:xfrm flipH="1">
              <a:off x="8037471" y="1106162"/>
              <a:ext cx="218100" cy="622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2" name="Google Shape;192;p1"/>
            <p:cNvCxnSpPr>
              <a:stCxn id="193" idx="6"/>
            </p:cNvCxnSpPr>
            <p:nvPr/>
          </p:nvCxnSpPr>
          <p:spPr>
            <a:xfrm flipH="1">
              <a:off x="6364160" y="231979"/>
              <a:ext cx="918900" cy="23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4" name="Google Shape;194;p1"/>
            <p:cNvCxnSpPr>
              <a:stCxn id="149" idx="3"/>
            </p:cNvCxnSpPr>
            <p:nvPr/>
          </p:nvCxnSpPr>
          <p:spPr>
            <a:xfrm flipH="1">
              <a:off x="1006524" y="2016800"/>
              <a:ext cx="785100" cy="311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5" name="Google Shape;195;p1"/>
            <p:cNvCxnSpPr>
              <a:stCxn id="125" idx="4"/>
            </p:cNvCxnSpPr>
            <p:nvPr/>
          </p:nvCxnSpPr>
          <p:spPr>
            <a:xfrm>
              <a:off x="3274971" y="231962"/>
              <a:ext cx="103200" cy="56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96" name="Google Shape;196;p1"/>
            <p:cNvGrpSpPr/>
            <p:nvPr/>
          </p:nvGrpSpPr>
          <p:grpSpPr>
            <a:xfrm>
              <a:off x="4704772" y="625577"/>
              <a:ext cx="648600" cy="648600"/>
              <a:chOff x="4874746" y="2096933"/>
              <a:chExt cx="648600" cy="648600"/>
            </a:xfrm>
          </p:grpSpPr>
          <p:sp>
            <p:nvSpPr>
              <p:cNvPr id="197" name="Google Shape;197;p1"/>
              <p:cNvSpPr/>
              <p:nvPr/>
            </p:nvSpPr>
            <p:spPr>
              <a:xfrm>
                <a:off x="4874746" y="2096933"/>
                <a:ext cx="648600" cy="648600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Orange grey man icon | Free SVG" id="198" name="Google Shape;198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9" name="Google Shape;199;p1"/>
            <p:cNvGrpSpPr/>
            <p:nvPr/>
          </p:nvGrpSpPr>
          <p:grpSpPr>
            <a:xfrm>
              <a:off x="6066541" y="144982"/>
              <a:ext cx="648600" cy="648600"/>
              <a:chOff x="4310865" y="781186"/>
              <a:chExt cx="648600" cy="648600"/>
            </a:xfrm>
          </p:grpSpPr>
          <p:sp>
            <p:nvSpPr>
              <p:cNvPr id="200" name="Google Shape;200;p1"/>
              <p:cNvSpPr/>
              <p:nvPr/>
            </p:nvSpPr>
            <p:spPr>
              <a:xfrm>
                <a:off x="4310865" y="781186"/>
                <a:ext cx="648600" cy="648600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System users | Free SVG" id="201" name="Google Shape;201;p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8" name="Google Shape;178;p1"/>
            <p:cNvSpPr/>
            <p:nvPr/>
          </p:nvSpPr>
          <p:spPr>
            <a:xfrm>
              <a:off x="7661721" y="2591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2" name="Google Shape;202;p1"/>
            <p:cNvCxnSpPr>
              <a:endCxn id="178" idx="5"/>
            </p:cNvCxnSpPr>
            <p:nvPr/>
          </p:nvCxnSpPr>
          <p:spPr>
            <a:xfrm rot="10800000">
              <a:off x="7847881" y="2778122"/>
              <a:ext cx="645000" cy="640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ree photo Icon Blue Pc Computer Digital Marketing Digital - Max Pixel" id="203" name="Google Shape;203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4" name="Google Shape;204;p1"/>
            <p:cNvGrpSpPr/>
            <p:nvPr/>
          </p:nvGrpSpPr>
          <p:grpSpPr>
            <a:xfrm>
              <a:off x="8128958" y="3133461"/>
              <a:ext cx="648600" cy="648600"/>
              <a:chOff x="8128958" y="3457311"/>
              <a:chExt cx="648600" cy="648600"/>
            </a:xfrm>
          </p:grpSpPr>
          <p:sp>
            <p:nvSpPr>
              <p:cNvPr id="205" name="Google Shape;205;p1"/>
              <p:cNvSpPr/>
              <p:nvPr/>
            </p:nvSpPr>
            <p:spPr>
              <a:xfrm>
                <a:off x="8128958" y="3457311"/>
                <a:ext cx="648600" cy="648600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ile:User icon-cp.png - Wikimedia Commons" id="206" name="Google Shape;206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7" name="Google Shape;207;p1"/>
            <p:cNvSpPr/>
            <p:nvPr/>
          </p:nvSpPr>
          <p:spPr>
            <a:xfrm>
              <a:off x="8431724" y="2597387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8" name="Google Shape;208;p1"/>
            <p:cNvCxnSpPr>
              <a:stCxn id="178" idx="6"/>
              <a:endCxn id="207" idx="2"/>
            </p:cNvCxnSpPr>
            <p:nvPr/>
          </p:nvCxnSpPr>
          <p:spPr>
            <a:xfrm>
              <a:off x="7879821" y="2701012"/>
              <a:ext cx="552000" cy="5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79" name="Google Shape;179;p1"/>
            <p:cNvSpPr/>
            <p:nvPr/>
          </p:nvSpPr>
          <p:spPr>
            <a:xfrm>
              <a:off x="8372921" y="2033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con User Avatar - Free image on Pixabay" id="209" name="Google Shape;209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0" name="Google Shape;210;p1"/>
            <p:cNvGrpSpPr/>
            <p:nvPr/>
          </p:nvGrpSpPr>
          <p:grpSpPr>
            <a:xfrm>
              <a:off x="5766891" y="2381670"/>
              <a:ext cx="648600" cy="648600"/>
              <a:chOff x="6251575" y="2768158"/>
              <a:chExt cx="648600" cy="648600"/>
            </a:xfrm>
          </p:grpSpPr>
          <p:sp>
            <p:nvSpPr>
              <p:cNvPr id="211" name="Google Shape;211;p1"/>
              <p:cNvSpPr/>
              <p:nvPr/>
            </p:nvSpPr>
            <p:spPr>
              <a:xfrm>
                <a:off x="6251575" y="2768158"/>
                <a:ext cx="648600" cy="648600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Green blond man icon | Free SVG" id="212" name="Google Shape;212;p1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0" name="Google Shape;170;p1"/>
            <p:cNvSpPr/>
            <p:nvPr/>
          </p:nvSpPr>
          <p:spPr>
            <a:xfrm>
              <a:off x="5934521" y="382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magem de ícone do vetor de PC" id="213" name="Google Shape;213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omputer Science User Icon - Free image on Pixabay" id="214" name="Google Shape;214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5" name="Google Shape;215;p1"/>
            <p:cNvGrpSpPr/>
            <p:nvPr/>
          </p:nvGrpSpPr>
          <p:grpSpPr>
            <a:xfrm>
              <a:off x="608573" y="2076764"/>
              <a:ext cx="648600" cy="648600"/>
              <a:chOff x="2140528" y="2408258"/>
              <a:chExt cx="648600" cy="648600"/>
            </a:xfrm>
          </p:grpSpPr>
          <p:sp>
            <p:nvSpPr>
              <p:cNvPr id="216" name="Google Shape;216;p1"/>
              <p:cNvSpPr/>
              <p:nvPr/>
            </p:nvSpPr>
            <p:spPr>
              <a:xfrm>
                <a:off x="2140528" y="2408258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computer user vector icon | Free SVG" id="217" name="Google Shape;217;p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8" name="Google Shape;218;p1"/>
            <p:cNvGrpSpPr/>
            <p:nvPr/>
          </p:nvGrpSpPr>
          <p:grpSpPr>
            <a:xfrm>
              <a:off x="3055031" y="495144"/>
              <a:ext cx="648600" cy="648600"/>
              <a:chOff x="2496833" y="528286"/>
              <a:chExt cx="648600" cy="648600"/>
            </a:xfrm>
          </p:grpSpPr>
          <p:sp>
            <p:nvSpPr>
              <p:cNvPr id="219" name="Google Shape;219;p1"/>
              <p:cNvSpPr/>
              <p:nvPr/>
            </p:nvSpPr>
            <p:spPr>
              <a:xfrm>
                <a:off x="2496833" y="528286"/>
                <a:ext cx="648600" cy="648600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user icon image | Public domain vectors" id="98" name="Google Shape;98;p1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220" name="Google Shape;220;p1"/>
            <p:cNvCxnSpPr>
              <a:stCxn id="221" idx="0"/>
            </p:cNvCxnSpPr>
            <p:nvPr/>
          </p:nvCxnSpPr>
          <p:spPr>
            <a:xfrm flipH="1">
              <a:off x="3893195" y="2071076"/>
              <a:ext cx="194700" cy="743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21" name="Google Shape;221;p1"/>
            <p:cNvSpPr/>
            <p:nvPr/>
          </p:nvSpPr>
          <p:spPr>
            <a:xfrm>
              <a:off x="3978845" y="2071076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2" name="Google Shape;222;p1"/>
            <p:cNvGrpSpPr/>
            <p:nvPr/>
          </p:nvGrpSpPr>
          <p:grpSpPr>
            <a:xfrm>
              <a:off x="3617383" y="2472648"/>
              <a:ext cx="648600" cy="648600"/>
              <a:chOff x="3490817" y="2937746"/>
              <a:chExt cx="648600" cy="648600"/>
            </a:xfrm>
          </p:grpSpPr>
          <p:sp>
            <p:nvSpPr>
              <p:cNvPr id="223" name="Google Shape;223;p1"/>
              <p:cNvSpPr/>
              <p:nvPr/>
            </p:nvSpPr>
            <p:spPr>
              <a:xfrm>
                <a:off x="3490817" y="2937746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nonymous user icon | Free SVG" id="158" name="Google Shape;158;p1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9" name="Google Shape;139;p1"/>
            <p:cNvSpPr/>
            <p:nvPr/>
          </p:nvSpPr>
          <p:spPr>
            <a:xfrm>
              <a:off x="2988121" y="2668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4961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4499421" y="2807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6302821" y="3303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7064960" y="122929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4" name="Google Shape;224;p1"/>
            <p:cNvCxnSpPr>
              <a:stCxn id="225" idx="7"/>
            </p:cNvCxnSpPr>
            <p:nvPr/>
          </p:nvCxnSpPr>
          <p:spPr>
            <a:xfrm flipH="1">
              <a:off x="8178497" y="399015"/>
              <a:ext cx="391500" cy="71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90" name="Google Shape;190;p1"/>
            <p:cNvSpPr/>
            <p:nvPr/>
          </p:nvSpPr>
          <p:spPr>
            <a:xfrm>
              <a:off x="7712521" y="31358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8383837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6" name="Google Shape;226;p1"/>
            <p:cNvGrpSpPr/>
            <p:nvPr/>
          </p:nvGrpSpPr>
          <p:grpSpPr>
            <a:xfrm>
              <a:off x="7925659" y="774215"/>
              <a:ext cx="648600" cy="648600"/>
              <a:chOff x="8047477" y="2135863"/>
              <a:chExt cx="648600" cy="648600"/>
            </a:xfrm>
          </p:grpSpPr>
          <p:sp>
            <p:nvSpPr>
              <p:cNvPr id="227" name="Google Shape;227;p1"/>
              <p:cNvSpPr/>
              <p:nvPr/>
            </p:nvSpPr>
            <p:spPr>
              <a:xfrm>
                <a:off x="8047477" y="2135863"/>
                <a:ext cx="648600" cy="64860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ree photo User Icons Web Account Rodentia Icons Symbol - Max Pixel" id="228" name="Google Shape;228;p1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9" name="Google Shape;229;p1"/>
            <p:cNvGrpSpPr/>
            <p:nvPr/>
          </p:nvGrpSpPr>
          <p:grpSpPr>
            <a:xfrm>
              <a:off x="6831213" y="1586157"/>
              <a:ext cx="648600" cy="691130"/>
              <a:chOff x="6842043" y="1709358"/>
              <a:chExt cx="648600" cy="691130"/>
            </a:xfrm>
          </p:grpSpPr>
          <p:sp>
            <p:nvSpPr>
              <p:cNvPr id="230" name="Google Shape;230;p1"/>
              <p:cNvSpPr/>
              <p:nvPr/>
            </p:nvSpPr>
            <p:spPr>
              <a:xfrm>
                <a:off x="6842043" y="1751888"/>
                <a:ext cx="648600" cy="648600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 id="175" name="Google Shape;175;p1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4" name="Google Shape;164;p1"/>
            <p:cNvSpPr/>
            <p:nvPr/>
          </p:nvSpPr>
          <p:spPr>
            <a:xfrm>
              <a:off x="2391221" y="267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72816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2" name="Google Shape;232;p1"/>
            <p:cNvCxnSpPr>
              <a:endCxn id="231" idx="5"/>
            </p:cNvCxnSpPr>
            <p:nvPr/>
          </p:nvCxnSpPr>
          <p:spPr>
            <a:xfrm rot="10800000">
              <a:off x="1658976" y="553235"/>
              <a:ext cx="385200" cy="516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ile:Mobile-Smartphone-icon.png - Wikimedia Commons" id="161" name="Google Shape;161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"/>
            <p:cNvSpPr/>
            <p:nvPr/>
          </p:nvSpPr>
          <p:spPr>
            <a:xfrm>
              <a:off x="56805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33" name="Google Shape;233;p1"/>
          <p:cNvSpPr/>
          <p:nvPr/>
        </p:nvSpPr>
        <p:spPr>
          <a:xfrm>
            <a:off x="1945593" y="5510970"/>
            <a:ext cx="525294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Hyperledger</a:t>
            </a:r>
            <a:endParaRPr/>
          </a:p>
        </p:txBody>
      </p:sp>
      <p:sp>
        <p:nvSpPr>
          <p:cNvPr id="239" name="Google Shape;239;p2"/>
          <p:cNvSpPr txBox="1"/>
          <p:nvPr>
            <p:ph idx="1" type="body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</a:pPr>
            <a:r>
              <a:rPr lang="pt-BR" sz="2400"/>
              <a:t>Projeto da Linux Foundation, iniciado em 2015</a:t>
            </a:r>
            <a:endParaRPr sz="2400"/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Contribuições: IBM, Intel e outras</a:t>
            </a:r>
            <a:endParaRPr sz="2400"/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Frameworks e ferramentas com código aberto</a:t>
            </a:r>
            <a:endParaRPr sz="2400"/>
          </a:p>
        </p:txBody>
      </p:sp>
      <p:grpSp>
        <p:nvGrpSpPr>
          <p:cNvPr id="240" name="Google Shape;240;p2"/>
          <p:cNvGrpSpPr/>
          <p:nvPr/>
        </p:nvGrpSpPr>
        <p:grpSpPr>
          <a:xfrm>
            <a:off x="758900" y="3081570"/>
            <a:ext cx="7772298" cy="3414430"/>
            <a:chOff x="152402" y="2095100"/>
            <a:chExt cx="8839188" cy="3961975"/>
          </a:xfrm>
        </p:grpSpPr>
        <p:pic>
          <p:nvPicPr>
            <p:cNvPr id="241" name="Google Shape;241;p2"/>
            <p:cNvPicPr preferRelativeResize="0"/>
            <p:nvPr/>
          </p:nvPicPr>
          <p:blipFill rotWithShape="1">
            <a:blip r:embed="rId3">
              <a:alphaModFix/>
            </a:blip>
            <a:srcRect b="14456" l="0" r="0" t="0"/>
            <a:stretch/>
          </p:blipFill>
          <p:spPr>
            <a:xfrm>
              <a:off x="152402" y="3047995"/>
              <a:ext cx="8839188" cy="30090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2" name="Google Shape;242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737537" y="2095100"/>
              <a:ext cx="1815024" cy="9529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3941dee344_1_151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Hyperledger Fabric</a:t>
            </a:r>
            <a:endParaRPr/>
          </a:p>
        </p:txBody>
      </p:sp>
      <p:sp>
        <p:nvSpPr>
          <p:cNvPr id="248" name="Google Shape;248;g13941dee344_1_151"/>
          <p:cNvSpPr txBox="1"/>
          <p:nvPr>
            <p:ph idx="1" type="body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</a:pPr>
            <a:r>
              <a:rPr lang="pt-BR" sz="2400"/>
              <a:t>Software Livre</a:t>
            </a:r>
            <a:endParaRPr sz="20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Pode ser executado, copiado, modificado e redistribuído pelos usuários </a:t>
            </a:r>
            <a:endParaRPr sz="20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Código aberto</a:t>
            </a:r>
            <a:endParaRPr sz="20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Licença Apache 2.0</a:t>
            </a:r>
            <a:endParaRPr sz="2000"/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Framework para construção de </a:t>
            </a:r>
            <a:r>
              <a:rPr b="1" lang="pt-BR" sz="2400"/>
              <a:t>blockchains permissionadas</a:t>
            </a:r>
            <a:endParaRPr b="1" sz="24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Os participantes receberam permissão para participar da rede, apesar de não confiarem uns nos outros necessariamente</a:t>
            </a:r>
            <a:endParaRPr sz="20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Redes não-públicas: </a:t>
            </a:r>
            <a:r>
              <a:rPr b="1" lang="pt-BR" sz="2000"/>
              <a:t>privadas</a:t>
            </a:r>
            <a:r>
              <a:rPr lang="pt-BR" sz="2000"/>
              <a:t> e </a:t>
            </a:r>
            <a:r>
              <a:rPr b="1" lang="pt-BR" sz="2000"/>
              <a:t>consorciadas</a:t>
            </a:r>
            <a:r>
              <a:rPr lang="pt-BR" sz="2000"/>
              <a:t>. Ideais para cenários corporativos e organizacionais</a:t>
            </a:r>
            <a:endParaRPr sz="2000"/>
          </a:p>
        </p:txBody>
      </p:sp>
      <p:pic>
        <p:nvPicPr>
          <p:cNvPr id="249" name="Google Shape;249;g13941dee344_1_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6687" y="1524000"/>
            <a:ext cx="1604976" cy="44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5442762dfc_0_169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Fabric: redes customizáveis</a:t>
            </a:r>
            <a:endParaRPr/>
          </a:p>
        </p:txBody>
      </p:sp>
      <p:sp>
        <p:nvSpPr>
          <p:cNvPr id="255" name="Google Shape;255;g15442762dfc_0_169"/>
          <p:cNvSpPr txBox="1"/>
          <p:nvPr>
            <p:ph idx="1" type="body"/>
          </p:nvPr>
        </p:nvSpPr>
        <p:spPr>
          <a:xfrm>
            <a:off x="685800" y="1524000"/>
            <a:ext cx="791850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Regras de rede (e.g. papéis, políticas)</a:t>
            </a:r>
            <a:endParaRPr sz="2000"/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Contratos inteligentes</a:t>
            </a:r>
            <a:endParaRPr sz="24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Chaincodes</a:t>
            </a:r>
            <a:endParaRPr sz="20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b="1" lang="pt-BR" sz="2000"/>
              <a:t>Go</a:t>
            </a:r>
            <a:r>
              <a:rPr lang="pt-BR" sz="2000"/>
              <a:t>, Node.js e Java</a:t>
            </a:r>
            <a:endParaRPr sz="2400"/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Mecanismos de consenso</a:t>
            </a:r>
            <a:r>
              <a:rPr lang="pt-BR" sz="3000"/>
              <a:t> </a:t>
            </a:r>
            <a:endParaRPr sz="22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Padrão: Raft (CFT)</a:t>
            </a:r>
            <a:endParaRPr sz="2000"/>
          </a:p>
          <a:p>
            <a:pPr indent="-298450" lvl="1" marL="74295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Próprios (inclusive BFTs)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</p:txBody>
      </p:sp>
      <p:graphicFrame>
        <p:nvGraphicFramePr>
          <p:cNvPr id="256" name="Google Shape;256;g15442762dfc_0_169"/>
          <p:cNvGraphicFramePr/>
          <p:nvPr/>
        </p:nvGraphicFramePr>
        <p:xfrm>
          <a:off x="1169550" y="48383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{EB5732BE-7CF9-4FCA-9740-6EC4A14EDD79}</a:tableStyleId>
              </a:tblPr>
              <a:tblGrid>
                <a:gridCol w="1737625"/>
                <a:gridCol w="1737625"/>
                <a:gridCol w="1737625"/>
                <a:gridCol w="1737625"/>
              </a:tblGrid>
              <a:tr h="405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BR" sz="1400" u="none" cap="none" strike="noStrike">
                          <a:solidFill>
                            <a:srgbClr val="000099"/>
                          </a:solidFill>
                        </a:rPr>
                        <a:t>Tolerância</a:t>
                      </a:r>
                      <a:endParaRPr b="1"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BR" sz="1400" u="none" cap="none" strike="noStrike">
                          <a:solidFill>
                            <a:srgbClr val="000099"/>
                          </a:solidFill>
                        </a:rPr>
                        <a:t>Custo</a:t>
                      </a:r>
                      <a:endParaRPr b="1"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BR" sz="1400" u="none" cap="none" strike="noStrike">
                          <a:solidFill>
                            <a:srgbClr val="000099"/>
                          </a:solidFill>
                        </a:rPr>
                        <a:t>Cenário (exemplo)</a:t>
                      </a:r>
                      <a:endParaRPr b="1"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BR" sz="1400" u="none" cap="none" strike="noStrike">
                          <a:solidFill>
                            <a:srgbClr val="000099"/>
                          </a:solidFill>
                        </a:rPr>
                        <a:t>Crash Fault Tolerance (CFT)</a:t>
                      </a:r>
                      <a:endParaRPr b="1"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rgbClr val="000099"/>
                          </a:solidFill>
                        </a:rPr>
                        <a:t>Falhas</a:t>
                      </a:r>
                      <a:endParaRPr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rgbClr val="000099"/>
                          </a:solidFill>
                        </a:rPr>
                        <a:t>Baixo</a:t>
                      </a:r>
                      <a:endParaRPr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rgbClr val="000099"/>
                          </a:solidFill>
                        </a:rPr>
                        <a:t>Rede privada empresarial</a:t>
                      </a:r>
                      <a:endParaRPr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BR" sz="1400" u="none" cap="none" strike="noStrike">
                          <a:solidFill>
                            <a:srgbClr val="000099"/>
                          </a:solidFill>
                        </a:rPr>
                        <a:t>Byzantine Fault Tolerance (BFT)</a:t>
                      </a:r>
                      <a:endParaRPr b="1"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rgbClr val="000099"/>
                          </a:solidFill>
                        </a:rPr>
                        <a:t>Falhas e nós maliciosos</a:t>
                      </a:r>
                      <a:endParaRPr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rgbClr val="000099"/>
                          </a:solidFill>
                        </a:rPr>
                        <a:t>Alto</a:t>
                      </a:r>
                      <a:endParaRPr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rgbClr val="000099"/>
                          </a:solidFill>
                        </a:rPr>
                        <a:t>Redes públicas</a:t>
                      </a:r>
                      <a:endParaRPr sz="1400" u="none" cap="none" strike="noStrike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535fc8f31c_0_4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Estrutura da blockchain</a:t>
            </a:r>
            <a:endParaRPr/>
          </a:p>
        </p:txBody>
      </p:sp>
      <p:sp>
        <p:nvSpPr>
          <p:cNvPr id="263" name="Google Shape;263;g1535fc8f31c_0_4"/>
          <p:cNvSpPr txBox="1"/>
          <p:nvPr>
            <p:ph idx="1" type="body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pt-BR" sz="1800"/>
              <a:t>Organizações</a:t>
            </a:r>
            <a:endParaRPr sz="1800"/>
          </a:p>
          <a:p>
            <a:pPr indent="-330200" lvl="1" marL="9144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1600"/>
              <a:t>Redes que podem ser independentes</a:t>
            </a:r>
            <a:endParaRPr sz="1600"/>
          </a:p>
          <a:p>
            <a:pPr indent="-330200" lvl="1" marL="9144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1600"/>
              <a:t>Contêm os nós e podem possuir uma aplicação própria</a:t>
            </a:r>
            <a:endParaRPr sz="1800"/>
          </a:p>
          <a:p>
            <a:pPr indent="-3048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pt-BR" sz="1800"/>
              <a:t>Canais</a:t>
            </a:r>
            <a:endParaRPr sz="1800"/>
          </a:p>
          <a:p>
            <a:pPr indent="-330200" lvl="1" marL="9144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1600"/>
              <a:t>Canais de comunicação entre nós de distintas organizações</a:t>
            </a:r>
            <a:endParaRPr sz="1600"/>
          </a:p>
          <a:p>
            <a:pPr indent="-330200" lvl="1" marL="9144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1600"/>
              <a:t>Garantem a privacidade dos dados</a:t>
            </a:r>
            <a:endParaRPr sz="1600"/>
          </a:p>
          <a:p>
            <a:pPr indent="-330200" lvl="1" marL="9144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1600"/>
              <a:t>Nós podem participar de vários canais</a:t>
            </a:r>
            <a:endParaRPr sz="1600"/>
          </a:p>
        </p:txBody>
      </p:sp>
      <p:pic>
        <p:nvPicPr>
          <p:cNvPr id="264" name="Google Shape;264;g1535fc8f31c_0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51100" y="4165275"/>
            <a:ext cx="5241798" cy="2343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546213dd0a_0_1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Organização da rede</a:t>
            </a:r>
            <a:endParaRPr/>
          </a:p>
        </p:txBody>
      </p:sp>
      <p:sp>
        <p:nvSpPr>
          <p:cNvPr id="271" name="Google Shape;271;g1546213dd0a_0_1"/>
          <p:cNvSpPr txBox="1"/>
          <p:nvPr>
            <p:ph idx="1" type="body"/>
          </p:nvPr>
        </p:nvSpPr>
        <p:spPr>
          <a:xfrm>
            <a:off x="685800" y="12954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pt-BR" sz="1900"/>
              <a:t>Principais tipos de de nós:</a:t>
            </a:r>
            <a:endParaRPr sz="1900"/>
          </a:p>
          <a:p>
            <a:pPr indent="-34925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b="1" lang="pt-BR" sz="1700"/>
              <a:t>Cliente</a:t>
            </a:r>
            <a:endParaRPr b="1" sz="1700"/>
          </a:p>
          <a:p>
            <a:pPr indent="-323850" lvl="2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pt-BR" sz="1700"/>
              <a:t>Atua em nome do usuário final</a:t>
            </a:r>
            <a:endParaRPr sz="1700"/>
          </a:p>
          <a:p>
            <a:pPr indent="-34925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b="1" lang="pt-BR" sz="1700"/>
              <a:t>Peer </a:t>
            </a:r>
            <a:r>
              <a:rPr lang="pt-BR" sz="1700"/>
              <a:t>(nó </a:t>
            </a:r>
            <a:r>
              <a:rPr lang="pt-BR" sz="1700"/>
              <a:t>validador</a:t>
            </a:r>
            <a:r>
              <a:rPr lang="pt-BR" sz="1700"/>
              <a:t>)</a:t>
            </a:r>
            <a:endParaRPr sz="1700"/>
          </a:p>
          <a:p>
            <a:pPr indent="-323850" lvl="2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pt-BR" sz="1500"/>
              <a:t>Hospeda a ledger, executa os contratos inteligentes e valida as transações</a:t>
            </a:r>
            <a:endParaRPr sz="1700"/>
          </a:p>
          <a:p>
            <a:pPr indent="-323850" lvl="2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pt-BR" sz="1500"/>
              <a:t>Pode ou não ser de</a:t>
            </a:r>
            <a:r>
              <a:rPr b="1" lang="pt-BR" sz="1500"/>
              <a:t> endosso (endorsing peer)</a:t>
            </a:r>
            <a:r>
              <a:rPr lang="pt-BR" sz="1500"/>
              <a:t>, o qual</a:t>
            </a:r>
            <a:r>
              <a:rPr lang="pt-BR" sz="1500"/>
              <a:t> </a:t>
            </a:r>
            <a:r>
              <a:rPr b="1" lang="pt-BR" sz="1500"/>
              <a:t>s</a:t>
            </a:r>
            <a:r>
              <a:rPr b="1" lang="pt-BR" sz="1500"/>
              <a:t>imula a transação</a:t>
            </a:r>
            <a:r>
              <a:rPr lang="pt-BR" sz="1500"/>
              <a:t> em cima do seu ledger atual, gerando o </a:t>
            </a:r>
            <a:r>
              <a:rPr b="1" lang="pt-BR" sz="1500"/>
              <a:t>read/write set </a:t>
            </a:r>
            <a:r>
              <a:rPr lang="pt-BR" sz="1500"/>
              <a:t>(i.e. o que deve ser mudado)</a:t>
            </a:r>
            <a:endParaRPr sz="1500"/>
          </a:p>
          <a:p>
            <a:pPr indent="-33655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–"/>
            </a:pPr>
            <a:r>
              <a:rPr b="1" lang="pt-BR" sz="1700"/>
              <a:t>Ordenador (ordering)</a:t>
            </a:r>
            <a:r>
              <a:rPr lang="pt-BR" sz="1700"/>
              <a:t>:</a:t>
            </a:r>
            <a:endParaRPr sz="1700"/>
          </a:p>
          <a:p>
            <a:pPr indent="-323850" lvl="2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b="1" lang="pt-BR" sz="1500"/>
              <a:t>Verifica as políticas</a:t>
            </a:r>
            <a:r>
              <a:rPr lang="pt-BR" sz="1500"/>
              <a:t> das transações recebidas (e.g. se todos os nós de endosso devem assinar, isso aconteceu?)</a:t>
            </a:r>
            <a:endParaRPr sz="1500"/>
          </a:p>
          <a:p>
            <a:pPr indent="-323850" lvl="2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b="1" lang="pt-BR" sz="1500"/>
              <a:t>Verifica</a:t>
            </a:r>
            <a:r>
              <a:rPr lang="pt-BR" sz="1500"/>
              <a:t> se os </a:t>
            </a:r>
            <a:r>
              <a:rPr b="1" lang="pt-BR" sz="1500"/>
              <a:t>read/write sets</a:t>
            </a:r>
            <a:r>
              <a:rPr lang="pt-BR" sz="1500"/>
              <a:t> recebidos dos nós de endosso batem</a:t>
            </a:r>
            <a:endParaRPr sz="1500"/>
          </a:p>
          <a:p>
            <a:pPr indent="-323850" lvl="2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b="1" lang="pt-BR" sz="1500"/>
              <a:t>Ordena as transações</a:t>
            </a:r>
            <a:r>
              <a:rPr lang="pt-BR" sz="1500"/>
              <a:t> recebidas utilizando o mecanismo de consenso</a:t>
            </a:r>
            <a:endParaRPr sz="1500"/>
          </a:p>
          <a:p>
            <a:pPr indent="-323850" lvl="2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pt-BR" sz="1500"/>
              <a:t>Gera e distribui blocos</a:t>
            </a:r>
            <a:endParaRPr sz="1500"/>
          </a:p>
          <a:p>
            <a:pPr indent="0" lvl="0" marL="1371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/>
              <a:t>Autoridade certificadora (certificate authority, CA)</a:t>
            </a:r>
            <a:endParaRPr b="1" sz="1700"/>
          </a:p>
          <a:p>
            <a:pPr indent="-32385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pt-BR" sz="1500"/>
              <a:t>Permite a identificação de usuários, nós e organizações</a:t>
            </a:r>
            <a:endParaRPr sz="1500"/>
          </a:p>
          <a:p>
            <a:pPr indent="-3492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pt-BR" sz="1900"/>
              <a:t>Todos os nós validam as assinaturas recebidas, realizam suas tarefas e assinam o  resultado antes de passá-lo adiante</a:t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54652d624d_0_3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Fluxo das transações</a:t>
            </a:r>
            <a:endParaRPr/>
          </a:p>
        </p:txBody>
      </p:sp>
      <p:pic>
        <p:nvPicPr>
          <p:cNvPr id="278" name="Google Shape;278;g154652d624d_0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875" y="1881188"/>
            <a:ext cx="8096250" cy="30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817d2cc67a_0_0"/>
          <p:cNvSpPr txBox="1"/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284" name="Google Shape;284;g1817d2cc67a_0_0"/>
          <p:cNvSpPr txBox="1"/>
          <p:nvPr>
            <p:ph idx="1" type="subTitle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/>
              <a:t>Introdução ao Hyperledger Fabric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 sz="2400"/>
              <a:t>Conceitos Básicos</a:t>
            </a:r>
            <a:endParaRPr b="1"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t/>
            </a:r>
            <a:endParaRPr b="1"/>
          </a:p>
        </p:txBody>
      </p:sp>
      <p:grpSp>
        <p:nvGrpSpPr>
          <p:cNvPr id="285" name="Google Shape;285;g1817d2cc67a_0_0"/>
          <p:cNvGrpSpPr/>
          <p:nvPr/>
        </p:nvGrpSpPr>
        <p:grpSpPr>
          <a:xfrm>
            <a:off x="2270731" y="132094"/>
            <a:ext cx="4446160" cy="2099809"/>
            <a:chOff x="168721" y="13862"/>
            <a:chExt cx="8663600" cy="4091600"/>
          </a:xfrm>
        </p:grpSpPr>
        <p:cxnSp>
          <p:nvCxnSpPr>
            <p:cNvPr id="286" name="Google Shape;286;g1817d2cc67a_0_0"/>
            <p:cNvCxnSpPr>
              <a:stCxn id="287" idx="3"/>
            </p:cNvCxnSpPr>
            <p:nvPr/>
          </p:nvCxnSpPr>
          <p:spPr>
            <a:xfrm flipH="1" rot="10800000">
              <a:off x="200661" y="2456322"/>
              <a:ext cx="732300" cy="486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8" name="Google Shape;288;g1817d2cc67a_0_0"/>
            <p:cNvCxnSpPr>
              <a:stCxn id="289" idx="7"/>
            </p:cNvCxnSpPr>
            <p:nvPr/>
          </p:nvCxnSpPr>
          <p:spPr>
            <a:xfrm flipH="1">
              <a:off x="3444081" y="261702"/>
              <a:ext cx="733500" cy="581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0" name="Google Shape;290;g1817d2cc67a_0_0"/>
            <p:cNvCxnSpPr>
              <a:endCxn id="291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2" name="Google Shape;292;g1817d2cc67a_0_0"/>
            <p:cNvCxnSpPr>
              <a:endCxn id="293" idx="1"/>
            </p:cNvCxnSpPr>
            <p:nvPr/>
          </p:nvCxnSpPr>
          <p:spPr>
            <a:xfrm rot="10800000">
              <a:off x="4112261" y="1328502"/>
              <a:ext cx="715500" cy="686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4" name="Google Shape;294;g1817d2cc67a_0_0"/>
            <p:cNvCxnSpPr>
              <a:stCxn id="293" idx="3"/>
            </p:cNvCxnSpPr>
            <p:nvPr/>
          </p:nvCxnSpPr>
          <p:spPr>
            <a:xfrm flipH="1" rot="10800000">
              <a:off x="4112261" y="924122"/>
              <a:ext cx="1019700" cy="558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5" name="Google Shape;295;g1817d2cc67a_0_0"/>
            <p:cNvCxnSpPr>
              <a:stCxn id="296" idx="6"/>
            </p:cNvCxnSpPr>
            <p:nvPr/>
          </p:nvCxnSpPr>
          <p:spPr>
            <a:xfrm flipH="1">
              <a:off x="2678821" y="1837412"/>
              <a:ext cx="1060800" cy="20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7" name="Google Shape;297;g1817d2cc67a_0_0"/>
            <p:cNvCxnSpPr>
              <a:stCxn id="293" idx="2"/>
              <a:endCxn id="298" idx="2"/>
            </p:cNvCxnSpPr>
            <p:nvPr/>
          </p:nvCxnSpPr>
          <p:spPr>
            <a:xfrm flipH="1">
              <a:off x="2810421" y="1405612"/>
              <a:ext cx="1269900" cy="50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9" name="Google Shape;299;g1817d2cc67a_0_0"/>
            <p:cNvCxnSpPr>
              <a:stCxn id="298" idx="0"/>
            </p:cNvCxnSpPr>
            <p:nvPr/>
          </p:nvCxnSpPr>
          <p:spPr>
            <a:xfrm flipH="1">
              <a:off x="2768471" y="1347362"/>
              <a:ext cx="150900" cy="8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0" name="Google Shape;300;g1817d2cc67a_0_0"/>
            <p:cNvCxnSpPr>
              <a:endCxn id="298" idx="3"/>
            </p:cNvCxnSpPr>
            <p:nvPr/>
          </p:nvCxnSpPr>
          <p:spPr>
            <a:xfrm flipH="1">
              <a:off x="2842261" y="845322"/>
              <a:ext cx="536700" cy="688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1" name="Google Shape;301;g1817d2cc67a_0_0"/>
            <p:cNvCxnSpPr>
              <a:endCxn id="302" idx="4"/>
            </p:cNvCxnSpPr>
            <p:nvPr/>
          </p:nvCxnSpPr>
          <p:spPr>
            <a:xfrm flipH="1">
              <a:off x="5649871" y="1241062"/>
              <a:ext cx="106800" cy="76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3" name="Google Shape;303;g1817d2cc67a_0_0"/>
            <p:cNvCxnSpPr>
              <a:stCxn id="304" idx="7"/>
              <a:endCxn id="302" idx="3"/>
            </p:cNvCxnSpPr>
            <p:nvPr/>
          </p:nvCxnSpPr>
          <p:spPr>
            <a:xfrm flipH="1">
              <a:off x="5572881" y="1315802"/>
              <a:ext cx="928800" cy="66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5" name="Google Shape;305;g1817d2cc67a_0_0"/>
            <p:cNvCxnSpPr>
              <a:stCxn id="304" idx="5"/>
              <a:endCxn id="306" idx="1"/>
            </p:cNvCxnSpPr>
            <p:nvPr/>
          </p:nvCxnSpPr>
          <p:spPr>
            <a:xfrm rot="10800000">
              <a:off x="5712381" y="1137922"/>
              <a:ext cx="789300" cy="33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7" name="Google Shape;307;g1817d2cc67a_0_0"/>
            <p:cNvCxnSpPr>
              <a:stCxn id="308" idx="3"/>
              <a:endCxn id="309" idx="3"/>
            </p:cNvCxnSpPr>
            <p:nvPr/>
          </p:nvCxnSpPr>
          <p:spPr>
            <a:xfrm flipH="1">
              <a:off x="1419861" y="2587622"/>
              <a:ext cx="533400" cy="495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0" name="Google Shape;310;g1817d2cc67a_0_0"/>
            <p:cNvCxnSpPr>
              <a:stCxn id="311" idx="1"/>
            </p:cNvCxnSpPr>
            <p:nvPr/>
          </p:nvCxnSpPr>
          <p:spPr>
            <a:xfrm>
              <a:off x="505461" y="1607902"/>
              <a:ext cx="601200" cy="96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12" name="Google Shape;312;g1817d2cc67a_0_0"/>
            <p:cNvSpPr/>
            <p:nvPr/>
          </p:nvSpPr>
          <p:spPr>
            <a:xfrm>
              <a:off x="10577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7" name="Google Shape;287;g1817d2cc67a_0_0"/>
            <p:cNvSpPr/>
            <p:nvPr/>
          </p:nvSpPr>
          <p:spPr>
            <a:xfrm>
              <a:off x="168721" y="2757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3" name="Google Shape;313;g1817d2cc67a_0_0"/>
            <p:cNvSpPr/>
            <p:nvPr/>
          </p:nvSpPr>
          <p:spPr>
            <a:xfrm>
              <a:off x="3338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4" name="Google Shape;314;g1817d2cc67a_0_0"/>
            <p:cNvSpPr/>
            <p:nvPr/>
          </p:nvSpPr>
          <p:spPr>
            <a:xfrm>
              <a:off x="4232721" y="364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5" name="Google Shape;315;g1817d2cc67a_0_0"/>
            <p:cNvSpPr/>
            <p:nvPr/>
          </p:nvSpPr>
          <p:spPr>
            <a:xfrm>
              <a:off x="5172521" y="2731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2" name="Google Shape;302;g1817d2cc67a_0_0"/>
            <p:cNvSpPr/>
            <p:nvPr/>
          </p:nvSpPr>
          <p:spPr>
            <a:xfrm>
              <a:off x="5540821" y="1791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4" name="Google Shape;304;g1817d2cc67a_0_0"/>
            <p:cNvSpPr/>
            <p:nvPr/>
          </p:nvSpPr>
          <p:spPr>
            <a:xfrm>
              <a:off x="6315521" y="128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6" name="Google Shape;316;g1817d2cc67a_0_0"/>
            <p:cNvSpPr/>
            <p:nvPr/>
          </p:nvSpPr>
          <p:spPr>
            <a:xfrm>
              <a:off x="6963221" y="95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7" name="Google Shape;317;g1817d2cc67a_0_0"/>
            <p:cNvSpPr/>
            <p:nvPr/>
          </p:nvSpPr>
          <p:spPr>
            <a:xfrm>
              <a:off x="5169981" y="7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9" name="Google Shape;289;g1817d2cc67a_0_0"/>
            <p:cNvSpPr/>
            <p:nvPr/>
          </p:nvSpPr>
          <p:spPr>
            <a:xfrm>
              <a:off x="3991421" y="2297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8" name="Google Shape;318;g1817d2cc67a_0_0"/>
            <p:cNvSpPr/>
            <p:nvPr/>
          </p:nvSpPr>
          <p:spPr>
            <a:xfrm>
              <a:off x="3165921" y="1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1" name="Google Shape;311;g1817d2cc67a_0_0"/>
            <p:cNvSpPr/>
            <p:nvPr/>
          </p:nvSpPr>
          <p:spPr>
            <a:xfrm>
              <a:off x="473521" y="1575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6" name="Google Shape;296;g1817d2cc67a_0_0"/>
            <p:cNvSpPr/>
            <p:nvPr/>
          </p:nvSpPr>
          <p:spPr>
            <a:xfrm>
              <a:off x="35215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g1817d2cc67a_0_0"/>
            <p:cNvSpPr/>
            <p:nvPr/>
          </p:nvSpPr>
          <p:spPr>
            <a:xfrm>
              <a:off x="4080321" y="12965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8" name="Google Shape;298;g1817d2cc67a_0_0"/>
            <p:cNvSpPr/>
            <p:nvPr/>
          </p:nvSpPr>
          <p:spPr>
            <a:xfrm>
              <a:off x="2810321" y="134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9" name="Google Shape;319;g1817d2cc67a_0_0"/>
            <p:cNvSpPr/>
            <p:nvPr/>
          </p:nvSpPr>
          <p:spPr>
            <a:xfrm>
              <a:off x="79284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0" name="Google Shape;320;g1817d2cc67a_0_0"/>
            <p:cNvSpPr/>
            <p:nvPr/>
          </p:nvSpPr>
          <p:spPr>
            <a:xfrm>
              <a:off x="7610921" y="37222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1" name="Google Shape;321;g1817d2cc67a_0_0"/>
            <p:cNvSpPr/>
            <p:nvPr/>
          </p:nvSpPr>
          <p:spPr>
            <a:xfrm>
              <a:off x="8614221" y="3861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22" name="Google Shape;322;g1817d2cc67a_0_0"/>
            <p:cNvCxnSpPr/>
            <p:nvPr/>
          </p:nvCxnSpPr>
          <p:spPr>
            <a:xfrm>
              <a:off x="925132" y="2421629"/>
              <a:ext cx="264000" cy="112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3" name="Google Shape;323;g1817d2cc67a_0_0"/>
            <p:cNvCxnSpPr>
              <a:stCxn id="313" idx="6"/>
              <a:endCxn id="324" idx="1"/>
            </p:cNvCxnSpPr>
            <p:nvPr/>
          </p:nvCxnSpPr>
          <p:spPr>
            <a:xfrm>
              <a:off x="551921" y="3602712"/>
              <a:ext cx="486900" cy="12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5" name="Google Shape;325;g1817d2cc67a_0_0"/>
            <p:cNvCxnSpPr>
              <a:endCxn id="326" idx="2"/>
            </p:cNvCxnSpPr>
            <p:nvPr/>
          </p:nvCxnSpPr>
          <p:spPr>
            <a:xfrm>
              <a:off x="1257221" y="3664912"/>
              <a:ext cx="867300" cy="331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7" name="Google Shape;327;g1817d2cc67a_0_0"/>
            <p:cNvCxnSpPr>
              <a:stCxn id="326" idx="3"/>
            </p:cNvCxnSpPr>
            <p:nvPr/>
          </p:nvCxnSpPr>
          <p:spPr>
            <a:xfrm flipH="1" rot="10800000">
              <a:off x="2156461" y="3383822"/>
              <a:ext cx="453000" cy="689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8" name="Google Shape;328;g1817d2cc67a_0_0"/>
            <p:cNvCxnSpPr>
              <a:stCxn id="309" idx="0"/>
            </p:cNvCxnSpPr>
            <p:nvPr/>
          </p:nvCxnSpPr>
          <p:spPr>
            <a:xfrm flipH="1">
              <a:off x="1189171" y="2896762"/>
              <a:ext cx="307800" cy="71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9" name="Google Shape;329;g1817d2cc67a_0_0"/>
            <p:cNvCxnSpPr>
              <a:endCxn id="308" idx="3"/>
            </p:cNvCxnSpPr>
            <p:nvPr/>
          </p:nvCxnSpPr>
          <p:spPr>
            <a:xfrm flipH="1">
              <a:off x="1953261" y="2084822"/>
              <a:ext cx="687900" cy="502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0" name="Google Shape;330;g1817d2cc67a_0_0"/>
            <p:cNvCxnSpPr>
              <a:endCxn id="308" idx="5"/>
            </p:cNvCxnSpPr>
            <p:nvPr/>
          </p:nvCxnSpPr>
          <p:spPr>
            <a:xfrm rot="10800000">
              <a:off x="2107481" y="2587622"/>
              <a:ext cx="449400" cy="72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1" name="Google Shape;331;g1817d2cc67a_0_0"/>
            <p:cNvCxnSpPr>
              <a:endCxn id="332" idx="2"/>
            </p:cNvCxnSpPr>
            <p:nvPr/>
          </p:nvCxnSpPr>
          <p:spPr>
            <a:xfrm rot="10800000">
              <a:off x="2988121" y="2777212"/>
              <a:ext cx="946800" cy="19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3" name="Google Shape;333;g1817d2cc67a_0_0"/>
            <p:cNvCxnSpPr/>
            <p:nvPr/>
          </p:nvCxnSpPr>
          <p:spPr>
            <a:xfrm rot="10800000">
              <a:off x="2735973" y="2083911"/>
              <a:ext cx="1165800" cy="713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4" name="Google Shape;334;g1817d2cc67a_0_0"/>
            <p:cNvCxnSpPr>
              <a:stCxn id="314" idx="2"/>
              <a:endCxn id="335" idx="2"/>
            </p:cNvCxnSpPr>
            <p:nvPr/>
          </p:nvCxnSpPr>
          <p:spPr>
            <a:xfrm rot="10800000">
              <a:off x="3496221" y="3602712"/>
              <a:ext cx="736500" cy="152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6" name="Google Shape;336;g1817d2cc67a_0_0"/>
            <p:cNvCxnSpPr>
              <a:endCxn id="335" idx="3"/>
            </p:cNvCxnSpPr>
            <p:nvPr/>
          </p:nvCxnSpPr>
          <p:spPr>
            <a:xfrm flipH="1">
              <a:off x="3528061" y="2830522"/>
              <a:ext cx="518400" cy="849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7" name="Google Shape;337;g1817d2cc67a_0_0"/>
            <p:cNvCxnSpPr>
              <a:endCxn id="338" idx="5"/>
            </p:cNvCxnSpPr>
            <p:nvPr/>
          </p:nvCxnSpPr>
          <p:spPr>
            <a:xfrm>
              <a:off x="2530981" y="3419822"/>
              <a:ext cx="516300" cy="577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38" name="Google Shape;338;g1817d2cc67a_0_0"/>
            <p:cNvSpPr/>
            <p:nvPr/>
          </p:nvSpPr>
          <p:spPr>
            <a:xfrm>
              <a:off x="2861121" y="3811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6" name="Google Shape;326;g1817d2cc67a_0_0"/>
            <p:cNvSpPr/>
            <p:nvPr/>
          </p:nvSpPr>
          <p:spPr>
            <a:xfrm>
              <a:off x="2124521" y="388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39" name="Google Shape;339;g1817d2cc67a_0_0"/>
            <p:cNvGrpSpPr/>
            <p:nvPr/>
          </p:nvGrpSpPr>
          <p:grpSpPr>
            <a:xfrm>
              <a:off x="896083" y="3308487"/>
              <a:ext cx="648600" cy="648600"/>
              <a:chOff x="896083" y="3632337"/>
              <a:chExt cx="648600" cy="648600"/>
            </a:xfrm>
          </p:grpSpPr>
          <p:sp>
            <p:nvSpPr>
              <p:cNvPr id="340" name="Google Shape;340;g1817d2cc67a_0_0"/>
              <p:cNvSpPr/>
              <p:nvPr/>
            </p:nvSpPr>
            <p:spPr>
              <a:xfrm>
                <a:off x="896083" y="3632337"/>
                <a:ext cx="648600" cy="648600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Computador Base De Dados Rede - Gráfico vetorial grátis no Pixabay" id="324" name="Google Shape;324;g1817d2cc67a_0_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08" name="Google Shape;308;g1817d2cc67a_0_0"/>
            <p:cNvSpPr/>
            <p:nvPr/>
          </p:nvSpPr>
          <p:spPr>
            <a:xfrm>
              <a:off x="1921321" y="24014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9" name="Google Shape;309;g1817d2cc67a_0_0"/>
            <p:cNvSpPr/>
            <p:nvPr/>
          </p:nvSpPr>
          <p:spPr>
            <a:xfrm>
              <a:off x="1387921" y="28967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41" name="Google Shape;341;g1817d2cc67a_0_0"/>
            <p:cNvCxnSpPr>
              <a:endCxn id="342" idx="2"/>
            </p:cNvCxnSpPr>
            <p:nvPr/>
          </p:nvCxnSpPr>
          <p:spPr>
            <a:xfrm rot="10800000">
              <a:off x="1759684" y="1939690"/>
              <a:ext cx="834600" cy="13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42" name="Google Shape;342;g1817d2cc67a_0_0"/>
            <p:cNvSpPr/>
            <p:nvPr/>
          </p:nvSpPr>
          <p:spPr>
            <a:xfrm>
              <a:off x="1759684" y="1830640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43" name="Google Shape;343;g1817d2cc67a_0_0"/>
            <p:cNvGrpSpPr/>
            <p:nvPr/>
          </p:nvGrpSpPr>
          <p:grpSpPr>
            <a:xfrm>
              <a:off x="2380478" y="1783737"/>
              <a:ext cx="648600" cy="648600"/>
              <a:chOff x="2946111" y="1326815"/>
              <a:chExt cx="648600" cy="648600"/>
            </a:xfrm>
          </p:grpSpPr>
          <p:sp>
            <p:nvSpPr>
              <p:cNvPr id="344" name="Google Shape;344;g1817d2cc67a_0_0"/>
              <p:cNvSpPr/>
              <p:nvPr/>
            </p:nvSpPr>
            <p:spPr>
              <a:xfrm>
                <a:off x="2946111" y="1326815"/>
                <a:ext cx="648600" cy="648600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-- signore" id="345" name="Google Shape;345;g1817d2cc67a_0_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46" name="Google Shape;346;g1817d2cc67a_0_0"/>
            <p:cNvCxnSpPr>
              <a:endCxn id="315" idx="4"/>
            </p:cNvCxnSpPr>
            <p:nvPr/>
          </p:nvCxnSpPr>
          <p:spPr>
            <a:xfrm flipH="1" rot="10800000">
              <a:off x="5223371" y="2949762"/>
              <a:ext cx="58200" cy="580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7" name="Google Shape;347;g1817d2cc67a_0_0"/>
            <p:cNvCxnSpPr>
              <a:stCxn id="315" idx="6"/>
            </p:cNvCxnSpPr>
            <p:nvPr/>
          </p:nvCxnSpPr>
          <p:spPr>
            <a:xfrm flipH="1" rot="10800000">
              <a:off x="5390621" y="2699712"/>
              <a:ext cx="684600" cy="141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8" name="Google Shape;348;g1817d2cc67a_0_0"/>
            <p:cNvCxnSpPr>
              <a:endCxn id="315" idx="1"/>
            </p:cNvCxnSpPr>
            <p:nvPr/>
          </p:nvCxnSpPr>
          <p:spPr>
            <a:xfrm>
              <a:off x="4878661" y="2154602"/>
              <a:ext cx="325800" cy="60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9" name="Google Shape;349;g1817d2cc67a_0_0"/>
            <p:cNvCxnSpPr>
              <a:stCxn id="350" idx="5"/>
              <a:endCxn id="351" idx="3"/>
            </p:cNvCxnSpPr>
            <p:nvPr/>
          </p:nvCxnSpPr>
          <p:spPr>
            <a:xfrm rot="10800000">
              <a:off x="4235881" y="2788522"/>
              <a:ext cx="449700" cy="205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2" name="Google Shape;352;g1817d2cc67a_0_0"/>
            <p:cNvCxnSpPr>
              <a:endCxn id="350" idx="5"/>
            </p:cNvCxnSpPr>
            <p:nvPr/>
          </p:nvCxnSpPr>
          <p:spPr>
            <a:xfrm rot="10800000">
              <a:off x="4685581" y="2994022"/>
              <a:ext cx="505800" cy="48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3" name="Google Shape;353;g1817d2cc67a_0_0"/>
            <p:cNvCxnSpPr>
              <a:stCxn id="354" idx="1"/>
              <a:endCxn id="312" idx="6"/>
            </p:cNvCxnSpPr>
            <p:nvPr/>
          </p:nvCxnSpPr>
          <p:spPr>
            <a:xfrm flipH="1">
              <a:off x="1275673" y="1080324"/>
              <a:ext cx="445800" cy="134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5" name="Google Shape;355;g1817d2cc67a_0_0"/>
            <p:cNvCxnSpPr>
              <a:endCxn id="342" idx="0"/>
            </p:cNvCxnSpPr>
            <p:nvPr/>
          </p:nvCxnSpPr>
          <p:spPr>
            <a:xfrm flipH="1">
              <a:off x="1868734" y="1106140"/>
              <a:ext cx="218400" cy="72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6" name="Google Shape;356;g1817d2cc67a_0_0"/>
            <p:cNvCxnSpPr>
              <a:stCxn id="357" idx="0"/>
            </p:cNvCxnSpPr>
            <p:nvPr/>
          </p:nvCxnSpPr>
          <p:spPr>
            <a:xfrm flipH="1">
              <a:off x="2124371" y="267862"/>
              <a:ext cx="375900" cy="72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8" name="Google Shape;358;g1817d2cc67a_0_0"/>
            <p:cNvCxnSpPr/>
            <p:nvPr/>
          </p:nvCxnSpPr>
          <p:spPr>
            <a:xfrm flipH="1">
              <a:off x="2124434" y="803252"/>
              <a:ext cx="1167000" cy="234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9" name="Google Shape;359;g1817d2cc67a_0_0"/>
            <p:cNvCxnSpPr>
              <a:stCxn id="321" idx="1"/>
            </p:cNvCxnSpPr>
            <p:nvPr/>
          </p:nvCxnSpPr>
          <p:spPr>
            <a:xfrm rot="10800000">
              <a:off x="8482061" y="3474802"/>
              <a:ext cx="164100" cy="419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0" name="Google Shape;360;g1817d2cc67a_0_0"/>
            <p:cNvCxnSpPr/>
            <p:nvPr/>
          </p:nvCxnSpPr>
          <p:spPr>
            <a:xfrm rot="10800000">
              <a:off x="7202387" y="3181478"/>
              <a:ext cx="1193700" cy="282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1" name="Google Shape;361;g1817d2cc67a_0_0"/>
            <p:cNvCxnSpPr>
              <a:stCxn id="320" idx="1"/>
            </p:cNvCxnSpPr>
            <p:nvPr/>
          </p:nvCxnSpPr>
          <p:spPr>
            <a:xfrm rot="10800000">
              <a:off x="7140361" y="3342602"/>
              <a:ext cx="502500" cy="41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2" name="Google Shape;362;g1817d2cc67a_0_0"/>
            <p:cNvCxnSpPr>
              <a:stCxn id="363" idx="5"/>
            </p:cNvCxnSpPr>
            <p:nvPr/>
          </p:nvCxnSpPr>
          <p:spPr>
            <a:xfrm rot="10800000">
              <a:off x="5448081" y="3663822"/>
              <a:ext cx="672600" cy="346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4" name="Google Shape;364;g1817d2cc67a_0_0"/>
            <p:cNvCxnSpPr>
              <a:stCxn id="365" idx="2"/>
            </p:cNvCxnSpPr>
            <p:nvPr/>
          </p:nvCxnSpPr>
          <p:spPr>
            <a:xfrm flipH="1" rot="10800000">
              <a:off x="6302821" y="3234312"/>
              <a:ext cx="736500" cy="177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6" name="Google Shape;366;g1817d2cc67a_0_0"/>
            <p:cNvCxnSpPr/>
            <p:nvPr/>
          </p:nvCxnSpPr>
          <p:spPr>
            <a:xfrm rot="10800000">
              <a:off x="6171266" y="2714254"/>
              <a:ext cx="1031100" cy="572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7" name="Google Shape;367;g1817d2cc67a_0_0"/>
            <p:cNvCxnSpPr>
              <a:endCxn id="368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9" name="Google Shape;369;g1817d2cc67a_0_0"/>
            <p:cNvCxnSpPr>
              <a:stCxn id="368" idx="3"/>
              <a:endCxn id="319" idx="2"/>
            </p:cNvCxnSpPr>
            <p:nvPr/>
          </p:nvCxnSpPr>
          <p:spPr>
            <a:xfrm flipH="1" rot="10800000">
              <a:off x="7411086" y="1837340"/>
              <a:ext cx="517200" cy="19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0" name="Google Shape;370;g1817d2cc67a_0_0"/>
            <p:cNvCxnSpPr>
              <a:stCxn id="371" idx="3"/>
              <a:endCxn id="372" idx="3"/>
            </p:cNvCxnSpPr>
            <p:nvPr/>
          </p:nvCxnSpPr>
          <p:spPr>
            <a:xfrm flipH="1" rot="10800000">
              <a:off x="7693661" y="2219222"/>
              <a:ext cx="711300" cy="5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3" name="Google Shape;373;g1817d2cc67a_0_0"/>
            <p:cNvCxnSpPr>
              <a:stCxn id="319" idx="5"/>
              <a:endCxn id="372" idx="5"/>
            </p:cNvCxnSpPr>
            <p:nvPr/>
          </p:nvCxnSpPr>
          <p:spPr>
            <a:xfrm>
              <a:off x="8114581" y="1914522"/>
              <a:ext cx="444600" cy="304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4" name="Google Shape;374;g1817d2cc67a_0_0"/>
            <p:cNvCxnSpPr>
              <a:endCxn id="304" idx="0"/>
            </p:cNvCxnSpPr>
            <p:nvPr/>
          </p:nvCxnSpPr>
          <p:spPr>
            <a:xfrm>
              <a:off x="6354371" y="475362"/>
              <a:ext cx="70200" cy="80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5" name="Google Shape;375;g1817d2cc67a_0_0"/>
            <p:cNvCxnSpPr>
              <a:endCxn id="317" idx="4"/>
            </p:cNvCxnSpPr>
            <p:nvPr/>
          </p:nvCxnSpPr>
          <p:spPr>
            <a:xfrm flipH="1" rot="10800000">
              <a:off x="5018931" y="295462"/>
              <a:ext cx="260100" cy="639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6" name="Google Shape;376;g1817d2cc67a_0_0"/>
            <p:cNvCxnSpPr>
              <a:endCxn id="302" idx="2"/>
            </p:cNvCxnSpPr>
            <p:nvPr/>
          </p:nvCxnSpPr>
          <p:spPr>
            <a:xfrm flipH="1" rot="10800000">
              <a:off x="4914121" y="1900912"/>
              <a:ext cx="626700" cy="140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7" name="Google Shape;377;g1817d2cc67a_0_0"/>
            <p:cNvCxnSpPr>
              <a:endCxn id="306" idx="6"/>
            </p:cNvCxnSpPr>
            <p:nvPr/>
          </p:nvCxnSpPr>
          <p:spPr>
            <a:xfrm>
              <a:off x="5224521" y="1087912"/>
              <a:ext cx="674100" cy="127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8" name="Google Shape;378;g1817d2cc67a_0_0"/>
            <p:cNvCxnSpPr/>
            <p:nvPr/>
          </p:nvCxnSpPr>
          <p:spPr>
            <a:xfrm flipH="1" rot="10800000">
              <a:off x="6171303" y="1961886"/>
              <a:ext cx="921300" cy="64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9" name="Google Shape;379;g1817d2cc67a_0_0"/>
            <p:cNvCxnSpPr>
              <a:stCxn id="302" idx="5"/>
            </p:cNvCxnSpPr>
            <p:nvPr/>
          </p:nvCxnSpPr>
          <p:spPr>
            <a:xfrm>
              <a:off x="5726981" y="1978022"/>
              <a:ext cx="310200" cy="57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0" name="Google Shape;380;g1817d2cc67a_0_0"/>
            <p:cNvCxnSpPr>
              <a:stCxn id="304" idx="5"/>
            </p:cNvCxnSpPr>
            <p:nvPr/>
          </p:nvCxnSpPr>
          <p:spPr>
            <a:xfrm>
              <a:off x="6501681" y="1470022"/>
              <a:ext cx="580500" cy="416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1" name="Google Shape;381;g1817d2cc67a_0_0"/>
            <p:cNvCxnSpPr>
              <a:stCxn id="316" idx="4"/>
            </p:cNvCxnSpPr>
            <p:nvPr/>
          </p:nvCxnSpPr>
          <p:spPr>
            <a:xfrm>
              <a:off x="7072271" y="1171762"/>
              <a:ext cx="128400" cy="637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2" name="Google Shape;382;g1817d2cc67a_0_0"/>
            <p:cNvCxnSpPr>
              <a:stCxn id="383" idx="1"/>
            </p:cNvCxnSpPr>
            <p:nvPr/>
          </p:nvCxnSpPr>
          <p:spPr>
            <a:xfrm>
              <a:off x="7744461" y="345522"/>
              <a:ext cx="504000" cy="750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4" name="Google Shape;384;g1817d2cc67a_0_0"/>
            <p:cNvCxnSpPr>
              <a:endCxn id="319" idx="0"/>
            </p:cNvCxnSpPr>
            <p:nvPr/>
          </p:nvCxnSpPr>
          <p:spPr>
            <a:xfrm flipH="1">
              <a:off x="8037471" y="1106162"/>
              <a:ext cx="218100" cy="622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5" name="Google Shape;385;g1817d2cc67a_0_0"/>
            <p:cNvCxnSpPr>
              <a:stCxn id="386" idx="6"/>
            </p:cNvCxnSpPr>
            <p:nvPr/>
          </p:nvCxnSpPr>
          <p:spPr>
            <a:xfrm flipH="1">
              <a:off x="6364160" y="231979"/>
              <a:ext cx="918900" cy="23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7" name="Google Shape;387;g1817d2cc67a_0_0"/>
            <p:cNvCxnSpPr>
              <a:stCxn id="342" idx="3"/>
            </p:cNvCxnSpPr>
            <p:nvPr/>
          </p:nvCxnSpPr>
          <p:spPr>
            <a:xfrm flipH="1">
              <a:off x="1006524" y="2016800"/>
              <a:ext cx="785100" cy="311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8" name="Google Shape;388;g1817d2cc67a_0_0"/>
            <p:cNvCxnSpPr>
              <a:stCxn id="318" idx="4"/>
            </p:cNvCxnSpPr>
            <p:nvPr/>
          </p:nvCxnSpPr>
          <p:spPr>
            <a:xfrm>
              <a:off x="3274971" y="231962"/>
              <a:ext cx="103200" cy="56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389" name="Google Shape;389;g1817d2cc67a_0_0"/>
            <p:cNvGrpSpPr/>
            <p:nvPr/>
          </p:nvGrpSpPr>
          <p:grpSpPr>
            <a:xfrm>
              <a:off x="4704772" y="625577"/>
              <a:ext cx="648600" cy="648600"/>
              <a:chOff x="4874746" y="2096933"/>
              <a:chExt cx="648600" cy="648600"/>
            </a:xfrm>
          </p:grpSpPr>
          <p:sp>
            <p:nvSpPr>
              <p:cNvPr id="390" name="Google Shape;390;g1817d2cc67a_0_0"/>
              <p:cNvSpPr/>
              <p:nvPr/>
            </p:nvSpPr>
            <p:spPr>
              <a:xfrm>
                <a:off x="4874746" y="2096933"/>
                <a:ext cx="648600" cy="648600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Orange grey man icon | Free SVG" id="391" name="Google Shape;391;g1817d2cc67a_0_0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2" name="Google Shape;392;g1817d2cc67a_0_0"/>
            <p:cNvGrpSpPr/>
            <p:nvPr/>
          </p:nvGrpSpPr>
          <p:grpSpPr>
            <a:xfrm>
              <a:off x="6066541" y="144982"/>
              <a:ext cx="648600" cy="648600"/>
              <a:chOff x="4310865" y="781186"/>
              <a:chExt cx="648600" cy="648600"/>
            </a:xfrm>
          </p:grpSpPr>
          <p:sp>
            <p:nvSpPr>
              <p:cNvPr id="393" name="Google Shape;393;g1817d2cc67a_0_0"/>
              <p:cNvSpPr/>
              <p:nvPr/>
            </p:nvSpPr>
            <p:spPr>
              <a:xfrm>
                <a:off x="4310865" y="781186"/>
                <a:ext cx="648600" cy="648600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System users | Free SVG" id="394" name="Google Shape;394;g1817d2cc67a_0_0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71" name="Google Shape;371;g1817d2cc67a_0_0"/>
            <p:cNvSpPr/>
            <p:nvPr/>
          </p:nvSpPr>
          <p:spPr>
            <a:xfrm>
              <a:off x="7661721" y="2591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5" name="Google Shape;395;g1817d2cc67a_0_0"/>
            <p:cNvCxnSpPr>
              <a:endCxn id="371" idx="5"/>
            </p:cNvCxnSpPr>
            <p:nvPr/>
          </p:nvCxnSpPr>
          <p:spPr>
            <a:xfrm rot="10800000">
              <a:off x="7847881" y="2778122"/>
              <a:ext cx="645000" cy="640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ree photo Icon Blue Pc Computer Digital Marketing Digital - Max Pixel" id="396" name="Google Shape;396;g1817d2cc67a_0_0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97" name="Google Shape;397;g1817d2cc67a_0_0"/>
            <p:cNvGrpSpPr/>
            <p:nvPr/>
          </p:nvGrpSpPr>
          <p:grpSpPr>
            <a:xfrm>
              <a:off x="8128958" y="3133461"/>
              <a:ext cx="648600" cy="648600"/>
              <a:chOff x="8128958" y="3457311"/>
              <a:chExt cx="648600" cy="648600"/>
            </a:xfrm>
          </p:grpSpPr>
          <p:sp>
            <p:nvSpPr>
              <p:cNvPr id="398" name="Google Shape;398;g1817d2cc67a_0_0"/>
              <p:cNvSpPr/>
              <p:nvPr/>
            </p:nvSpPr>
            <p:spPr>
              <a:xfrm>
                <a:off x="8128958" y="3457311"/>
                <a:ext cx="648600" cy="648600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ile:User icon-cp.png - Wikimedia Commons" id="399" name="Google Shape;399;g1817d2cc67a_0_0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00" name="Google Shape;400;g1817d2cc67a_0_0"/>
            <p:cNvSpPr/>
            <p:nvPr/>
          </p:nvSpPr>
          <p:spPr>
            <a:xfrm>
              <a:off x="8431724" y="2597387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1" name="Google Shape;401;g1817d2cc67a_0_0"/>
            <p:cNvCxnSpPr>
              <a:stCxn id="371" idx="6"/>
              <a:endCxn id="400" idx="2"/>
            </p:cNvCxnSpPr>
            <p:nvPr/>
          </p:nvCxnSpPr>
          <p:spPr>
            <a:xfrm>
              <a:off x="7879821" y="2701012"/>
              <a:ext cx="552000" cy="5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72" name="Google Shape;372;g1817d2cc67a_0_0"/>
            <p:cNvSpPr/>
            <p:nvPr/>
          </p:nvSpPr>
          <p:spPr>
            <a:xfrm>
              <a:off x="8372921" y="2033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con User Avatar - Free image on Pixabay" id="402" name="Google Shape;402;g1817d2cc67a_0_0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03" name="Google Shape;403;g1817d2cc67a_0_0"/>
            <p:cNvGrpSpPr/>
            <p:nvPr/>
          </p:nvGrpSpPr>
          <p:grpSpPr>
            <a:xfrm>
              <a:off x="5766891" y="2381670"/>
              <a:ext cx="648600" cy="648600"/>
              <a:chOff x="6251575" y="2768158"/>
              <a:chExt cx="648600" cy="648600"/>
            </a:xfrm>
          </p:grpSpPr>
          <p:sp>
            <p:nvSpPr>
              <p:cNvPr id="404" name="Google Shape;404;g1817d2cc67a_0_0"/>
              <p:cNvSpPr/>
              <p:nvPr/>
            </p:nvSpPr>
            <p:spPr>
              <a:xfrm>
                <a:off x="6251575" y="2768158"/>
                <a:ext cx="648600" cy="648600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Green blond man icon | Free SVG" id="405" name="Google Shape;405;g1817d2cc67a_0_0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63" name="Google Shape;363;g1817d2cc67a_0_0"/>
            <p:cNvSpPr/>
            <p:nvPr/>
          </p:nvSpPr>
          <p:spPr>
            <a:xfrm>
              <a:off x="5934521" y="382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magem de ícone do vetor de PC" id="406" name="Google Shape;406;g1817d2cc67a_0_0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omputer Science User Icon - Free image on Pixabay" id="407" name="Google Shape;407;g1817d2cc67a_0_0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08" name="Google Shape;408;g1817d2cc67a_0_0"/>
            <p:cNvGrpSpPr/>
            <p:nvPr/>
          </p:nvGrpSpPr>
          <p:grpSpPr>
            <a:xfrm>
              <a:off x="608573" y="2076764"/>
              <a:ext cx="648600" cy="648600"/>
              <a:chOff x="2140528" y="2408258"/>
              <a:chExt cx="648600" cy="648600"/>
            </a:xfrm>
          </p:grpSpPr>
          <p:sp>
            <p:nvSpPr>
              <p:cNvPr id="409" name="Google Shape;409;g1817d2cc67a_0_0"/>
              <p:cNvSpPr/>
              <p:nvPr/>
            </p:nvSpPr>
            <p:spPr>
              <a:xfrm>
                <a:off x="2140528" y="2408258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computer user vector icon | Free SVG" id="410" name="Google Shape;410;g1817d2cc67a_0_0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11" name="Google Shape;411;g1817d2cc67a_0_0"/>
            <p:cNvGrpSpPr/>
            <p:nvPr/>
          </p:nvGrpSpPr>
          <p:grpSpPr>
            <a:xfrm>
              <a:off x="3055031" y="495144"/>
              <a:ext cx="648600" cy="648600"/>
              <a:chOff x="2496833" y="528286"/>
              <a:chExt cx="648600" cy="648600"/>
            </a:xfrm>
          </p:grpSpPr>
          <p:sp>
            <p:nvSpPr>
              <p:cNvPr id="412" name="Google Shape;412;g1817d2cc67a_0_0"/>
              <p:cNvSpPr/>
              <p:nvPr/>
            </p:nvSpPr>
            <p:spPr>
              <a:xfrm>
                <a:off x="2496833" y="528286"/>
                <a:ext cx="648600" cy="648600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user icon image | Public domain vectors" id="291" name="Google Shape;291;g1817d2cc67a_0_0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413" name="Google Shape;413;g1817d2cc67a_0_0"/>
            <p:cNvCxnSpPr>
              <a:stCxn id="414" idx="0"/>
            </p:cNvCxnSpPr>
            <p:nvPr/>
          </p:nvCxnSpPr>
          <p:spPr>
            <a:xfrm flipH="1">
              <a:off x="3893195" y="2071076"/>
              <a:ext cx="194700" cy="743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14" name="Google Shape;414;g1817d2cc67a_0_0"/>
            <p:cNvSpPr/>
            <p:nvPr/>
          </p:nvSpPr>
          <p:spPr>
            <a:xfrm>
              <a:off x="3978845" y="2071076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15" name="Google Shape;415;g1817d2cc67a_0_0"/>
            <p:cNvGrpSpPr/>
            <p:nvPr/>
          </p:nvGrpSpPr>
          <p:grpSpPr>
            <a:xfrm>
              <a:off x="3617383" y="2472648"/>
              <a:ext cx="648600" cy="648600"/>
              <a:chOff x="3490817" y="2937746"/>
              <a:chExt cx="648600" cy="648600"/>
            </a:xfrm>
          </p:grpSpPr>
          <p:sp>
            <p:nvSpPr>
              <p:cNvPr id="416" name="Google Shape;416;g1817d2cc67a_0_0"/>
              <p:cNvSpPr/>
              <p:nvPr/>
            </p:nvSpPr>
            <p:spPr>
              <a:xfrm>
                <a:off x="3490817" y="2937746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nonymous user icon | Free SVG" id="351" name="Google Shape;351;g1817d2cc67a_0_0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32" name="Google Shape;332;g1817d2cc67a_0_0"/>
            <p:cNvSpPr/>
            <p:nvPr/>
          </p:nvSpPr>
          <p:spPr>
            <a:xfrm>
              <a:off x="2988121" y="2668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5" name="Google Shape;335;g1817d2cc67a_0_0"/>
            <p:cNvSpPr/>
            <p:nvPr/>
          </p:nvSpPr>
          <p:spPr>
            <a:xfrm>
              <a:off x="34961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0" name="Google Shape;350;g1817d2cc67a_0_0"/>
            <p:cNvSpPr/>
            <p:nvPr/>
          </p:nvSpPr>
          <p:spPr>
            <a:xfrm>
              <a:off x="4499421" y="2807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Google Shape;365;g1817d2cc67a_0_0"/>
            <p:cNvSpPr/>
            <p:nvPr/>
          </p:nvSpPr>
          <p:spPr>
            <a:xfrm>
              <a:off x="6302821" y="3303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6" name="Google Shape;386;g1817d2cc67a_0_0"/>
            <p:cNvSpPr/>
            <p:nvPr/>
          </p:nvSpPr>
          <p:spPr>
            <a:xfrm>
              <a:off x="7064960" y="122929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17" name="Google Shape;417;g1817d2cc67a_0_0"/>
            <p:cNvCxnSpPr>
              <a:stCxn id="418" idx="7"/>
            </p:cNvCxnSpPr>
            <p:nvPr/>
          </p:nvCxnSpPr>
          <p:spPr>
            <a:xfrm flipH="1">
              <a:off x="8178497" y="399015"/>
              <a:ext cx="391500" cy="71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83" name="Google Shape;383;g1817d2cc67a_0_0"/>
            <p:cNvSpPr/>
            <p:nvPr/>
          </p:nvSpPr>
          <p:spPr>
            <a:xfrm>
              <a:off x="7712521" y="31358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8" name="Google Shape;418;g1817d2cc67a_0_0"/>
            <p:cNvSpPr/>
            <p:nvPr/>
          </p:nvSpPr>
          <p:spPr>
            <a:xfrm>
              <a:off x="8383837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19" name="Google Shape;419;g1817d2cc67a_0_0"/>
            <p:cNvGrpSpPr/>
            <p:nvPr/>
          </p:nvGrpSpPr>
          <p:grpSpPr>
            <a:xfrm>
              <a:off x="7925659" y="774215"/>
              <a:ext cx="648600" cy="648600"/>
              <a:chOff x="8047477" y="2135863"/>
              <a:chExt cx="648600" cy="648600"/>
            </a:xfrm>
          </p:grpSpPr>
          <p:sp>
            <p:nvSpPr>
              <p:cNvPr id="420" name="Google Shape;420;g1817d2cc67a_0_0"/>
              <p:cNvSpPr/>
              <p:nvPr/>
            </p:nvSpPr>
            <p:spPr>
              <a:xfrm>
                <a:off x="8047477" y="2135863"/>
                <a:ext cx="648600" cy="64860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ree photo User Icons Web Account Rodentia Icons Symbol - Max Pixel" id="421" name="Google Shape;421;g1817d2cc67a_0_0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22" name="Google Shape;422;g1817d2cc67a_0_0"/>
            <p:cNvGrpSpPr/>
            <p:nvPr/>
          </p:nvGrpSpPr>
          <p:grpSpPr>
            <a:xfrm>
              <a:off x="6831213" y="1586157"/>
              <a:ext cx="648600" cy="691130"/>
              <a:chOff x="6842043" y="1709358"/>
              <a:chExt cx="648600" cy="691130"/>
            </a:xfrm>
          </p:grpSpPr>
          <p:sp>
            <p:nvSpPr>
              <p:cNvPr id="423" name="Google Shape;423;g1817d2cc67a_0_0"/>
              <p:cNvSpPr/>
              <p:nvPr/>
            </p:nvSpPr>
            <p:spPr>
              <a:xfrm>
                <a:off x="6842043" y="1751888"/>
                <a:ext cx="648600" cy="648600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 id="368" name="Google Shape;368;g1817d2cc67a_0_0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57" name="Google Shape;357;g1817d2cc67a_0_0"/>
            <p:cNvSpPr/>
            <p:nvPr/>
          </p:nvSpPr>
          <p:spPr>
            <a:xfrm>
              <a:off x="2391221" y="267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4" name="Google Shape;424;g1817d2cc67a_0_0"/>
            <p:cNvSpPr/>
            <p:nvPr/>
          </p:nvSpPr>
          <p:spPr>
            <a:xfrm>
              <a:off x="1472816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25" name="Google Shape;425;g1817d2cc67a_0_0"/>
            <p:cNvCxnSpPr>
              <a:endCxn id="424" idx="5"/>
            </p:cNvCxnSpPr>
            <p:nvPr/>
          </p:nvCxnSpPr>
          <p:spPr>
            <a:xfrm rot="10800000">
              <a:off x="1658976" y="553235"/>
              <a:ext cx="385200" cy="516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ile:Mobile-Smartphone-icon.png - Wikimedia Commons" id="354" name="Google Shape;354;g1817d2cc67a_0_0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6" name="Google Shape;306;g1817d2cc67a_0_0"/>
            <p:cNvSpPr/>
            <p:nvPr/>
          </p:nvSpPr>
          <p:spPr>
            <a:xfrm>
              <a:off x="56805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26" name="Google Shape;426;g1817d2cc67a_0_0"/>
          <p:cNvSpPr/>
          <p:nvPr/>
        </p:nvSpPr>
        <p:spPr>
          <a:xfrm>
            <a:off x="2184363" y="5510970"/>
            <a:ext cx="4775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154652d624d_0_159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432" name="Google Shape;432;g154652d624d_0_159"/>
          <p:cNvSpPr txBox="1"/>
          <p:nvPr>
            <p:ph idx="1" type="body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Documentação do Hyperledger Fabric (2020). Introdução. URL: </a:t>
            </a:r>
            <a:r>
              <a:rPr lang="pt-BR" sz="1600" u="sng">
                <a:solidFill>
                  <a:schemeClr val="hlink"/>
                </a:solidFill>
                <a:hlinkClick r:id="rId3"/>
              </a:rPr>
              <a:t>https://hyperledger-fabric.readthedocs.io/pt/release-2.2/whatis.html</a:t>
            </a:r>
            <a:endParaRPr sz="16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Documentação do Hyperledger Fabric (2020). Pares. URL: </a:t>
            </a:r>
            <a:r>
              <a:rPr lang="pt-BR" sz="1600" u="sng">
                <a:solidFill>
                  <a:schemeClr val="hlink"/>
                </a:solidFill>
                <a:hlinkClick r:id="rId4"/>
              </a:rPr>
              <a:t>https://hyperledger-fabric.readthedocs.io/pt/latest/peers/peers.html</a:t>
            </a:r>
            <a:endParaRPr sz="16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Documentação do Hyperledger Fabric (2022). Fluxo de Transação. URL: </a:t>
            </a:r>
            <a:r>
              <a:rPr lang="pt-BR" sz="1600" u="sng">
                <a:solidFill>
                  <a:schemeClr val="hlink"/>
                </a:solidFill>
                <a:hlinkClick r:id="rId5"/>
              </a:rPr>
              <a:t>https://hyperledger-fabric.readthedocs.io/pt/release-2.2/txflow.html</a:t>
            </a:r>
            <a:endParaRPr sz="16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Visualização do Raft. The secret lives of data. </a:t>
            </a:r>
            <a:r>
              <a:rPr lang="pt-BR" sz="1600" u="sng">
                <a:solidFill>
                  <a:schemeClr val="hlink"/>
                </a:solidFill>
                <a:hlinkClick r:id="rId6"/>
              </a:rPr>
              <a:t>https://thesecretlivesofdata.com/raft/</a:t>
            </a:r>
            <a:endParaRPr sz="16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In Search of an Understandable Consensus Algorithm. Paper original do Raft. </a:t>
            </a:r>
            <a:r>
              <a:rPr lang="pt-BR" sz="1600" u="sng">
                <a:solidFill>
                  <a:schemeClr val="hlink"/>
                </a:solidFill>
                <a:hlinkClick r:id="rId7"/>
              </a:rPr>
              <a:t>https://raft.github.io/raft.pdf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.Introducao">
  <a:themeElements>
    <a:clrScheme name="1.Introduc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2002-05-26T13:17:00Z</dcterms:created>
  <dc:creator>Marcos Simplicio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1046-11.2.0.8970</vt:lpwstr>
  </property>
</Properties>
</file>