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4"/>
  </p:notesMasterIdLst>
  <p:sldIdLst>
    <p:sldId id="288" r:id="rId2"/>
    <p:sldId id="258" r:id="rId3"/>
    <p:sldId id="289" r:id="rId4"/>
    <p:sldId id="291" r:id="rId5"/>
    <p:sldId id="335" r:id="rId6"/>
    <p:sldId id="338" r:id="rId7"/>
    <p:sldId id="310" r:id="rId8"/>
    <p:sldId id="339" r:id="rId9"/>
    <p:sldId id="336" r:id="rId10"/>
    <p:sldId id="337" r:id="rId11"/>
    <p:sldId id="340" r:id="rId12"/>
    <p:sldId id="296" r:id="rId13"/>
    <p:sldId id="315" r:id="rId14"/>
    <p:sldId id="331" r:id="rId15"/>
    <p:sldId id="332" r:id="rId16"/>
    <p:sldId id="333" r:id="rId17"/>
    <p:sldId id="334" r:id="rId18"/>
    <p:sldId id="295" r:id="rId19"/>
    <p:sldId id="302" r:id="rId20"/>
    <p:sldId id="318" r:id="rId21"/>
    <p:sldId id="316" r:id="rId22"/>
    <p:sldId id="317" r:id="rId23"/>
    <p:sldId id="298" r:id="rId24"/>
    <p:sldId id="319" r:id="rId25"/>
    <p:sldId id="320" r:id="rId26"/>
    <p:sldId id="321" r:id="rId27"/>
    <p:sldId id="329" r:id="rId28"/>
    <p:sldId id="328" r:id="rId29"/>
    <p:sldId id="330" r:id="rId30"/>
    <p:sldId id="300" r:id="rId31"/>
    <p:sldId id="325" r:id="rId32"/>
    <p:sldId id="290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ção" id="{89E91488-FA86-4220-A850-2B253B8C8C49}">
          <p14:sldIdLst>
            <p14:sldId id="288"/>
            <p14:sldId id="258"/>
            <p14:sldId id="289"/>
          </p14:sldIdLst>
        </p14:section>
        <p14:section name="FLuxo da informção gênica" id="{23BC24A0-6DA8-47F3-A86E-52778033D8D0}">
          <p14:sldIdLst>
            <p14:sldId id="291"/>
            <p14:sldId id="335"/>
            <p14:sldId id="338"/>
            <p14:sldId id="310"/>
            <p14:sldId id="339"/>
            <p14:sldId id="336"/>
            <p14:sldId id="337"/>
            <p14:sldId id="340"/>
            <p14:sldId id="296"/>
            <p14:sldId id="315"/>
            <p14:sldId id="331"/>
            <p14:sldId id="332"/>
            <p14:sldId id="333"/>
            <p14:sldId id="334"/>
            <p14:sldId id="295"/>
            <p14:sldId id="302"/>
            <p14:sldId id="318"/>
            <p14:sldId id="316"/>
            <p14:sldId id="317"/>
          </p14:sldIdLst>
        </p14:section>
        <p14:section name="Estrutura de Genomas" id="{D0786A53-192E-4256-A473-8913B15C67A9}">
          <p14:sldIdLst>
            <p14:sldId id="298"/>
            <p14:sldId id="319"/>
            <p14:sldId id="320"/>
            <p14:sldId id="321"/>
            <p14:sldId id="329"/>
            <p14:sldId id="328"/>
            <p14:sldId id="330"/>
          </p14:sldIdLst>
        </p14:section>
        <p14:section name="Importância do sequenciamento genoma" id="{3034331B-2050-48ED-8740-1769E7F54DE1}">
          <p14:sldIdLst>
            <p14:sldId id="300"/>
            <p14:sldId id="325"/>
          </p14:sldIdLst>
        </p14:section>
        <p14:section name="Visita ao centro de Genoma" id="{A95353F9-99DD-4863-BACC-B914131F013C}">
          <p14:sldIdLst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AEF33-E42C-415C-B988-3C58FF242AF7}" v="32" dt="2023-10-02T21:26:10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Oliveira" userId="356228bb-44c3-46e7-a6f1-6cb94e1a4079" providerId="ADAL" clId="{06EAEF33-E42C-415C-B988-3C58FF242AF7}"/>
    <pc:docChg chg="custSel addSld delSld modSld sldOrd modMainMaster delSection modSection">
      <pc:chgData name="Amanda Oliveira" userId="356228bb-44c3-46e7-a6f1-6cb94e1a4079" providerId="ADAL" clId="{06EAEF33-E42C-415C-B988-3C58FF242AF7}" dt="2023-10-02T21:26:10.639" v="190"/>
      <pc:docMkLst>
        <pc:docMk/>
      </pc:docMkLst>
      <pc:sldChg chg="modSp mod">
        <pc:chgData name="Amanda Oliveira" userId="356228bb-44c3-46e7-a6f1-6cb94e1a4079" providerId="ADAL" clId="{06EAEF33-E42C-415C-B988-3C58FF242AF7}" dt="2023-10-02T21:26:10.639" v="190"/>
        <pc:sldMkLst>
          <pc:docMk/>
          <pc:sldMk cId="3834518600" sldId="258"/>
        </pc:sldMkLst>
        <pc:spChg chg="mod">
          <ac:chgData name="Amanda Oliveira" userId="356228bb-44c3-46e7-a6f1-6cb94e1a4079" providerId="ADAL" clId="{06EAEF33-E42C-415C-B988-3C58FF242AF7}" dt="2023-10-02T21:19:29.255" v="148" actId="20577"/>
          <ac:spMkLst>
            <pc:docMk/>
            <pc:sldMk cId="3834518600" sldId="258"/>
            <ac:spMk id="43" creationId="{96C905EC-794E-28DC-E94E-20B8213A21BB}"/>
          </ac:spMkLst>
        </pc:spChg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3834518600" sldId="258"/>
            <ac:spMk id="183" creationId="{00000000-0000-0000-0000-000000000000}"/>
          </ac:spMkLst>
        </pc:spChg>
      </pc:sldChg>
      <pc:sldChg chg="modSp">
        <pc:chgData name="Amanda Oliveira" userId="356228bb-44c3-46e7-a6f1-6cb94e1a4079" providerId="ADAL" clId="{06EAEF33-E42C-415C-B988-3C58FF242AF7}" dt="2023-10-02T21:26:10.639" v="190"/>
        <pc:sldMkLst>
          <pc:docMk/>
          <pc:sldMk cId="3628059328" sldId="289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3628059328" sldId="289"/>
            <ac:spMk id="183" creationId="{00000000-0000-0000-0000-000000000000}"/>
          </ac:spMkLst>
        </pc:spChg>
      </pc:sldChg>
      <pc:sldChg chg="modSp">
        <pc:chgData name="Amanda Oliveira" userId="356228bb-44c3-46e7-a6f1-6cb94e1a4079" providerId="ADAL" clId="{06EAEF33-E42C-415C-B988-3C58FF242AF7}" dt="2023-10-02T21:26:10.639" v="190"/>
        <pc:sldMkLst>
          <pc:docMk/>
          <pc:sldMk cId="2645150506" sldId="291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2645150506" sldId="291"/>
            <ac:spMk id="2" creationId="{D4F6BED9-D48F-96AE-8914-40743E2BDF44}"/>
          </ac:spMkLst>
        </pc:spChg>
      </pc:sldChg>
      <pc:sldChg chg="modSp">
        <pc:chgData name="Amanda Oliveira" userId="356228bb-44c3-46e7-a6f1-6cb94e1a4079" providerId="ADAL" clId="{06EAEF33-E42C-415C-B988-3C58FF242AF7}" dt="2023-10-02T21:26:10.639" v="190"/>
        <pc:sldMkLst>
          <pc:docMk/>
          <pc:sldMk cId="3820492160" sldId="295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3820492160" sldId="295"/>
            <ac:spMk id="183" creationId="{00000000-0000-0000-0000-000000000000}"/>
          </ac:spMkLst>
        </pc:spChg>
      </pc:sldChg>
      <pc:sldChg chg="modSp">
        <pc:chgData name="Amanda Oliveira" userId="356228bb-44c3-46e7-a6f1-6cb94e1a4079" providerId="ADAL" clId="{06EAEF33-E42C-415C-B988-3C58FF242AF7}" dt="2023-10-02T21:26:10.639" v="190"/>
        <pc:sldMkLst>
          <pc:docMk/>
          <pc:sldMk cId="655156860" sldId="296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655156860" sldId="296"/>
            <ac:spMk id="183" creationId="{00000000-0000-0000-0000-000000000000}"/>
          </ac:spMkLst>
        </pc:spChg>
      </pc:sldChg>
      <pc:sldChg chg="modSp">
        <pc:chgData name="Amanda Oliveira" userId="356228bb-44c3-46e7-a6f1-6cb94e1a4079" providerId="ADAL" clId="{06EAEF33-E42C-415C-B988-3C58FF242AF7}" dt="2023-10-02T21:26:10.639" v="190"/>
        <pc:sldMkLst>
          <pc:docMk/>
          <pc:sldMk cId="1075704245" sldId="298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1075704245" sldId="298"/>
            <ac:spMk id="2" creationId="{D4F6BED9-D48F-96AE-8914-40743E2BDF44}"/>
          </ac:spMkLst>
        </pc:spChg>
      </pc:sldChg>
      <pc:sldChg chg="modSp mod">
        <pc:chgData name="Amanda Oliveira" userId="356228bb-44c3-46e7-a6f1-6cb94e1a4079" providerId="ADAL" clId="{06EAEF33-E42C-415C-B988-3C58FF242AF7}" dt="2023-10-02T21:26:10.639" v="190"/>
        <pc:sldMkLst>
          <pc:docMk/>
          <pc:sldMk cId="4161614720" sldId="300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4161614720" sldId="300"/>
            <ac:spMk id="2" creationId="{D4F6BED9-D48F-96AE-8914-40743E2BDF44}"/>
          </ac:spMkLst>
        </pc:spChg>
      </pc:sldChg>
      <pc:sldChg chg="modSp">
        <pc:chgData name="Amanda Oliveira" userId="356228bb-44c3-46e7-a6f1-6cb94e1a4079" providerId="ADAL" clId="{06EAEF33-E42C-415C-B988-3C58FF242AF7}" dt="2023-10-02T21:26:10.639" v="190"/>
        <pc:sldMkLst>
          <pc:docMk/>
          <pc:sldMk cId="335256332" sldId="302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335256332" sldId="302"/>
            <ac:spMk id="183" creationId="{00000000-0000-0000-0000-000000000000}"/>
          </ac:spMkLst>
        </pc:spChg>
      </pc:sldChg>
      <pc:sldChg chg="delSp modSp mod">
        <pc:chgData name="Amanda Oliveira" userId="356228bb-44c3-46e7-a6f1-6cb94e1a4079" providerId="ADAL" clId="{06EAEF33-E42C-415C-B988-3C58FF242AF7}" dt="2023-10-02T21:26:10.639" v="190"/>
        <pc:sldMkLst>
          <pc:docMk/>
          <pc:sldMk cId="2371214277" sldId="310"/>
        </pc:sldMkLst>
        <pc:spChg chg="del">
          <ac:chgData name="Amanda Oliveira" userId="356228bb-44c3-46e7-a6f1-6cb94e1a4079" providerId="ADAL" clId="{06EAEF33-E42C-415C-B988-3C58FF242AF7}" dt="2023-10-02T21:22:40.727" v="177" actId="478"/>
          <ac:spMkLst>
            <pc:docMk/>
            <pc:sldMk cId="2371214277" sldId="310"/>
            <ac:spMk id="13" creationId="{0CB293A2-C4D6-36A3-9855-15EA4BAC2D6F}"/>
          </ac:spMkLst>
        </pc:spChg>
        <pc:spChg chg="del">
          <ac:chgData name="Amanda Oliveira" userId="356228bb-44c3-46e7-a6f1-6cb94e1a4079" providerId="ADAL" clId="{06EAEF33-E42C-415C-B988-3C58FF242AF7}" dt="2023-10-02T21:22:40.727" v="177" actId="478"/>
          <ac:spMkLst>
            <pc:docMk/>
            <pc:sldMk cId="2371214277" sldId="310"/>
            <ac:spMk id="14" creationId="{3E788862-B718-21DE-155E-89425EE7131E}"/>
          </ac:spMkLst>
        </pc:spChg>
        <pc:spChg chg="del">
          <ac:chgData name="Amanda Oliveira" userId="356228bb-44c3-46e7-a6f1-6cb94e1a4079" providerId="ADAL" clId="{06EAEF33-E42C-415C-B988-3C58FF242AF7}" dt="2023-10-02T21:22:44.207" v="178" actId="478"/>
          <ac:spMkLst>
            <pc:docMk/>
            <pc:sldMk cId="2371214277" sldId="310"/>
            <ac:spMk id="15" creationId="{D46B3B7F-0A77-E1FB-0F8B-AA6FD7D1E2BD}"/>
          </ac:spMkLst>
        </pc:spChg>
        <pc:spChg chg="del">
          <ac:chgData name="Amanda Oliveira" userId="356228bb-44c3-46e7-a6f1-6cb94e1a4079" providerId="ADAL" clId="{06EAEF33-E42C-415C-B988-3C58FF242AF7}" dt="2023-10-02T21:22:03.714" v="170" actId="478"/>
          <ac:spMkLst>
            <pc:docMk/>
            <pc:sldMk cId="2371214277" sldId="310"/>
            <ac:spMk id="16" creationId="{D91E4AB8-5E1C-92F0-447D-7FCA27E85456}"/>
          </ac:spMkLst>
        </pc:spChg>
        <pc:spChg chg="del">
          <ac:chgData name="Amanda Oliveira" userId="356228bb-44c3-46e7-a6f1-6cb94e1a4079" providerId="ADAL" clId="{06EAEF33-E42C-415C-B988-3C58FF242AF7}" dt="2023-10-02T21:22:03.714" v="170" actId="478"/>
          <ac:spMkLst>
            <pc:docMk/>
            <pc:sldMk cId="2371214277" sldId="310"/>
            <ac:spMk id="17" creationId="{14005426-8192-9CF3-690E-3620755CD11B}"/>
          </ac:spMkLst>
        </pc:spChg>
        <pc:spChg chg="del">
          <ac:chgData name="Amanda Oliveira" userId="356228bb-44c3-46e7-a6f1-6cb94e1a4079" providerId="ADAL" clId="{06EAEF33-E42C-415C-B988-3C58FF242AF7}" dt="2023-10-02T21:22:03.714" v="170" actId="478"/>
          <ac:spMkLst>
            <pc:docMk/>
            <pc:sldMk cId="2371214277" sldId="310"/>
            <ac:spMk id="18" creationId="{005BF7C1-E175-248C-963A-D46566D0FB58}"/>
          </ac:spMkLst>
        </pc:spChg>
        <pc:spChg chg="del">
          <ac:chgData name="Amanda Oliveira" userId="356228bb-44c3-46e7-a6f1-6cb94e1a4079" providerId="ADAL" clId="{06EAEF33-E42C-415C-B988-3C58FF242AF7}" dt="2023-10-02T21:22:03.714" v="170" actId="478"/>
          <ac:spMkLst>
            <pc:docMk/>
            <pc:sldMk cId="2371214277" sldId="310"/>
            <ac:spMk id="19" creationId="{DF801570-DBC8-02A4-6AF7-6E87AA4EB87F}"/>
          </ac:spMkLst>
        </pc:spChg>
        <pc:spChg chg="del">
          <ac:chgData name="Amanda Oliveira" userId="356228bb-44c3-46e7-a6f1-6cb94e1a4079" providerId="ADAL" clId="{06EAEF33-E42C-415C-B988-3C58FF242AF7}" dt="2023-10-02T21:22:03.714" v="170" actId="478"/>
          <ac:spMkLst>
            <pc:docMk/>
            <pc:sldMk cId="2371214277" sldId="310"/>
            <ac:spMk id="20" creationId="{F7E3C718-DA0C-1CCE-02A8-570D8A06EB7C}"/>
          </ac:spMkLst>
        </pc:spChg>
        <pc:spChg chg="del">
          <ac:chgData name="Amanda Oliveira" userId="356228bb-44c3-46e7-a6f1-6cb94e1a4079" providerId="ADAL" clId="{06EAEF33-E42C-415C-B988-3C58FF242AF7}" dt="2023-10-02T21:22:03.714" v="170" actId="478"/>
          <ac:spMkLst>
            <pc:docMk/>
            <pc:sldMk cId="2371214277" sldId="310"/>
            <ac:spMk id="21" creationId="{7D39182A-3FBD-363B-AEE5-A9BEC583806C}"/>
          </ac:spMkLst>
        </pc:spChg>
        <pc:spChg chg="del">
          <ac:chgData name="Amanda Oliveira" userId="356228bb-44c3-46e7-a6f1-6cb94e1a4079" providerId="ADAL" clId="{06EAEF33-E42C-415C-B988-3C58FF242AF7}" dt="2023-10-02T21:22:03.714" v="170" actId="478"/>
          <ac:spMkLst>
            <pc:docMk/>
            <pc:sldMk cId="2371214277" sldId="310"/>
            <ac:spMk id="22" creationId="{0A9B13C7-F821-9BED-C8D3-6DE6568B7D2E}"/>
          </ac:spMkLst>
        </pc:spChg>
        <pc:spChg chg="del">
          <ac:chgData name="Amanda Oliveira" userId="356228bb-44c3-46e7-a6f1-6cb94e1a4079" providerId="ADAL" clId="{06EAEF33-E42C-415C-B988-3C58FF242AF7}" dt="2023-10-02T21:22:03.714" v="170" actId="478"/>
          <ac:spMkLst>
            <pc:docMk/>
            <pc:sldMk cId="2371214277" sldId="310"/>
            <ac:spMk id="23" creationId="{07098FAE-E47C-38CB-7ED7-164083EA0742}"/>
          </ac:spMkLst>
        </pc:spChg>
        <pc:spChg chg="del">
          <ac:chgData name="Amanda Oliveira" userId="356228bb-44c3-46e7-a6f1-6cb94e1a4079" providerId="ADAL" clId="{06EAEF33-E42C-415C-B988-3C58FF242AF7}" dt="2023-10-02T21:22:03.714" v="170" actId="478"/>
          <ac:spMkLst>
            <pc:docMk/>
            <pc:sldMk cId="2371214277" sldId="310"/>
            <ac:spMk id="24" creationId="{0C47DF15-335A-4ED0-830C-7B33396BEB4B}"/>
          </ac:spMkLst>
        </pc:spChg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2371214277" sldId="310"/>
            <ac:spMk id="183" creationId="{00000000-0000-0000-0000-000000000000}"/>
          </ac:spMkLst>
        </pc:spChg>
      </pc:sldChg>
      <pc:sldChg chg="delSp modSp mod">
        <pc:chgData name="Amanda Oliveira" userId="356228bb-44c3-46e7-a6f1-6cb94e1a4079" providerId="ADAL" clId="{06EAEF33-E42C-415C-B988-3C58FF242AF7}" dt="2023-10-02T21:26:10.639" v="190"/>
        <pc:sldMkLst>
          <pc:docMk/>
          <pc:sldMk cId="3708856071" sldId="315"/>
        </pc:sldMkLst>
        <pc:spChg chg="del">
          <ac:chgData name="Amanda Oliveira" userId="356228bb-44c3-46e7-a6f1-6cb94e1a4079" providerId="ADAL" clId="{06EAEF33-E42C-415C-B988-3C58FF242AF7}" dt="2023-10-02T21:21:08.053" v="153" actId="478"/>
          <ac:spMkLst>
            <pc:docMk/>
            <pc:sldMk cId="3708856071" sldId="315"/>
            <ac:spMk id="11" creationId="{02ACD9C8-BFE2-B9A7-D96C-A4604916440C}"/>
          </ac:spMkLst>
        </pc:spChg>
        <pc:spChg chg="del">
          <ac:chgData name="Amanda Oliveira" userId="356228bb-44c3-46e7-a6f1-6cb94e1a4079" providerId="ADAL" clId="{06EAEF33-E42C-415C-B988-3C58FF242AF7}" dt="2023-10-02T21:21:08.053" v="153" actId="478"/>
          <ac:spMkLst>
            <pc:docMk/>
            <pc:sldMk cId="3708856071" sldId="315"/>
            <ac:spMk id="12" creationId="{057A3BD5-197D-DDEF-F670-BAD1A0317543}"/>
          </ac:spMkLst>
        </pc:spChg>
        <pc:spChg chg="del mod">
          <ac:chgData name="Amanda Oliveira" userId="356228bb-44c3-46e7-a6f1-6cb94e1a4079" providerId="ADAL" clId="{06EAEF33-E42C-415C-B988-3C58FF242AF7}" dt="2023-10-02T21:21:12.422" v="155" actId="478"/>
          <ac:spMkLst>
            <pc:docMk/>
            <pc:sldMk cId="3708856071" sldId="315"/>
            <ac:spMk id="13" creationId="{17D0416D-D832-44E2-8241-AA1229DE6B0E}"/>
          </ac:spMkLst>
        </pc:spChg>
        <pc:spChg chg="del">
          <ac:chgData name="Amanda Oliveira" userId="356228bb-44c3-46e7-a6f1-6cb94e1a4079" providerId="ADAL" clId="{06EAEF33-E42C-415C-B988-3C58FF242AF7}" dt="2023-10-02T21:21:08.053" v="153" actId="478"/>
          <ac:spMkLst>
            <pc:docMk/>
            <pc:sldMk cId="3708856071" sldId="315"/>
            <ac:spMk id="14" creationId="{61ECE4DE-1997-33F7-B095-56468051EF53}"/>
          </ac:spMkLst>
        </pc:spChg>
        <pc:spChg chg="del">
          <ac:chgData name="Amanda Oliveira" userId="356228bb-44c3-46e7-a6f1-6cb94e1a4079" providerId="ADAL" clId="{06EAEF33-E42C-415C-B988-3C58FF242AF7}" dt="2023-10-02T21:21:08.053" v="153" actId="478"/>
          <ac:spMkLst>
            <pc:docMk/>
            <pc:sldMk cId="3708856071" sldId="315"/>
            <ac:spMk id="15" creationId="{E5F69ADE-BFCC-0B84-E8FF-9A2E1996B49C}"/>
          </ac:spMkLst>
        </pc:spChg>
        <pc:spChg chg="del">
          <ac:chgData name="Amanda Oliveira" userId="356228bb-44c3-46e7-a6f1-6cb94e1a4079" providerId="ADAL" clId="{06EAEF33-E42C-415C-B988-3C58FF242AF7}" dt="2023-10-02T21:21:15.881" v="156" actId="478"/>
          <ac:spMkLst>
            <pc:docMk/>
            <pc:sldMk cId="3708856071" sldId="315"/>
            <ac:spMk id="16" creationId="{4B60F13F-8FBF-F8E5-5725-3ADE9CFBA439}"/>
          </ac:spMkLst>
        </pc:spChg>
        <pc:spChg chg="del">
          <ac:chgData name="Amanda Oliveira" userId="356228bb-44c3-46e7-a6f1-6cb94e1a4079" providerId="ADAL" clId="{06EAEF33-E42C-415C-B988-3C58FF242AF7}" dt="2023-10-02T21:21:08.053" v="153" actId="478"/>
          <ac:spMkLst>
            <pc:docMk/>
            <pc:sldMk cId="3708856071" sldId="315"/>
            <ac:spMk id="17" creationId="{237351B3-19D9-A735-C7E7-688A3CA3AE65}"/>
          </ac:spMkLst>
        </pc:spChg>
        <pc:spChg chg="del">
          <ac:chgData name="Amanda Oliveira" userId="356228bb-44c3-46e7-a6f1-6cb94e1a4079" providerId="ADAL" clId="{06EAEF33-E42C-415C-B988-3C58FF242AF7}" dt="2023-10-02T21:21:08.053" v="153" actId="478"/>
          <ac:spMkLst>
            <pc:docMk/>
            <pc:sldMk cId="3708856071" sldId="315"/>
            <ac:spMk id="18" creationId="{F5B09F80-688B-ABCC-25F2-011B467827F4}"/>
          </ac:spMkLst>
        </pc:spChg>
        <pc:spChg chg="del">
          <ac:chgData name="Amanda Oliveira" userId="356228bb-44c3-46e7-a6f1-6cb94e1a4079" providerId="ADAL" clId="{06EAEF33-E42C-415C-B988-3C58FF242AF7}" dt="2023-10-02T21:21:17.302" v="157" actId="478"/>
          <ac:spMkLst>
            <pc:docMk/>
            <pc:sldMk cId="3708856071" sldId="315"/>
            <ac:spMk id="19" creationId="{34A07209-4DB1-33EB-48BE-88EE10571089}"/>
          </ac:spMkLst>
        </pc:spChg>
        <pc:spChg chg="del">
          <ac:chgData name="Amanda Oliveira" userId="356228bb-44c3-46e7-a6f1-6cb94e1a4079" providerId="ADAL" clId="{06EAEF33-E42C-415C-B988-3C58FF242AF7}" dt="2023-10-02T21:21:08.053" v="153" actId="478"/>
          <ac:spMkLst>
            <pc:docMk/>
            <pc:sldMk cId="3708856071" sldId="315"/>
            <ac:spMk id="20" creationId="{2AE207AE-3D83-7C69-23AF-87184CFCE0B8}"/>
          </ac:spMkLst>
        </pc:spChg>
        <pc:spChg chg="del">
          <ac:chgData name="Amanda Oliveira" userId="356228bb-44c3-46e7-a6f1-6cb94e1a4079" providerId="ADAL" clId="{06EAEF33-E42C-415C-B988-3C58FF242AF7}" dt="2023-10-02T21:21:08.053" v="153" actId="478"/>
          <ac:spMkLst>
            <pc:docMk/>
            <pc:sldMk cId="3708856071" sldId="315"/>
            <ac:spMk id="21" creationId="{C85D4B46-983B-6F40-4085-7F600C4BC90E}"/>
          </ac:spMkLst>
        </pc:spChg>
        <pc:spChg chg="del">
          <ac:chgData name="Amanda Oliveira" userId="356228bb-44c3-46e7-a6f1-6cb94e1a4079" providerId="ADAL" clId="{06EAEF33-E42C-415C-B988-3C58FF242AF7}" dt="2023-10-02T21:21:19.074" v="158" actId="478"/>
          <ac:spMkLst>
            <pc:docMk/>
            <pc:sldMk cId="3708856071" sldId="315"/>
            <ac:spMk id="22" creationId="{D2DB2083-6415-453E-A182-73C7ED0F3F12}"/>
          </ac:spMkLst>
        </pc:spChg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3708856071" sldId="315"/>
            <ac:spMk id="183" creationId="{00000000-0000-0000-0000-000000000000}"/>
          </ac:spMkLst>
        </pc:spChg>
      </pc:sldChg>
      <pc:sldChg chg="modSp">
        <pc:chgData name="Amanda Oliveira" userId="356228bb-44c3-46e7-a6f1-6cb94e1a4079" providerId="ADAL" clId="{06EAEF33-E42C-415C-B988-3C58FF242AF7}" dt="2023-10-02T21:26:10.639" v="190"/>
        <pc:sldMkLst>
          <pc:docMk/>
          <pc:sldMk cId="627898990" sldId="316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627898990" sldId="316"/>
            <ac:spMk id="183" creationId="{00000000-0000-0000-0000-000000000000}"/>
          </ac:spMkLst>
        </pc:spChg>
      </pc:sldChg>
      <pc:sldChg chg="modSp">
        <pc:chgData name="Amanda Oliveira" userId="356228bb-44c3-46e7-a6f1-6cb94e1a4079" providerId="ADAL" clId="{06EAEF33-E42C-415C-B988-3C58FF242AF7}" dt="2023-10-02T21:26:10.639" v="190"/>
        <pc:sldMkLst>
          <pc:docMk/>
          <pc:sldMk cId="1158645979" sldId="317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1158645979" sldId="317"/>
            <ac:spMk id="183" creationId="{00000000-0000-0000-0000-000000000000}"/>
          </ac:spMkLst>
        </pc:spChg>
      </pc:sldChg>
      <pc:sldChg chg="modSp">
        <pc:chgData name="Amanda Oliveira" userId="356228bb-44c3-46e7-a6f1-6cb94e1a4079" providerId="ADAL" clId="{06EAEF33-E42C-415C-B988-3C58FF242AF7}" dt="2023-10-02T21:26:10.639" v="190"/>
        <pc:sldMkLst>
          <pc:docMk/>
          <pc:sldMk cId="3126975030" sldId="318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3126975030" sldId="318"/>
            <ac:spMk id="183" creationId="{00000000-0000-0000-0000-000000000000}"/>
          </ac:spMkLst>
        </pc:spChg>
      </pc:sldChg>
      <pc:sldChg chg="modSp">
        <pc:chgData name="Amanda Oliveira" userId="356228bb-44c3-46e7-a6f1-6cb94e1a4079" providerId="ADAL" clId="{06EAEF33-E42C-415C-B988-3C58FF242AF7}" dt="2023-10-02T21:26:10.639" v="190"/>
        <pc:sldMkLst>
          <pc:docMk/>
          <pc:sldMk cId="2878832518" sldId="319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2878832518" sldId="319"/>
            <ac:spMk id="183" creationId="{00000000-0000-0000-0000-000000000000}"/>
          </ac:spMkLst>
        </pc:spChg>
      </pc:sldChg>
      <pc:sldChg chg="modSp">
        <pc:chgData name="Amanda Oliveira" userId="356228bb-44c3-46e7-a6f1-6cb94e1a4079" providerId="ADAL" clId="{06EAEF33-E42C-415C-B988-3C58FF242AF7}" dt="2023-10-02T21:26:10.639" v="190"/>
        <pc:sldMkLst>
          <pc:docMk/>
          <pc:sldMk cId="3674911937" sldId="320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3674911937" sldId="320"/>
            <ac:spMk id="183" creationId="{00000000-0000-0000-0000-000000000000}"/>
          </ac:spMkLst>
        </pc:spChg>
      </pc:sldChg>
      <pc:sldChg chg="addSp delSp modSp mod">
        <pc:chgData name="Amanda Oliveira" userId="356228bb-44c3-46e7-a6f1-6cb94e1a4079" providerId="ADAL" clId="{06EAEF33-E42C-415C-B988-3C58FF242AF7}" dt="2023-10-02T21:26:10.639" v="190"/>
        <pc:sldMkLst>
          <pc:docMk/>
          <pc:sldMk cId="4027926955" sldId="321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4027926955" sldId="321"/>
            <ac:spMk id="183" creationId="{00000000-0000-0000-0000-000000000000}"/>
          </ac:spMkLst>
        </pc:spChg>
        <pc:picChg chg="add del">
          <ac:chgData name="Amanda Oliveira" userId="356228bb-44c3-46e7-a6f1-6cb94e1a4079" providerId="ADAL" clId="{06EAEF33-E42C-415C-B988-3C58FF242AF7}" dt="2023-10-02T21:03:34.682" v="11" actId="478"/>
          <ac:picMkLst>
            <pc:docMk/>
            <pc:sldMk cId="4027926955" sldId="321"/>
            <ac:picMk id="4" creationId="{1E6A3F45-61F4-D436-FA64-491A6D6FB169}"/>
          </ac:picMkLst>
        </pc:picChg>
      </pc:sldChg>
      <pc:sldChg chg="del">
        <pc:chgData name="Amanda Oliveira" userId="356228bb-44c3-46e7-a6f1-6cb94e1a4079" providerId="ADAL" clId="{06EAEF33-E42C-415C-B988-3C58FF242AF7}" dt="2023-10-02T21:08:52.273" v="14" actId="47"/>
        <pc:sldMkLst>
          <pc:docMk/>
          <pc:sldMk cId="1424021589" sldId="322"/>
        </pc:sldMkLst>
      </pc:sldChg>
      <pc:sldChg chg="del">
        <pc:chgData name="Amanda Oliveira" userId="356228bb-44c3-46e7-a6f1-6cb94e1a4079" providerId="ADAL" clId="{06EAEF33-E42C-415C-B988-3C58FF242AF7}" dt="2023-10-02T21:08:17.065" v="12" actId="47"/>
        <pc:sldMkLst>
          <pc:docMk/>
          <pc:sldMk cId="3366732237" sldId="323"/>
        </pc:sldMkLst>
      </pc:sldChg>
      <pc:sldChg chg="del">
        <pc:chgData name="Amanda Oliveira" userId="356228bb-44c3-46e7-a6f1-6cb94e1a4079" providerId="ADAL" clId="{06EAEF33-E42C-415C-B988-3C58FF242AF7}" dt="2023-10-02T21:08:50.935" v="13" actId="47"/>
        <pc:sldMkLst>
          <pc:docMk/>
          <pc:sldMk cId="3612685365" sldId="324"/>
        </pc:sldMkLst>
      </pc:sldChg>
      <pc:sldChg chg="modSp">
        <pc:chgData name="Amanda Oliveira" userId="356228bb-44c3-46e7-a6f1-6cb94e1a4079" providerId="ADAL" clId="{06EAEF33-E42C-415C-B988-3C58FF242AF7}" dt="2023-10-02T21:26:10.639" v="190"/>
        <pc:sldMkLst>
          <pc:docMk/>
          <pc:sldMk cId="2746110874" sldId="325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2746110874" sldId="325"/>
            <ac:spMk id="183" creationId="{00000000-0000-0000-0000-000000000000}"/>
          </ac:spMkLst>
        </pc:spChg>
      </pc:sldChg>
      <pc:sldChg chg="del">
        <pc:chgData name="Amanda Oliveira" userId="356228bb-44c3-46e7-a6f1-6cb94e1a4079" providerId="ADAL" clId="{06EAEF33-E42C-415C-B988-3C58FF242AF7}" dt="2023-10-02T21:01:43.558" v="1" actId="47"/>
        <pc:sldMkLst>
          <pc:docMk/>
          <pc:sldMk cId="145438770" sldId="326"/>
        </pc:sldMkLst>
      </pc:sldChg>
      <pc:sldChg chg="del">
        <pc:chgData name="Amanda Oliveira" userId="356228bb-44c3-46e7-a6f1-6cb94e1a4079" providerId="ADAL" clId="{06EAEF33-E42C-415C-B988-3C58FF242AF7}" dt="2023-10-02T21:01:40.574" v="0" actId="47"/>
        <pc:sldMkLst>
          <pc:docMk/>
          <pc:sldMk cId="991975512" sldId="327"/>
        </pc:sldMkLst>
      </pc:sldChg>
      <pc:sldChg chg="addSp delSp modSp">
        <pc:chgData name="Amanda Oliveira" userId="356228bb-44c3-46e7-a6f1-6cb94e1a4079" providerId="ADAL" clId="{06EAEF33-E42C-415C-B988-3C58FF242AF7}" dt="2023-10-02T21:26:10.639" v="190"/>
        <pc:sldMkLst>
          <pc:docMk/>
          <pc:sldMk cId="3576310992" sldId="328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3576310992" sldId="328"/>
            <ac:spMk id="183" creationId="{00000000-0000-0000-0000-000000000000}"/>
          </ac:spMkLst>
        </pc:spChg>
        <pc:picChg chg="del">
          <ac:chgData name="Amanda Oliveira" userId="356228bb-44c3-46e7-a6f1-6cb94e1a4079" providerId="ADAL" clId="{06EAEF33-E42C-415C-B988-3C58FF242AF7}" dt="2023-10-02T21:15:25.118" v="17" actId="478"/>
          <ac:picMkLst>
            <pc:docMk/>
            <pc:sldMk cId="3576310992" sldId="328"/>
            <ac:picMk id="28674" creationId="{A2268082-E9E0-2E10-07AA-8C118788942D}"/>
          </ac:picMkLst>
        </pc:picChg>
        <pc:picChg chg="add mod">
          <ac:chgData name="Amanda Oliveira" userId="356228bb-44c3-46e7-a6f1-6cb94e1a4079" providerId="ADAL" clId="{06EAEF33-E42C-415C-B988-3C58FF242AF7}" dt="2023-10-02T21:15:54.524" v="28" actId="1076"/>
          <ac:picMkLst>
            <pc:docMk/>
            <pc:sldMk cId="3576310992" sldId="328"/>
            <ac:picMk id="32770" creationId="{A1E7887E-F5F1-C62D-25A9-F16EF26D35CD}"/>
          </ac:picMkLst>
        </pc:picChg>
        <pc:picChg chg="add mod">
          <ac:chgData name="Amanda Oliveira" userId="356228bb-44c3-46e7-a6f1-6cb94e1a4079" providerId="ADAL" clId="{06EAEF33-E42C-415C-B988-3C58FF242AF7}" dt="2023-10-02T21:15:52.967" v="27" actId="1076"/>
          <ac:picMkLst>
            <pc:docMk/>
            <pc:sldMk cId="3576310992" sldId="328"/>
            <ac:picMk id="32772" creationId="{EB48C3DD-FEB5-335A-F5FC-ECF569C9FEF1}"/>
          </ac:picMkLst>
        </pc:picChg>
      </pc:sldChg>
      <pc:sldChg chg="delSp modSp add mod">
        <pc:chgData name="Amanda Oliveira" userId="356228bb-44c3-46e7-a6f1-6cb94e1a4079" providerId="ADAL" clId="{06EAEF33-E42C-415C-B988-3C58FF242AF7}" dt="2023-10-02T21:26:10.639" v="190"/>
        <pc:sldMkLst>
          <pc:docMk/>
          <pc:sldMk cId="1689539707" sldId="329"/>
        </pc:sldMkLst>
        <pc:spChg chg="del">
          <ac:chgData name="Amanda Oliveira" userId="356228bb-44c3-46e7-a6f1-6cb94e1a4079" providerId="ADAL" clId="{06EAEF33-E42C-415C-B988-3C58FF242AF7}" dt="2023-10-02T21:03:28.514" v="8" actId="478"/>
          <ac:spMkLst>
            <pc:docMk/>
            <pc:sldMk cId="1689539707" sldId="329"/>
            <ac:spMk id="41" creationId="{E534BB8C-2107-AC38-E4B3-A381228861C9}"/>
          </ac:spMkLst>
        </pc:spChg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1689539707" sldId="329"/>
            <ac:spMk id="183" creationId="{00000000-0000-0000-0000-000000000000}"/>
          </ac:spMkLst>
        </pc:spChg>
        <pc:graphicFrameChg chg="del">
          <ac:chgData name="Amanda Oliveira" userId="356228bb-44c3-46e7-a6f1-6cb94e1a4079" providerId="ADAL" clId="{06EAEF33-E42C-415C-B988-3C58FF242AF7}" dt="2023-10-02T21:03:17.738" v="4" actId="478"/>
          <ac:graphicFrameMkLst>
            <pc:docMk/>
            <pc:sldMk cId="1689539707" sldId="329"/>
            <ac:graphicFrameMk id="2" creationId="{EF4C208F-902A-B021-7096-1752A1CA6CA6}"/>
          </ac:graphicFrameMkLst>
        </pc:graphicFrameChg>
        <pc:picChg chg="mod">
          <ac:chgData name="Amanda Oliveira" userId="356228bb-44c3-46e7-a6f1-6cb94e1a4079" providerId="ADAL" clId="{06EAEF33-E42C-415C-B988-3C58FF242AF7}" dt="2023-10-02T21:03:32.351" v="10" actId="1076"/>
          <ac:picMkLst>
            <pc:docMk/>
            <pc:sldMk cId="1689539707" sldId="329"/>
            <ac:picMk id="4" creationId="{1E6A3F45-61F4-D436-FA64-491A6D6FB169}"/>
          </ac:picMkLst>
        </pc:picChg>
      </pc:sldChg>
      <pc:sldChg chg="modSp add">
        <pc:chgData name="Amanda Oliveira" userId="356228bb-44c3-46e7-a6f1-6cb94e1a4079" providerId="ADAL" clId="{06EAEF33-E42C-415C-B988-3C58FF242AF7}" dt="2023-10-02T21:26:10.639" v="190"/>
        <pc:sldMkLst>
          <pc:docMk/>
          <pc:sldMk cId="1289802215" sldId="330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1289802215" sldId="330"/>
            <ac:spMk id="183" creationId="{00000000-0000-0000-0000-000000000000}"/>
          </ac:spMkLst>
        </pc:spChg>
      </pc:sldChg>
      <pc:sldChg chg="delSp modSp add mod">
        <pc:chgData name="Amanda Oliveira" userId="356228bb-44c3-46e7-a6f1-6cb94e1a4079" providerId="ADAL" clId="{06EAEF33-E42C-415C-B988-3C58FF242AF7}" dt="2023-10-02T21:26:10.639" v="190"/>
        <pc:sldMkLst>
          <pc:docMk/>
          <pc:sldMk cId="3414110758" sldId="331"/>
        </pc:sldMkLst>
        <pc:spChg chg="del">
          <ac:chgData name="Amanda Oliveira" userId="356228bb-44c3-46e7-a6f1-6cb94e1a4079" providerId="ADAL" clId="{06EAEF33-E42C-415C-B988-3C58FF242AF7}" dt="2023-10-02T21:21:23.266" v="159" actId="478"/>
          <ac:spMkLst>
            <pc:docMk/>
            <pc:sldMk cId="3414110758" sldId="331"/>
            <ac:spMk id="14" creationId="{61ECE4DE-1997-33F7-B095-56468051EF53}"/>
          </ac:spMkLst>
        </pc:spChg>
        <pc:spChg chg="del">
          <ac:chgData name="Amanda Oliveira" userId="356228bb-44c3-46e7-a6f1-6cb94e1a4079" providerId="ADAL" clId="{06EAEF33-E42C-415C-B988-3C58FF242AF7}" dt="2023-10-02T21:21:23.266" v="159" actId="478"/>
          <ac:spMkLst>
            <pc:docMk/>
            <pc:sldMk cId="3414110758" sldId="331"/>
            <ac:spMk id="15" creationId="{E5F69ADE-BFCC-0B84-E8FF-9A2E1996B49C}"/>
          </ac:spMkLst>
        </pc:spChg>
        <pc:spChg chg="del">
          <ac:chgData name="Amanda Oliveira" userId="356228bb-44c3-46e7-a6f1-6cb94e1a4079" providerId="ADAL" clId="{06EAEF33-E42C-415C-B988-3C58FF242AF7}" dt="2023-10-02T21:21:23.266" v="159" actId="478"/>
          <ac:spMkLst>
            <pc:docMk/>
            <pc:sldMk cId="3414110758" sldId="331"/>
            <ac:spMk id="16" creationId="{4B60F13F-8FBF-F8E5-5725-3ADE9CFBA439}"/>
          </ac:spMkLst>
        </pc:spChg>
        <pc:spChg chg="del">
          <ac:chgData name="Amanda Oliveira" userId="356228bb-44c3-46e7-a6f1-6cb94e1a4079" providerId="ADAL" clId="{06EAEF33-E42C-415C-B988-3C58FF242AF7}" dt="2023-10-02T21:21:23.266" v="159" actId="478"/>
          <ac:spMkLst>
            <pc:docMk/>
            <pc:sldMk cId="3414110758" sldId="331"/>
            <ac:spMk id="17" creationId="{237351B3-19D9-A735-C7E7-688A3CA3AE65}"/>
          </ac:spMkLst>
        </pc:spChg>
        <pc:spChg chg="del">
          <ac:chgData name="Amanda Oliveira" userId="356228bb-44c3-46e7-a6f1-6cb94e1a4079" providerId="ADAL" clId="{06EAEF33-E42C-415C-B988-3C58FF242AF7}" dt="2023-10-02T21:21:23.266" v="159" actId="478"/>
          <ac:spMkLst>
            <pc:docMk/>
            <pc:sldMk cId="3414110758" sldId="331"/>
            <ac:spMk id="18" creationId="{F5B09F80-688B-ABCC-25F2-011B467827F4}"/>
          </ac:spMkLst>
        </pc:spChg>
        <pc:spChg chg="del">
          <ac:chgData name="Amanda Oliveira" userId="356228bb-44c3-46e7-a6f1-6cb94e1a4079" providerId="ADAL" clId="{06EAEF33-E42C-415C-B988-3C58FF242AF7}" dt="2023-10-02T21:21:23.266" v="159" actId="478"/>
          <ac:spMkLst>
            <pc:docMk/>
            <pc:sldMk cId="3414110758" sldId="331"/>
            <ac:spMk id="19" creationId="{34A07209-4DB1-33EB-48BE-88EE10571089}"/>
          </ac:spMkLst>
        </pc:spChg>
        <pc:spChg chg="del">
          <ac:chgData name="Amanda Oliveira" userId="356228bb-44c3-46e7-a6f1-6cb94e1a4079" providerId="ADAL" clId="{06EAEF33-E42C-415C-B988-3C58FF242AF7}" dt="2023-10-02T21:21:23.266" v="159" actId="478"/>
          <ac:spMkLst>
            <pc:docMk/>
            <pc:sldMk cId="3414110758" sldId="331"/>
            <ac:spMk id="20" creationId="{2AE207AE-3D83-7C69-23AF-87184CFCE0B8}"/>
          </ac:spMkLst>
        </pc:spChg>
        <pc:spChg chg="del">
          <ac:chgData name="Amanda Oliveira" userId="356228bb-44c3-46e7-a6f1-6cb94e1a4079" providerId="ADAL" clId="{06EAEF33-E42C-415C-B988-3C58FF242AF7}" dt="2023-10-02T21:21:23.266" v="159" actId="478"/>
          <ac:spMkLst>
            <pc:docMk/>
            <pc:sldMk cId="3414110758" sldId="331"/>
            <ac:spMk id="21" creationId="{C85D4B46-983B-6F40-4085-7F600C4BC90E}"/>
          </ac:spMkLst>
        </pc:spChg>
        <pc:spChg chg="del">
          <ac:chgData name="Amanda Oliveira" userId="356228bb-44c3-46e7-a6f1-6cb94e1a4079" providerId="ADAL" clId="{06EAEF33-E42C-415C-B988-3C58FF242AF7}" dt="2023-10-02T21:21:23.266" v="159" actId="478"/>
          <ac:spMkLst>
            <pc:docMk/>
            <pc:sldMk cId="3414110758" sldId="331"/>
            <ac:spMk id="22" creationId="{D2DB2083-6415-453E-A182-73C7ED0F3F12}"/>
          </ac:spMkLst>
        </pc:spChg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3414110758" sldId="331"/>
            <ac:spMk id="183" creationId="{00000000-0000-0000-0000-000000000000}"/>
          </ac:spMkLst>
        </pc:spChg>
      </pc:sldChg>
      <pc:sldChg chg="delSp modSp add mod">
        <pc:chgData name="Amanda Oliveira" userId="356228bb-44c3-46e7-a6f1-6cb94e1a4079" providerId="ADAL" clId="{06EAEF33-E42C-415C-B988-3C58FF242AF7}" dt="2023-10-02T21:26:10.639" v="190"/>
        <pc:sldMkLst>
          <pc:docMk/>
          <pc:sldMk cId="2618728814" sldId="332"/>
        </pc:sldMkLst>
        <pc:spChg chg="del">
          <ac:chgData name="Amanda Oliveira" userId="356228bb-44c3-46e7-a6f1-6cb94e1a4079" providerId="ADAL" clId="{06EAEF33-E42C-415C-B988-3C58FF242AF7}" dt="2023-10-02T21:21:26.935" v="160" actId="478"/>
          <ac:spMkLst>
            <pc:docMk/>
            <pc:sldMk cId="2618728814" sldId="332"/>
            <ac:spMk id="17" creationId="{237351B3-19D9-A735-C7E7-688A3CA3AE65}"/>
          </ac:spMkLst>
        </pc:spChg>
        <pc:spChg chg="del">
          <ac:chgData name="Amanda Oliveira" userId="356228bb-44c3-46e7-a6f1-6cb94e1a4079" providerId="ADAL" clId="{06EAEF33-E42C-415C-B988-3C58FF242AF7}" dt="2023-10-02T21:21:26.935" v="160" actId="478"/>
          <ac:spMkLst>
            <pc:docMk/>
            <pc:sldMk cId="2618728814" sldId="332"/>
            <ac:spMk id="18" creationId="{F5B09F80-688B-ABCC-25F2-011B467827F4}"/>
          </ac:spMkLst>
        </pc:spChg>
        <pc:spChg chg="del">
          <ac:chgData name="Amanda Oliveira" userId="356228bb-44c3-46e7-a6f1-6cb94e1a4079" providerId="ADAL" clId="{06EAEF33-E42C-415C-B988-3C58FF242AF7}" dt="2023-10-02T21:21:26.935" v="160" actId="478"/>
          <ac:spMkLst>
            <pc:docMk/>
            <pc:sldMk cId="2618728814" sldId="332"/>
            <ac:spMk id="19" creationId="{34A07209-4DB1-33EB-48BE-88EE10571089}"/>
          </ac:spMkLst>
        </pc:spChg>
        <pc:spChg chg="del">
          <ac:chgData name="Amanda Oliveira" userId="356228bb-44c3-46e7-a6f1-6cb94e1a4079" providerId="ADAL" clId="{06EAEF33-E42C-415C-B988-3C58FF242AF7}" dt="2023-10-02T21:21:26.935" v="160" actId="478"/>
          <ac:spMkLst>
            <pc:docMk/>
            <pc:sldMk cId="2618728814" sldId="332"/>
            <ac:spMk id="20" creationId="{2AE207AE-3D83-7C69-23AF-87184CFCE0B8}"/>
          </ac:spMkLst>
        </pc:spChg>
        <pc:spChg chg="del">
          <ac:chgData name="Amanda Oliveira" userId="356228bb-44c3-46e7-a6f1-6cb94e1a4079" providerId="ADAL" clId="{06EAEF33-E42C-415C-B988-3C58FF242AF7}" dt="2023-10-02T21:21:26.935" v="160" actId="478"/>
          <ac:spMkLst>
            <pc:docMk/>
            <pc:sldMk cId="2618728814" sldId="332"/>
            <ac:spMk id="21" creationId="{C85D4B46-983B-6F40-4085-7F600C4BC90E}"/>
          </ac:spMkLst>
        </pc:spChg>
        <pc:spChg chg="del">
          <ac:chgData name="Amanda Oliveira" userId="356228bb-44c3-46e7-a6f1-6cb94e1a4079" providerId="ADAL" clId="{06EAEF33-E42C-415C-B988-3C58FF242AF7}" dt="2023-10-02T21:21:26.935" v="160" actId="478"/>
          <ac:spMkLst>
            <pc:docMk/>
            <pc:sldMk cId="2618728814" sldId="332"/>
            <ac:spMk id="22" creationId="{D2DB2083-6415-453E-A182-73C7ED0F3F12}"/>
          </ac:spMkLst>
        </pc:spChg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2618728814" sldId="332"/>
            <ac:spMk id="183" creationId="{00000000-0000-0000-0000-000000000000}"/>
          </ac:spMkLst>
        </pc:spChg>
      </pc:sldChg>
      <pc:sldChg chg="delSp modSp add mod">
        <pc:chgData name="Amanda Oliveira" userId="356228bb-44c3-46e7-a6f1-6cb94e1a4079" providerId="ADAL" clId="{06EAEF33-E42C-415C-B988-3C58FF242AF7}" dt="2023-10-02T21:26:10.639" v="190"/>
        <pc:sldMkLst>
          <pc:docMk/>
          <pc:sldMk cId="655967569" sldId="333"/>
        </pc:sldMkLst>
        <pc:spChg chg="del">
          <ac:chgData name="Amanda Oliveira" userId="356228bb-44c3-46e7-a6f1-6cb94e1a4079" providerId="ADAL" clId="{06EAEF33-E42C-415C-B988-3C58FF242AF7}" dt="2023-10-02T21:21:32.410" v="162" actId="478"/>
          <ac:spMkLst>
            <pc:docMk/>
            <pc:sldMk cId="655967569" sldId="333"/>
            <ac:spMk id="20" creationId="{2AE207AE-3D83-7C69-23AF-87184CFCE0B8}"/>
          </ac:spMkLst>
        </pc:spChg>
        <pc:spChg chg="del">
          <ac:chgData name="Amanda Oliveira" userId="356228bb-44c3-46e7-a6f1-6cb94e1a4079" providerId="ADAL" clId="{06EAEF33-E42C-415C-B988-3C58FF242AF7}" dt="2023-10-02T21:21:30.434" v="161" actId="478"/>
          <ac:spMkLst>
            <pc:docMk/>
            <pc:sldMk cId="655967569" sldId="333"/>
            <ac:spMk id="21" creationId="{C85D4B46-983B-6F40-4085-7F600C4BC90E}"/>
          </ac:spMkLst>
        </pc:spChg>
        <pc:spChg chg="del">
          <ac:chgData name="Amanda Oliveira" userId="356228bb-44c3-46e7-a6f1-6cb94e1a4079" providerId="ADAL" clId="{06EAEF33-E42C-415C-B988-3C58FF242AF7}" dt="2023-10-02T21:21:32.410" v="162" actId="478"/>
          <ac:spMkLst>
            <pc:docMk/>
            <pc:sldMk cId="655967569" sldId="333"/>
            <ac:spMk id="22" creationId="{D2DB2083-6415-453E-A182-73C7ED0F3F12}"/>
          </ac:spMkLst>
        </pc:spChg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655967569" sldId="333"/>
            <ac:spMk id="183" creationId="{00000000-0000-0000-0000-000000000000}"/>
          </ac:spMkLst>
        </pc:spChg>
      </pc:sldChg>
      <pc:sldChg chg="modSp add">
        <pc:chgData name="Amanda Oliveira" userId="356228bb-44c3-46e7-a6f1-6cb94e1a4079" providerId="ADAL" clId="{06EAEF33-E42C-415C-B988-3C58FF242AF7}" dt="2023-10-02T21:26:10.639" v="190"/>
        <pc:sldMkLst>
          <pc:docMk/>
          <pc:sldMk cId="1986663991" sldId="334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1986663991" sldId="334"/>
            <ac:spMk id="183" creationId="{00000000-0000-0000-0000-000000000000}"/>
          </ac:spMkLst>
        </pc:spChg>
      </pc:sldChg>
      <pc:sldChg chg="delSp modSp add mod ord">
        <pc:chgData name="Amanda Oliveira" userId="356228bb-44c3-46e7-a6f1-6cb94e1a4079" providerId="ADAL" clId="{06EAEF33-E42C-415C-B988-3C58FF242AF7}" dt="2023-10-02T21:26:10.639" v="190"/>
        <pc:sldMkLst>
          <pc:docMk/>
          <pc:sldMk cId="2031842298" sldId="335"/>
        </pc:sldMkLst>
        <pc:spChg chg="del">
          <ac:chgData name="Amanda Oliveira" userId="356228bb-44c3-46e7-a6f1-6cb94e1a4079" providerId="ADAL" clId="{06EAEF33-E42C-415C-B988-3C58FF242AF7}" dt="2023-10-02T21:22:30.006" v="175" actId="478"/>
          <ac:spMkLst>
            <pc:docMk/>
            <pc:sldMk cId="2031842298" sldId="335"/>
            <ac:spMk id="7" creationId="{85D455B2-9C38-3F98-C6D1-0AFDAAFBB822}"/>
          </ac:spMkLst>
        </pc:spChg>
        <pc:spChg chg="del">
          <ac:chgData name="Amanda Oliveira" userId="356228bb-44c3-46e7-a6f1-6cb94e1a4079" providerId="ADAL" clId="{06EAEF33-E42C-415C-B988-3C58FF242AF7}" dt="2023-10-02T21:22:30.006" v="175" actId="478"/>
          <ac:spMkLst>
            <pc:docMk/>
            <pc:sldMk cId="2031842298" sldId="335"/>
            <ac:spMk id="8" creationId="{E2E0C229-C0F2-5776-10A8-2476623E1D34}"/>
          </ac:spMkLst>
        </pc:spChg>
        <pc:spChg chg="del">
          <ac:chgData name="Amanda Oliveira" userId="356228bb-44c3-46e7-a6f1-6cb94e1a4079" providerId="ADAL" clId="{06EAEF33-E42C-415C-B988-3C58FF242AF7}" dt="2023-10-02T21:22:30.006" v="175" actId="478"/>
          <ac:spMkLst>
            <pc:docMk/>
            <pc:sldMk cId="2031842298" sldId="335"/>
            <ac:spMk id="9" creationId="{F791B034-C3D0-5E98-2F95-21663E37FA0C}"/>
          </ac:spMkLst>
        </pc:spChg>
        <pc:spChg chg="del">
          <ac:chgData name="Amanda Oliveira" userId="356228bb-44c3-46e7-a6f1-6cb94e1a4079" providerId="ADAL" clId="{06EAEF33-E42C-415C-B988-3C58FF242AF7}" dt="2023-10-02T21:21:51.555" v="166" actId="478"/>
          <ac:spMkLst>
            <pc:docMk/>
            <pc:sldMk cId="2031842298" sldId="335"/>
            <ac:spMk id="10" creationId="{353C109B-2160-E5E4-292C-1145DD664D57}"/>
          </ac:spMkLst>
        </pc:spChg>
        <pc:spChg chg="del">
          <ac:chgData name="Amanda Oliveira" userId="356228bb-44c3-46e7-a6f1-6cb94e1a4079" providerId="ADAL" clId="{06EAEF33-E42C-415C-B988-3C58FF242AF7}" dt="2023-10-02T21:21:51.555" v="166" actId="478"/>
          <ac:spMkLst>
            <pc:docMk/>
            <pc:sldMk cId="2031842298" sldId="335"/>
            <ac:spMk id="11" creationId="{5BD0FD8C-4169-2A2E-C3AC-9990D29470A1}"/>
          </ac:spMkLst>
        </pc:spChg>
        <pc:spChg chg="del">
          <ac:chgData name="Amanda Oliveira" userId="356228bb-44c3-46e7-a6f1-6cb94e1a4079" providerId="ADAL" clId="{06EAEF33-E42C-415C-B988-3C58FF242AF7}" dt="2023-10-02T21:21:51.555" v="166" actId="478"/>
          <ac:spMkLst>
            <pc:docMk/>
            <pc:sldMk cId="2031842298" sldId="335"/>
            <ac:spMk id="12" creationId="{8136AD7D-2661-232F-924A-69A1C920141A}"/>
          </ac:spMkLst>
        </pc:spChg>
        <pc:spChg chg="del">
          <ac:chgData name="Amanda Oliveira" userId="356228bb-44c3-46e7-a6f1-6cb94e1a4079" providerId="ADAL" clId="{06EAEF33-E42C-415C-B988-3C58FF242AF7}" dt="2023-10-02T21:21:51.555" v="166" actId="478"/>
          <ac:spMkLst>
            <pc:docMk/>
            <pc:sldMk cId="2031842298" sldId="335"/>
            <ac:spMk id="13" creationId="{0CB293A2-C4D6-36A3-9855-15EA4BAC2D6F}"/>
          </ac:spMkLst>
        </pc:spChg>
        <pc:spChg chg="del">
          <ac:chgData name="Amanda Oliveira" userId="356228bb-44c3-46e7-a6f1-6cb94e1a4079" providerId="ADAL" clId="{06EAEF33-E42C-415C-B988-3C58FF242AF7}" dt="2023-10-02T21:21:51.555" v="166" actId="478"/>
          <ac:spMkLst>
            <pc:docMk/>
            <pc:sldMk cId="2031842298" sldId="335"/>
            <ac:spMk id="14" creationId="{3E788862-B718-21DE-155E-89425EE7131E}"/>
          </ac:spMkLst>
        </pc:spChg>
        <pc:spChg chg="del">
          <ac:chgData name="Amanda Oliveira" userId="356228bb-44c3-46e7-a6f1-6cb94e1a4079" providerId="ADAL" clId="{06EAEF33-E42C-415C-B988-3C58FF242AF7}" dt="2023-10-02T21:21:51.555" v="166" actId="478"/>
          <ac:spMkLst>
            <pc:docMk/>
            <pc:sldMk cId="2031842298" sldId="335"/>
            <ac:spMk id="15" creationId="{D46B3B7F-0A77-E1FB-0F8B-AA6FD7D1E2BD}"/>
          </ac:spMkLst>
        </pc:spChg>
        <pc:spChg chg="del">
          <ac:chgData name="Amanda Oliveira" userId="356228bb-44c3-46e7-a6f1-6cb94e1a4079" providerId="ADAL" clId="{06EAEF33-E42C-415C-B988-3C58FF242AF7}" dt="2023-10-02T21:21:51.555" v="166" actId="478"/>
          <ac:spMkLst>
            <pc:docMk/>
            <pc:sldMk cId="2031842298" sldId="335"/>
            <ac:spMk id="16" creationId="{D91E4AB8-5E1C-92F0-447D-7FCA27E85456}"/>
          </ac:spMkLst>
        </pc:spChg>
        <pc:spChg chg="del">
          <ac:chgData name="Amanda Oliveira" userId="356228bb-44c3-46e7-a6f1-6cb94e1a4079" providerId="ADAL" clId="{06EAEF33-E42C-415C-B988-3C58FF242AF7}" dt="2023-10-02T21:21:51.555" v="166" actId="478"/>
          <ac:spMkLst>
            <pc:docMk/>
            <pc:sldMk cId="2031842298" sldId="335"/>
            <ac:spMk id="17" creationId="{14005426-8192-9CF3-690E-3620755CD11B}"/>
          </ac:spMkLst>
        </pc:spChg>
        <pc:spChg chg="del">
          <ac:chgData name="Amanda Oliveira" userId="356228bb-44c3-46e7-a6f1-6cb94e1a4079" providerId="ADAL" clId="{06EAEF33-E42C-415C-B988-3C58FF242AF7}" dt="2023-10-02T21:21:51.555" v="166" actId="478"/>
          <ac:spMkLst>
            <pc:docMk/>
            <pc:sldMk cId="2031842298" sldId="335"/>
            <ac:spMk id="18" creationId="{005BF7C1-E175-248C-963A-D46566D0FB58}"/>
          </ac:spMkLst>
        </pc:spChg>
        <pc:spChg chg="del">
          <ac:chgData name="Amanda Oliveira" userId="356228bb-44c3-46e7-a6f1-6cb94e1a4079" providerId="ADAL" clId="{06EAEF33-E42C-415C-B988-3C58FF242AF7}" dt="2023-10-02T21:21:51.555" v="166" actId="478"/>
          <ac:spMkLst>
            <pc:docMk/>
            <pc:sldMk cId="2031842298" sldId="335"/>
            <ac:spMk id="19" creationId="{DF801570-DBC8-02A4-6AF7-6E87AA4EB87F}"/>
          </ac:spMkLst>
        </pc:spChg>
        <pc:spChg chg="del">
          <ac:chgData name="Amanda Oliveira" userId="356228bb-44c3-46e7-a6f1-6cb94e1a4079" providerId="ADAL" clId="{06EAEF33-E42C-415C-B988-3C58FF242AF7}" dt="2023-10-02T21:21:51.555" v="166" actId="478"/>
          <ac:spMkLst>
            <pc:docMk/>
            <pc:sldMk cId="2031842298" sldId="335"/>
            <ac:spMk id="20" creationId="{F7E3C718-DA0C-1CCE-02A8-570D8A06EB7C}"/>
          </ac:spMkLst>
        </pc:spChg>
        <pc:spChg chg="del">
          <ac:chgData name="Amanda Oliveira" userId="356228bb-44c3-46e7-a6f1-6cb94e1a4079" providerId="ADAL" clId="{06EAEF33-E42C-415C-B988-3C58FF242AF7}" dt="2023-10-02T21:21:51.555" v="166" actId="478"/>
          <ac:spMkLst>
            <pc:docMk/>
            <pc:sldMk cId="2031842298" sldId="335"/>
            <ac:spMk id="21" creationId="{7D39182A-3FBD-363B-AEE5-A9BEC583806C}"/>
          </ac:spMkLst>
        </pc:spChg>
        <pc:spChg chg="del">
          <ac:chgData name="Amanda Oliveira" userId="356228bb-44c3-46e7-a6f1-6cb94e1a4079" providerId="ADAL" clId="{06EAEF33-E42C-415C-B988-3C58FF242AF7}" dt="2023-10-02T21:21:54.890" v="169" actId="478"/>
          <ac:spMkLst>
            <pc:docMk/>
            <pc:sldMk cId="2031842298" sldId="335"/>
            <ac:spMk id="22" creationId="{0A9B13C7-F821-9BED-C8D3-6DE6568B7D2E}"/>
          </ac:spMkLst>
        </pc:spChg>
        <pc:spChg chg="del">
          <ac:chgData name="Amanda Oliveira" userId="356228bb-44c3-46e7-a6f1-6cb94e1a4079" providerId="ADAL" clId="{06EAEF33-E42C-415C-B988-3C58FF242AF7}" dt="2023-10-02T21:21:51.555" v="166" actId="478"/>
          <ac:spMkLst>
            <pc:docMk/>
            <pc:sldMk cId="2031842298" sldId="335"/>
            <ac:spMk id="23" creationId="{07098FAE-E47C-38CB-7ED7-164083EA0742}"/>
          </ac:spMkLst>
        </pc:spChg>
        <pc:spChg chg="del">
          <ac:chgData name="Amanda Oliveira" userId="356228bb-44c3-46e7-a6f1-6cb94e1a4079" providerId="ADAL" clId="{06EAEF33-E42C-415C-B988-3C58FF242AF7}" dt="2023-10-02T21:21:51.555" v="166" actId="478"/>
          <ac:spMkLst>
            <pc:docMk/>
            <pc:sldMk cId="2031842298" sldId="335"/>
            <ac:spMk id="24" creationId="{0C47DF15-335A-4ED0-830C-7B33396BEB4B}"/>
          </ac:spMkLst>
        </pc:spChg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2031842298" sldId="335"/>
            <ac:spMk id="183" creationId="{00000000-0000-0000-0000-000000000000}"/>
          </ac:spMkLst>
        </pc:spChg>
      </pc:sldChg>
      <pc:sldChg chg="delSp modSp add mod">
        <pc:chgData name="Amanda Oliveira" userId="356228bb-44c3-46e7-a6f1-6cb94e1a4079" providerId="ADAL" clId="{06EAEF33-E42C-415C-B988-3C58FF242AF7}" dt="2023-10-02T21:26:10.639" v="190"/>
        <pc:sldMkLst>
          <pc:docMk/>
          <pc:sldMk cId="3205070461" sldId="336"/>
        </pc:sldMkLst>
        <pc:spChg chg="del">
          <ac:chgData name="Amanda Oliveira" userId="356228bb-44c3-46e7-a6f1-6cb94e1a4079" providerId="ADAL" clId="{06EAEF33-E42C-415C-B988-3C58FF242AF7}" dt="2023-10-02T21:22:12.146" v="171" actId="478"/>
          <ac:spMkLst>
            <pc:docMk/>
            <pc:sldMk cId="3205070461" sldId="336"/>
            <ac:spMk id="19" creationId="{DF801570-DBC8-02A4-6AF7-6E87AA4EB87F}"/>
          </ac:spMkLst>
        </pc:spChg>
        <pc:spChg chg="del">
          <ac:chgData name="Amanda Oliveira" userId="356228bb-44c3-46e7-a6f1-6cb94e1a4079" providerId="ADAL" clId="{06EAEF33-E42C-415C-B988-3C58FF242AF7}" dt="2023-10-02T21:22:12.146" v="171" actId="478"/>
          <ac:spMkLst>
            <pc:docMk/>
            <pc:sldMk cId="3205070461" sldId="336"/>
            <ac:spMk id="20" creationId="{F7E3C718-DA0C-1CCE-02A8-570D8A06EB7C}"/>
          </ac:spMkLst>
        </pc:spChg>
        <pc:spChg chg="del">
          <ac:chgData name="Amanda Oliveira" userId="356228bb-44c3-46e7-a6f1-6cb94e1a4079" providerId="ADAL" clId="{06EAEF33-E42C-415C-B988-3C58FF242AF7}" dt="2023-10-02T21:22:12.146" v="171" actId="478"/>
          <ac:spMkLst>
            <pc:docMk/>
            <pc:sldMk cId="3205070461" sldId="336"/>
            <ac:spMk id="21" creationId="{7D39182A-3FBD-363B-AEE5-A9BEC583806C}"/>
          </ac:spMkLst>
        </pc:spChg>
        <pc:spChg chg="del">
          <ac:chgData name="Amanda Oliveira" userId="356228bb-44c3-46e7-a6f1-6cb94e1a4079" providerId="ADAL" clId="{06EAEF33-E42C-415C-B988-3C58FF242AF7}" dt="2023-10-02T21:22:16.519" v="173" actId="478"/>
          <ac:spMkLst>
            <pc:docMk/>
            <pc:sldMk cId="3205070461" sldId="336"/>
            <ac:spMk id="22" creationId="{0A9B13C7-F821-9BED-C8D3-6DE6568B7D2E}"/>
          </ac:spMkLst>
        </pc:spChg>
        <pc:spChg chg="del">
          <ac:chgData name="Amanda Oliveira" userId="356228bb-44c3-46e7-a6f1-6cb94e1a4079" providerId="ADAL" clId="{06EAEF33-E42C-415C-B988-3C58FF242AF7}" dt="2023-10-02T21:22:15.449" v="172" actId="478"/>
          <ac:spMkLst>
            <pc:docMk/>
            <pc:sldMk cId="3205070461" sldId="336"/>
            <ac:spMk id="23" creationId="{07098FAE-E47C-38CB-7ED7-164083EA0742}"/>
          </ac:spMkLst>
        </pc:spChg>
        <pc:spChg chg="del">
          <ac:chgData name="Amanda Oliveira" userId="356228bb-44c3-46e7-a6f1-6cb94e1a4079" providerId="ADAL" clId="{06EAEF33-E42C-415C-B988-3C58FF242AF7}" dt="2023-10-02T21:22:12.146" v="171" actId="478"/>
          <ac:spMkLst>
            <pc:docMk/>
            <pc:sldMk cId="3205070461" sldId="336"/>
            <ac:spMk id="24" creationId="{0C47DF15-335A-4ED0-830C-7B33396BEB4B}"/>
          </ac:spMkLst>
        </pc:spChg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3205070461" sldId="336"/>
            <ac:spMk id="183" creationId="{00000000-0000-0000-0000-000000000000}"/>
          </ac:spMkLst>
        </pc:spChg>
      </pc:sldChg>
      <pc:sldChg chg="delSp modSp add mod">
        <pc:chgData name="Amanda Oliveira" userId="356228bb-44c3-46e7-a6f1-6cb94e1a4079" providerId="ADAL" clId="{06EAEF33-E42C-415C-B988-3C58FF242AF7}" dt="2023-10-02T21:26:10.639" v="190"/>
        <pc:sldMkLst>
          <pc:docMk/>
          <pc:sldMk cId="831721287" sldId="337"/>
        </pc:sldMkLst>
        <pc:spChg chg="del">
          <ac:chgData name="Amanda Oliveira" userId="356228bb-44c3-46e7-a6f1-6cb94e1a4079" providerId="ADAL" clId="{06EAEF33-E42C-415C-B988-3C58FF242AF7}" dt="2023-10-02T21:22:58.592" v="182" actId="478"/>
          <ac:spMkLst>
            <pc:docMk/>
            <pc:sldMk cId="831721287" sldId="337"/>
            <ac:spMk id="22" creationId="{0A9B13C7-F821-9BED-C8D3-6DE6568B7D2E}"/>
          </ac:spMkLst>
        </pc:spChg>
        <pc:spChg chg="del">
          <ac:chgData name="Amanda Oliveira" userId="356228bb-44c3-46e7-a6f1-6cb94e1a4079" providerId="ADAL" clId="{06EAEF33-E42C-415C-B988-3C58FF242AF7}" dt="2023-10-02T21:22:57.945" v="181" actId="478"/>
          <ac:spMkLst>
            <pc:docMk/>
            <pc:sldMk cId="831721287" sldId="337"/>
            <ac:spMk id="23" creationId="{07098FAE-E47C-38CB-7ED7-164083EA0742}"/>
          </ac:spMkLst>
        </pc:spChg>
        <pc:spChg chg="del">
          <ac:chgData name="Amanda Oliveira" userId="356228bb-44c3-46e7-a6f1-6cb94e1a4079" providerId="ADAL" clId="{06EAEF33-E42C-415C-B988-3C58FF242AF7}" dt="2023-10-02T21:22:57.147" v="180" actId="478"/>
          <ac:spMkLst>
            <pc:docMk/>
            <pc:sldMk cId="831721287" sldId="337"/>
            <ac:spMk id="24" creationId="{0C47DF15-335A-4ED0-830C-7B33396BEB4B}"/>
          </ac:spMkLst>
        </pc:spChg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831721287" sldId="337"/>
            <ac:spMk id="183" creationId="{00000000-0000-0000-0000-000000000000}"/>
          </ac:spMkLst>
        </pc:spChg>
      </pc:sldChg>
      <pc:sldChg chg="modSp add">
        <pc:chgData name="Amanda Oliveira" userId="356228bb-44c3-46e7-a6f1-6cb94e1a4079" providerId="ADAL" clId="{06EAEF33-E42C-415C-B988-3C58FF242AF7}" dt="2023-10-02T21:26:10.639" v="190"/>
        <pc:sldMkLst>
          <pc:docMk/>
          <pc:sldMk cId="242820181" sldId="338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242820181" sldId="338"/>
            <ac:spMk id="183" creationId="{00000000-0000-0000-0000-000000000000}"/>
          </ac:spMkLst>
        </pc:spChg>
      </pc:sldChg>
      <pc:sldChg chg="modSp add">
        <pc:chgData name="Amanda Oliveira" userId="356228bb-44c3-46e7-a6f1-6cb94e1a4079" providerId="ADAL" clId="{06EAEF33-E42C-415C-B988-3C58FF242AF7}" dt="2023-10-02T21:26:10.639" v="190"/>
        <pc:sldMkLst>
          <pc:docMk/>
          <pc:sldMk cId="591038267" sldId="339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591038267" sldId="339"/>
            <ac:spMk id="183" creationId="{00000000-0000-0000-0000-000000000000}"/>
          </ac:spMkLst>
        </pc:spChg>
      </pc:sldChg>
      <pc:sldChg chg="modSp add">
        <pc:chgData name="Amanda Oliveira" userId="356228bb-44c3-46e7-a6f1-6cb94e1a4079" providerId="ADAL" clId="{06EAEF33-E42C-415C-B988-3C58FF242AF7}" dt="2023-10-02T21:26:10.639" v="190"/>
        <pc:sldMkLst>
          <pc:docMk/>
          <pc:sldMk cId="1633751636" sldId="340"/>
        </pc:sldMkLst>
        <pc:spChg chg="mod">
          <ac:chgData name="Amanda Oliveira" userId="356228bb-44c3-46e7-a6f1-6cb94e1a4079" providerId="ADAL" clId="{06EAEF33-E42C-415C-B988-3C58FF242AF7}" dt="2023-10-02T21:26:10.639" v="190"/>
          <ac:spMkLst>
            <pc:docMk/>
            <pc:sldMk cId="1633751636" sldId="340"/>
            <ac:spMk id="183" creationId="{00000000-0000-0000-0000-000000000000}"/>
          </ac:spMkLst>
        </pc:spChg>
      </pc:sldChg>
      <pc:sldMasterChg chg="modSldLayout">
        <pc:chgData name="Amanda Oliveira" userId="356228bb-44c3-46e7-a6f1-6cb94e1a4079" providerId="ADAL" clId="{06EAEF33-E42C-415C-B988-3C58FF242AF7}" dt="2023-10-02T21:25:23.033" v="184"/>
        <pc:sldMasterMkLst>
          <pc:docMk/>
          <pc:sldMasterMk cId="850738937" sldId="2147483661"/>
        </pc:sldMasterMkLst>
        <pc:sldLayoutChg chg="addSp delSp">
          <pc:chgData name="Amanda Oliveira" userId="356228bb-44c3-46e7-a6f1-6cb94e1a4079" providerId="ADAL" clId="{06EAEF33-E42C-415C-B988-3C58FF242AF7}" dt="2023-10-02T21:25:23.033" v="184"/>
          <pc:sldLayoutMkLst>
            <pc:docMk/>
            <pc:sldMasterMk cId="850738937" sldId="2147483661"/>
            <pc:sldLayoutMk cId="3129210866" sldId="2147483676"/>
          </pc:sldLayoutMkLst>
          <pc:spChg chg="add del">
            <ac:chgData name="Amanda Oliveira" userId="356228bb-44c3-46e7-a6f1-6cb94e1a4079" providerId="ADAL" clId="{06EAEF33-E42C-415C-B988-3C58FF242AF7}" dt="2023-10-02T21:25:23.033" v="184"/>
            <ac:spMkLst>
              <pc:docMk/>
              <pc:sldMasterMk cId="850738937" sldId="2147483661"/>
              <pc:sldLayoutMk cId="3129210866" sldId="2147483676"/>
              <ac:spMk id="10" creationId="{00000000-0000-0000-0000-000000000000}"/>
            </ac:spMkLst>
          </pc:spChg>
          <pc:spChg chg="add del">
            <ac:chgData name="Amanda Oliveira" userId="356228bb-44c3-46e7-a6f1-6cb94e1a4079" providerId="ADAL" clId="{06EAEF33-E42C-415C-B988-3C58FF242AF7}" dt="2023-10-02T21:25:23.033" v="184"/>
            <ac:spMkLst>
              <pc:docMk/>
              <pc:sldMasterMk cId="850738937" sldId="2147483661"/>
              <pc:sldLayoutMk cId="3129210866" sldId="2147483676"/>
              <ac:spMk id="11" creationId="{00000000-0000-0000-0000-000000000000}"/>
            </ac:spMkLst>
          </pc:spChg>
          <pc:spChg chg="add del">
            <ac:chgData name="Amanda Oliveira" userId="356228bb-44c3-46e7-a6f1-6cb94e1a4079" providerId="ADAL" clId="{06EAEF33-E42C-415C-B988-3C58FF242AF7}" dt="2023-10-02T21:25:23.033" v="184"/>
            <ac:spMkLst>
              <pc:docMk/>
              <pc:sldMasterMk cId="850738937" sldId="2147483661"/>
              <pc:sldLayoutMk cId="3129210866" sldId="2147483676"/>
              <ac:spMk id="12" creationId="{00000000-0000-0000-0000-000000000000}"/>
            </ac:spMkLst>
          </pc:spChg>
          <pc:spChg chg="add del">
            <ac:chgData name="Amanda Oliveira" userId="356228bb-44c3-46e7-a6f1-6cb94e1a4079" providerId="ADAL" clId="{06EAEF33-E42C-415C-B988-3C58FF242AF7}" dt="2023-10-02T21:25:23.033" v="184"/>
            <ac:spMkLst>
              <pc:docMk/>
              <pc:sldMasterMk cId="850738937" sldId="2147483661"/>
              <pc:sldLayoutMk cId="3129210866" sldId="2147483676"/>
              <ac:spMk id="13" creationId="{00000000-0000-0000-0000-000000000000}"/>
            </ac:spMkLst>
          </pc:spChg>
        </pc:sldLayoutChg>
      </pc:sldMasterChg>
      <pc:sldMasterChg chg="modSldLayout">
        <pc:chgData name="Amanda Oliveira" userId="356228bb-44c3-46e7-a6f1-6cb94e1a4079" providerId="ADAL" clId="{06EAEF33-E42C-415C-B988-3C58FF242AF7}" dt="2023-10-02T21:26:10.639" v="190"/>
        <pc:sldMasterMkLst>
          <pc:docMk/>
          <pc:sldMasterMk cId="1457131150" sldId="2147483661"/>
        </pc:sldMasterMkLst>
        <pc:sldLayoutChg chg="addSp delSp">
          <pc:chgData name="Amanda Oliveira" userId="356228bb-44c3-46e7-a6f1-6cb94e1a4079" providerId="ADAL" clId="{06EAEF33-E42C-415C-B988-3C58FF242AF7}" dt="2023-10-02T21:26:10.639" v="190"/>
          <pc:sldLayoutMkLst>
            <pc:docMk/>
            <pc:sldMasterMk cId="1457131150" sldId="2147483661"/>
            <pc:sldLayoutMk cId="3194613373" sldId="2147483673"/>
          </pc:sldLayoutMkLst>
          <pc:spChg chg="add del">
            <ac:chgData name="Amanda Oliveira" userId="356228bb-44c3-46e7-a6f1-6cb94e1a4079" providerId="ADAL" clId="{06EAEF33-E42C-415C-B988-3C58FF242AF7}" dt="2023-10-02T21:26:10.639" v="190"/>
            <ac:spMkLst>
              <pc:docMk/>
              <pc:sldMasterMk cId="1457131150" sldId="2147483661"/>
              <pc:sldLayoutMk cId="3194613373" sldId="2147483673"/>
              <ac:spMk id="10" creationId="{00000000-0000-0000-0000-000000000000}"/>
            </ac:spMkLst>
          </pc:spChg>
          <pc:spChg chg="add del">
            <ac:chgData name="Amanda Oliveira" userId="356228bb-44c3-46e7-a6f1-6cb94e1a4079" providerId="ADAL" clId="{06EAEF33-E42C-415C-B988-3C58FF242AF7}" dt="2023-10-02T21:26:10.639" v="190"/>
            <ac:spMkLst>
              <pc:docMk/>
              <pc:sldMasterMk cId="1457131150" sldId="2147483661"/>
              <pc:sldLayoutMk cId="3194613373" sldId="2147483673"/>
              <ac:spMk id="11" creationId="{00000000-0000-0000-0000-000000000000}"/>
            </ac:spMkLst>
          </pc:spChg>
          <pc:spChg chg="add del">
            <ac:chgData name="Amanda Oliveira" userId="356228bb-44c3-46e7-a6f1-6cb94e1a4079" providerId="ADAL" clId="{06EAEF33-E42C-415C-B988-3C58FF242AF7}" dt="2023-10-02T21:26:10.639" v="190"/>
            <ac:spMkLst>
              <pc:docMk/>
              <pc:sldMasterMk cId="1457131150" sldId="2147483661"/>
              <pc:sldLayoutMk cId="3194613373" sldId="2147483673"/>
              <ac:spMk id="12" creationId="{00000000-0000-0000-0000-000000000000}"/>
            </ac:spMkLst>
          </pc:spChg>
          <pc:spChg chg="add del">
            <ac:chgData name="Amanda Oliveira" userId="356228bb-44c3-46e7-a6f1-6cb94e1a4079" providerId="ADAL" clId="{06EAEF33-E42C-415C-B988-3C58FF242AF7}" dt="2023-10-02T21:26:10.639" v="190"/>
            <ac:spMkLst>
              <pc:docMk/>
              <pc:sldMasterMk cId="1457131150" sldId="2147483661"/>
              <pc:sldLayoutMk cId="3194613373" sldId="2147483673"/>
              <ac:spMk id="13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DE1CB-8FEF-4442-B95D-28EC57E938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C389328-7FED-4ED0-A1A6-C431E217C686}">
      <dgm:prSet phldrT="[Texto]"/>
      <dgm:spPr/>
      <dgm:t>
        <a:bodyPr/>
        <a:lstStyle/>
        <a:p>
          <a:r>
            <a:rPr lang="pt-BR" b="1" i="0">
              <a:effectLst/>
              <a:latin typeface="Söhne"/>
            </a:rPr>
            <a:t>Transmissão de Informações Genéticas</a:t>
          </a:r>
          <a:endParaRPr lang="pt-BR" dirty="0"/>
        </a:p>
      </dgm:t>
    </dgm:pt>
    <dgm:pt modelId="{971AAE36-7EB7-4654-9601-A53F032D5B16}" type="parTrans" cxnId="{19B7B952-3547-4987-99A4-C00E8BA2F122}">
      <dgm:prSet/>
      <dgm:spPr/>
      <dgm:t>
        <a:bodyPr/>
        <a:lstStyle/>
        <a:p>
          <a:endParaRPr lang="pt-BR"/>
        </a:p>
      </dgm:t>
    </dgm:pt>
    <dgm:pt modelId="{D8B224BF-1C8A-47A3-86A7-977C7BE0B871}" type="sibTrans" cxnId="{19B7B952-3547-4987-99A4-C00E8BA2F122}">
      <dgm:prSet/>
      <dgm:spPr/>
      <dgm:t>
        <a:bodyPr/>
        <a:lstStyle/>
        <a:p>
          <a:endParaRPr lang="pt-BR"/>
        </a:p>
      </dgm:t>
    </dgm:pt>
    <dgm:pt modelId="{B959C438-D951-4DE3-B544-E5BF9352079D}">
      <dgm:prSet/>
      <dgm:spPr/>
      <dgm:t>
        <a:bodyPr/>
        <a:lstStyle/>
        <a:p>
          <a:r>
            <a:rPr lang="pt-BR" b="1" i="0">
              <a:effectLst/>
              <a:latin typeface="Söhne"/>
            </a:rPr>
            <a:t>Reparação e Manutenção do DNA</a:t>
          </a:r>
          <a:endParaRPr lang="pt-BR" b="1" dirty="0">
            <a:latin typeface="Söhne"/>
          </a:endParaRPr>
        </a:p>
      </dgm:t>
    </dgm:pt>
    <dgm:pt modelId="{3A5D25FD-3CA7-4AEC-A167-AD13C842AE93}" type="parTrans" cxnId="{3355377E-7687-49ED-9B29-51EC26EDA4F1}">
      <dgm:prSet/>
      <dgm:spPr/>
      <dgm:t>
        <a:bodyPr/>
        <a:lstStyle/>
        <a:p>
          <a:endParaRPr lang="pt-BR"/>
        </a:p>
      </dgm:t>
    </dgm:pt>
    <dgm:pt modelId="{83D80345-05F6-4034-9BB9-2B158CA6C1C4}" type="sibTrans" cxnId="{3355377E-7687-49ED-9B29-51EC26EDA4F1}">
      <dgm:prSet/>
      <dgm:spPr/>
      <dgm:t>
        <a:bodyPr/>
        <a:lstStyle/>
        <a:p>
          <a:endParaRPr lang="pt-BR"/>
        </a:p>
      </dgm:t>
    </dgm:pt>
    <dgm:pt modelId="{7924F28E-B335-4CEE-B3EF-0FC991EC6F4E}">
      <dgm:prSet/>
      <dgm:spPr/>
      <dgm:t>
        <a:bodyPr/>
        <a:lstStyle/>
        <a:p>
          <a:r>
            <a:rPr lang="pt-BR" b="1" i="0">
              <a:effectLst/>
              <a:latin typeface="Söhne"/>
            </a:rPr>
            <a:t>Variação Genética</a:t>
          </a:r>
          <a:endParaRPr lang="pt-BR" b="1" i="0" dirty="0">
            <a:effectLst/>
            <a:latin typeface="Söhne"/>
          </a:endParaRPr>
        </a:p>
      </dgm:t>
    </dgm:pt>
    <dgm:pt modelId="{7E46E6B0-0313-4F03-BD0F-6C30D7A5B82C}" type="parTrans" cxnId="{F9AD6DEC-1921-4DB2-A764-7459375C06CB}">
      <dgm:prSet/>
      <dgm:spPr/>
      <dgm:t>
        <a:bodyPr/>
        <a:lstStyle/>
        <a:p>
          <a:endParaRPr lang="pt-BR"/>
        </a:p>
      </dgm:t>
    </dgm:pt>
    <dgm:pt modelId="{3A99FBF0-8E98-48C1-8772-AD2438836061}" type="sibTrans" cxnId="{F9AD6DEC-1921-4DB2-A764-7459375C06CB}">
      <dgm:prSet/>
      <dgm:spPr/>
      <dgm:t>
        <a:bodyPr/>
        <a:lstStyle/>
        <a:p>
          <a:endParaRPr lang="pt-BR"/>
        </a:p>
      </dgm:t>
    </dgm:pt>
    <dgm:pt modelId="{EE44289C-951A-4B06-BABF-6C581D0DF23C}">
      <dgm:prSet/>
      <dgm:spPr/>
      <dgm:t>
        <a:bodyPr/>
        <a:lstStyle/>
        <a:p>
          <a:r>
            <a:rPr lang="pt-BR" b="1" i="0">
              <a:effectLst/>
              <a:latin typeface="Söhne"/>
            </a:rPr>
            <a:t>Desenvolvimento e Crescimento</a:t>
          </a:r>
          <a:endParaRPr lang="pt-BR" b="1" dirty="0">
            <a:latin typeface="Söhne"/>
          </a:endParaRPr>
        </a:p>
      </dgm:t>
    </dgm:pt>
    <dgm:pt modelId="{0B922969-6391-4572-B622-4321C06BC505}" type="parTrans" cxnId="{F9B770EA-3F35-485A-88F4-9E4A2E6619CC}">
      <dgm:prSet/>
      <dgm:spPr/>
      <dgm:t>
        <a:bodyPr/>
        <a:lstStyle/>
        <a:p>
          <a:endParaRPr lang="pt-BR"/>
        </a:p>
      </dgm:t>
    </dgm:pt>
    <dgm:pt modelId="{04BE8B8D-CF0F-48F9-A3D6-B32ACDEA1FBA}" type="sibTrans" cxnId="{F9B770EA-3F35-485A-88F4-9E4A2E6619CC}">
      <dgm:prSet/>
      <dgm:spPr/>
      <dgm:t>
        <a:bodyPr/>
        <a:lstStyle/>
        <a:p>
          <a:endParaRPr lang="pt-BR"/>
        </a:p>
      </dgm:t>
    </dgm:pt>
    <dgm:pt modelId="{D6B858D5-867F-4B8F-B06A-865BC86AF0C8}">
      <dgm:prSet/>
      <dgm:spPr/>
      <dgm:t>
        <a:bodyPr/>
        <a:lstStyle/>
        <a:p>
          <a:r>
            <a:rPr lang="pt-BR" b="1" i="0">
              <a:effectLst/>
              <a:latin typeface="Söhne"/>
            </a:rPr>
            <a:t>Funções Celulares e Biológicas</a:t>
          </a:r>
          <a:endParaRPr lang="pt-BR" b="1" i="0" dirty="0">
            <a:effectLst/>
            <a:latin typeface="Söhne"/>
          </a:endParaRPr>
        </a:p>
      </dgm:t>
    </dgm:pt>
    <dgm:pt modelId="{557DB425-CD8B-4677-8788-F5CA0F51B8CA}" type="parTrans" cxnId="{A7E5E906-2CCB-4ADD-8A0F-D599843F6C93}">
      <dgm:prSet/>
      <dgm:spPr/>
      <dgm:t>
        <a:bodyPr/>
        <a:lstStyle/>
        <a:p>
          <a:endParaRPr lang="pt-BR"/>
        </a:p>
      </dgm:t>
    </dgm:pt>
    <dgm:pt modelId="{2573A180-34D0-453B-8622-D00435D9E899}" type="sibTrans" cxnId="{A7E5E906-2CCB-4ADD-8A0F-D599843F6C93}">
      <dgm:prSet/>
      <dgm:spPr/>
      <dgm:t>
        <a:bodyPr/>
        <a:lstStyle/>
        <a:p>
          <a:endParaRPr lang="pt-BR"/>
        </a:p>
      </dgm:t>
    </dgm:pt>
    <dgm:pt modelId="{C6378EBD-322C-42A9-94F6-D9BAAF51DAD2}">
      <dgm:prSet/>
      <dgm:spPr/>
      <dgm:t>
        <a:bodyPr/>
        <a:lstStyle/>
        <a:p>
          <a:r>
            <a:rPr lang="pt-BR" b="1" i="0">
              <a:effectLst/>
              <a:latin typeface="Söhne"/>
            </a:rPr>
            <a:t>Pesquisa Científica</a:t>
          </a:r>
          <a:endParaRPr lang="pt-BR" dirty="0"/>
        </a:p>
      </dgm:t>
    </dgm:pt>
    <dgm:pt modelId="{6FE58127-DB87-4EEF-A76E-EF5F99B2CC78}" type="parTrans" cxnId="{4070735E-EB03-4FD4-B334-04888E254F38}">
      <dgm:prSet/>
      <dgm:spPr/>
      <dgm:t>
        <a:bodyPr/>
        <a:lstStyle/>
        <a:p>
          <a:endParaRPr lang="pt-BR"/>
        </a:p>
      </dgm:t>
    </dgm:pt>
    <dgm:pt modelId="{2B92014C-D997-4905-B93C-72F48597A2A4}" type="sibTrans" cxnId="{4070735E-EB03-4FD4-B334-04888E254F38}">
      <dgm:prSet/>
      <dgm:spPr/>
      <dgm:t>
        <a:bodyPr/>
        <a:lstStyle/>
        <a:p>
          <a:endParaRPr lang="pt-BR"/>
        </a:p>
      </dgm:t>
    </dgm:pt>
    <dgm:pt modelId="{F9282B57-89D8-4533-91FD-D9A2CC4ADB62}" type="pres">
      <dgm:prSet presAssocID="{2BBDE1CB-8FEF-4442-B95D-28EC57E93806}" presName="Name0" presStyleCnt="0">
        <dgm:presLayoutVars>
          <dgm:chMax val="7"/>
          <dgm:chPref val="7"/>
          <dgm:dir/>
        </dgm:presLayoutVars>
      </dgm:prSet>
      <dgm:spPr/>
    </dgm:pt>
    <dgm:pt modelId="{32EE922D-8DD4-4740-80D4-647B824BDF83}" type="pres">
      <dgm:prSet presAssocID="{2BBDE1CB-8FEF-4442-B95D-28EC57E93806}" presName="Name1" presStyleCnt="0"/>
      <dgm:spPr/>
    </dgm:pt>
    <dgm:pt modelId="{0FEDE047-C232-4E10-B8D3-3396DAF4C0CC}" type="pres">
      <dgm:prSet presAssocID="{2BBDE1CB-8FEF-4442-B95D-28EC57E93806}" presName="cycle" presStyleCnt="0"/>
      <dgm:spPr/>
    </dgm:pt>
    <dgm:pt modelId="{27EA3C53-E506-4D61-8DEE-EEA6E00C6DE3}" type="pres">
      <dgm:prSet presAssocID="{2BBDE1CB-8FEF-4442-B95D-28EC57E93806}" presName="srcNode" presStyleLbl="node1" presStyleIdx="0" presStyleCnt="6"/>
      <dgm:spPr/>
    </dgm:pt>
    <dgm:pt modelId="{07CFACD8-B01F-444E-8437-8ABB671218FB}" type="pres">
      <dgm:prSet presAssocID="{2BBDE1CB-8FEF-4442-B95D-28EC57E93806}" presName="conn" presStyleLbl="parChTrans1D2" presStyleIdx="0" presStyleCnt="1"/>
      <dgm:spPr/>
    </dgm:pt>
    <dgm:pt modelId="{1C6C01F9-C0AF-4AD1-9FDB-6BFA56A0235B}" type="pres">
      <dgm:prSet presAssocID="{2BBDE1CB-8FEF-4442-B95D-28EC57E93806}" presName="extraNode" presStyleLbl="node1" presStyleIdx="0" presStyleCnt="6"/>
      <dgm:spPr/>
    </dgm:pt>
    <dgm:pt modelId="{6E5536A4-6C45-4659-9B00-A98365E1083F}" type="pres">
      <dgm:prSet presAssocID="{2BBDE1CB-8FEF-4442-B95D-28EC57E93806}" presName="dstNode" presStyleLbl="node1" presStyleIdx="0" presStyleCnt="6"/>
      <dgm:spPr/>
    </dgm:pt>
    <dgm:pt modelId="{44B530AD-A57A-43C2-9F1A-6573D6DBF17A}" type="pres">
      <dgm:prSet presAssocID="{6C389328-7FED-4ED0-A1A6-C431E217C686}" presName="text_1" presStyleLbl="node1" presStyleIdx="0" presStyleCnt="6">
        <dgm:presLayoutVars>
          <dgm:bulletEnabled val="1"/>
        </dgm:presLayoutVars>
      </dgm:prSet>
      <dgm:spPr/>
    </dgm:pt>
    <dgm:pt modelId="{E3B19ACA-223C-49AD-AA63-2F0E8792C1FC}" type="pres">
      <dgm:prSet presAssocID="{6C389328-7FED-4ED0-A1A6-C431E217C686}" presName="accent_1" presStyleCnt="0"/>
      <dgm:spPr/>
    </dgm:pt>
    <dgm:pt modelId="{2770ED19-FAC9-4C61-AE59-99E0C6E4E3F4}" type="pres">
      <dgm:prSet presAssocID="{6C389328-7FED-4ED0-A1A6-C431E217C686}" presName="accentRepeatNode" presStyleLbl="solidFgAcc1" presStyleIdx="0" presStyleCnt="6"/>
      <dgm:spPr/>
    </dgm:pt>
    <dgm:pt modelId="{344E1049-3E2F-45EE-A63D-E14A5B3407B8}" type="pres">
      <dgm:prSet presAssocID="{B959C438-D951-4DE3-B544-E5BF9352079D}" presName="text_2" presStyleLbl="node1" presStyleIdx="1" presStyleCnt="6">
        <dgm:presLayoutVars>
          <dgm:bulletEnabled val="1"/>
        </dgm:presLayoutVars>
      </dgm:prSet>
      <dgm:spPr/>
    </dgm:pt>
    <dgm:pt modelId="{D046DC5C-B34C-403B-8754-8D13247E3E87}" type="pres">
      <dgm:prSet presAssocID="{B959C438-D951-4DE3-B544-E5BF9352079D}" presName="accent_2" presStyleCnt="0"/>
      <dgm:spPr/>
    </dgm:pt>
    <dgm:pt modelId="{8063E2CA-F3F4-4A6A-91EC-10844655DA21}" type="pres">
      <dgm:prSet presAssocID="{B959C438-D951-4DE3-B544-E5BF9352079D}" presName="accentRepeatNode" presStyleLbl="solidFgAcc1" presStyleIdx="1" presStyleCnt="6"/>
      <dgm:spPr/>
    </dgm:pt>
    <dgm:pt modelId="{C2F60DE5-9CC6-4144-B3F7-B15AEDE5229F}" type="pres">
      <dgm:prSet presAssocID="{7924F28E-B335-4CEE-B3EF-0FC991EC6F4E}" presName="text_3" presStyleLbl="node1" presStyleIdx="2" presStyleCnt="6">
        <dgm:presLayoutVars>
          <dgm:bulletEnabled val="1"/>
        </dgm:presLayoutVars>
      </dgm:prSet>
      <dgm:spPr/>
    </dgm:pt>
    <dgm:pt modelId="{286E7F49-F814-4E1F-8781-45EFFA86419D}" type="pres">
      <dgm:prSet presAssocID="{7924F28E-B335-4CEE-B3EF-0FC991EC6F4E}" presName="accent_3" presStyleCnt="0"/>
      <dgm:spPr/>
    </dgm:pt>
    <dgm:pt modelId="{812F5D23-410F-4561-A189-22F7FF104B18}" type="pres">
      <dgm:prSet presAssocID="{7924F28E-B335-4CEE-B3EF-0FC991EC6F4E}" presName="accentRepeatNode" presStyleLbl="solidFgAcc1" presStyleIdx="2" presStyleCnt="6"/>
      <dgm:spPr/>
    </dgm:pt>
    <dgm:pt modelId="{4BF2B931-4772-43CE-9C0A-C5778F86BDDE}" type="pres">
      <dgm:prSet presAssocID="{EE44289C-951A-4B06-BABF-6C581D0DF23C}" presName="text_4" presStyleLbl="node1" presStyleIdx="3" presStyleCnt="6">
        <dgm:presLayoutVars>
          <dgm:bulletEnabled val="1"/>
        </dgm:presLayoutVars>
      </dgm:prSet>
      <dgm:spPr/>
    </dgm:pt>
    <dgm:pt modelId="{AFF8B816-3006-477F-A19C-951372B09469}" type="pres">
      <dgm:prSet presAssocID="{EE44289C-951A-4B06-BABF-6C581D0DF23C}" presName="accent_4" presStyleCnt="0"/>
      <dgm:spPr/>
    </dgm:pt>
    <dgm:pt modelId="{CFEC16A4-70B8-47F9-99B9-1C6790E547A1}" type="pres">
      <dgm:prSet presAssocID="{EE44289C-951A-4B06-BABF-6C581D0DF23C}" presName="accentRepeatNode" presStyleLbl="solidFgAcc1" presStyleIdx="3" presStyleCnt="6"/>
      <dgm:spPr/>
    </dgm:pt>
    <dgm:pt modelId="{0FD52376-1396-4AD4-95F6-6C160C6C4D08}" type="pres">
      <dgm:prSet presAssocID="{D6B858D5-867F-4B8F-B06A-865BC86AF0C8}" presName="text_5" presStyleLbl="node1" presStyleIdx="4" presStyleCnt="6">
        <dgm:presLayoutVars>
          <dgm:bulletEnabled val="1"/>
        </dgm:presLayoutVars>
      </dgm:prSet>
      <dgm:spPr/>
    </dgm:pt>
    <dgm:pt modelId="{6E1B53A5-7D80-4192-9CF7-4B491CFFA9D0}" type="pres">
      <dgm:prSet presAssocID="{D6B858D5-867F-4B8F-B06A-865BC86AF0C8}" presName="accent_5" presStyleCnt="0"/>
      <dgm:spPr/>
    </dgm:pt>
    <dgm:pt modelId="{04578425-EF4F-4158-954D-F3BC45288D61}" type="pres">
      <dgm:prSet presAssocID="{D6B858D5-867F-4B8F-B06A-865BC86AF0C8}" presName="accentRepeatNode" presStyleLbl="solidFgAcc1" presStyleIdx="4" presStyleCnt="6"/>
      <dgm:spPr/>
    </dgm:pt>
    <dgm:pt modelId="{94FB54F8-E5AA-4EB0-91D2-13C33ADFED69}" type="pres">
      <dgm:prSet presAssocID="{C6378EBD-322C-42A9-94F6-D9BAAF51DAD2}" presName="text_6" presStyleLbl="node1" presStyleIdx="5" presStyleCnt="6">
        <dgm:presLayoutVars>
          <dgm:bulletEnabled val="1"/>
        </dgm:presLayoutVars>
      </dgm:prSet>
      <dgm:spPr/>
    </dgm:pt>
    <dgm:pt modelId="{3D3A9F86-F416-479E-8511-79E0BFE24D27}" type="pres">
      <dgm:prSet presAssocID="{C6378EBD-322C-42A9-94F6-D9BAAF51DAD2}" presName="accent_6" presStyleCnt="0"/>
      <dgm:spPr/>
    </dgm:pt>
    <dgm:pt modelId="{0AB834E6-9134-45C0-B0C7-4971F6D8DFE4}" type="pres">
      <dgm:prSet presAssocID="{C6378EBD-322C-42A9-94F6-D9BAAF51DAD2}" presName="accentRepeatNode" presStyleLbl="solidFgAcc1" presStyleIdx="5" presStyleCnt="6"/>
      <dgm:spPr/>
    </dgm:pt>
  </dgm:ptLst>
  <dgm:cxnLst>
    <dgm:cxn modelId="{A7E5E906-2CCB-4ADD-8A0F-D599843F6C93}" srcId="{2BBDE1CB-8FEF-4442-B95D-28EC57E93806}" destId="{D6B858D5-867F-4B8F-B06A-865BC86AF0C8}" srcOrd="4" destOrd="0" parTransId="{557DB425-CD8B-4677-8788-F5CA0F51B8CA}" sibTransId="{2573A180-34D0-453B-8622-D00435D9E899}"/>
    <dgm:cxn modelId="{9D4ED91A-8613-424D-AE21-FDB560DAC351}" type="presOf" srcId="{C6378EBD-322C-42A9-94F6-D9BAAF51DAD2}" destId="{94FB54F8-E5AA-4EB0-91D2-13C33ADFED69}" srcOrd="0" destOrd="0" presId="urn:microsoft.com/office/officeart/2008/layout/VerticalCurvedList"/>
    <dgm:cxn modelId="{1A84D25B-2BDA-4FA2-800C-3B537ED2806B}" type="presOf" srcId="{2BBDE1CB-8FEF-4442-B95D-28EC57E93806}" destId="{F9282B57-89D8-4533-91FD-D9A2CC4ADB62}" srcOrd="0" destOrd="0" presId="urn:microsoft.com/office/officeart/2008/layout/VerticalCurvedList"/>
    <dgm:cxn modelId="{4070735E-EB03-4FD4-B334-04888E254F38}" srcId="{2BBDE1CB-8FEF-4442-B95D-28EC57E93806}" destId="{C6378EBD-322C-42A9-94F6-D9BAAF51DAD2}" srcOrd="5" destOrd="0" parTransId="{6FE58127-DB87-4EEF-A76E-EF5F99B2CC78}" sibTransId="{2B92014C-D997-4905-B93C-72F48597A2A4}"/>
    <dgm:cxn modelId="{F4604D61-7808-4A04-867E-A5F01D391869}" type="presOf" srcId="{D8B224BF-1C8A-47A3-86A7-977C7BE0B871}" destId="{07CFACD8-B01F-444E-8437-8ABB671218FB}" srcOrd="0" destOrd="0" presId="urn:microsoft.com/office/officeart/2008/layout/VerticalCurvedList"/>
    <dgm:cxn modelId="{19B7B952-3547-4987-99A4-C00E8BA2F122}" srcId="{2BBDE1CB-8FEF-4442-B95D-28EC57E93806}" destId="{6C389328-7FED-4ED0-A1A6-C431E217C686}" srcOrd="0" destOrd="0" parTransId="{971AAE36-7EB7-4654-9601-A53F032D5B16}" sibTransId="{D8B224BF-1C8A-47A3-86A7-977C7BE0B871}"/>
    <dgm:cxn modelId="{DE70EE74-6297-420C-9DB9-949F7C1DC398}" type="presOf" srcId="{7924F28E-B335-4CEE-B3EF-0FC991EC6F4E}" destId="{C2F60DE5-9CC6-4144-B3F7-B15AEDE5229F}" srcOrd="0" destOrd="0" presId="urn:microsoft.com/office/officeart/2008/layout/VerticalCurvedList"/>
    <dgm:cxn modelId="{3355377E-7687-49ED-9B29-51EC26EDA4F1}" srcId="{2BBDE1CB-8FEF-4442-B95D-28EC57E93806}" destId="{B959C438-D951-4DE3-B544-E5BF9352079D}" srcOrd="1" destOrd="0" parTransId="{3A5D25FD-3CA7-4AEC-A167-AD13C842AE93}" sibTransId="{83D80345-05F6-4034-9BB9-2B158CA6C1C4}"/>
    <dgm:cxn modelId="{9F3908A3-3275-470B-BE6C-6409DE2902CC}" type="presOf" srcId="{B959C438-D951-4DE3-B544-E5BF9352079D}" destId="{344E1049-3E2F-45EE-A63D-E14A5B3407B8}" srcOrd="0" destOrd="0" presId="urn:microsoft.com/office/officeart/2008/layout/VerticalCurvedList"/>
    <dgm:cxn modelId="{233771A8-D718-44F3-94A0-6FB67D253F5D}" type="presOf" srcId="{EE44289C-951A-4B06-BABF-6C581D0DF23C}" destId="{4BF2B931-4772-43CE-9C0A-C5778F86BDDE}" srcOrd="0" destOrd="0" presId="urn:microsoft.com/office/officeart/2008/layout/VerticalCurvedList"/>
    <dgm:cxn modelId="{97B5D5AE-F2DF-49A3-902E-FF09C8BA8AB2}" type="presOf" srcId="{6C389328-7FED-4ED0-A1A6-C431E217C686}" destId="{44B530AD-A57A-43C2-9F1A-6573D6DBF17A}" srcOrd="0" destOrd="0" presId="urn:microsoft.com/office/officeart/2008/layout/VerticalCurvedList"/>
    <dgm:cxn modelId="{88C636C2-7906-463E-83F5-8C588DFA719E}" type="presOf" srcId="{D6B858D5-867F-4B8F-B06A-865BC86AF0C8}" destId="{0FD52376-1396-4AD4-95F6-6C160C6C4D08}" srcOrd="0" destOrd="0" presId="urn:microsoft.com/office/officeart/2008/layout/VerticalCurvedList"/>
    <dgm:cxn modelId="{F9B770EA-3F35-485A-88F4-9E4A2E6619CC}" srcId="{2BBDE1CB-8FEF-4442-B95D-28EC57E93806}" destId="{EE44289C-951A-4B06-BABF-6C581D0DF23C}" srcOrd="3" destOrd="0" parTransId="{0B922969-6391-4572-B622-4321C06BC505}" sibTransId="{04BE8B8D-CF0F-48F9-A3D6-B32ACDEA1FBA}"/>
    <dgm:cxn modelId="{F9AD6DEC-1921-4DB2-A764-7459375C06CB}" srcId="{2BBDE1CB-8FEF-4442-B95D-28EC57E93806}" destId="{7924F28E-B335-4CEE-B3EF-0FC991EC6F4E}" srcOrd="2" destOrd="0" parTransId="{7E46E6B0-0313-4F03-BD0F-6C30D7A5B82C}" sibTransId="{3A99FBF0-8E98-48C1-8772-AD2438836061}"/>
    <dgm:cxn modelId="{7DD672CD-693C-4D41-A6E8-61F22D881BA0}" type="presParOf" srcId="{F9282B57-89D8-4533-91FD-D9A2CC4ADB62}" destId="{32EE922D-8DD4-4740-80D4-647B824BDF83}" srcOrd="0" destOrd="0" presId="urn:microsoft.com/office/officeart/2008/layout/VerticalCurvedList"/>
    <dgm:cxn modelId="{F593E028-FA7A-4271-A51D-279285781C5D}" type="presParOf" srcId="{32EE922D-8DD4-4740-80D4-647B824BDF83}" destId="{0FEDE047-C232-4E10-B8D3-3396DAF4C0CC}" srcOrd="0" destOrd="0" presId="urn:microsoft.com/office/officeart/2008/layout/VerticalCurvedList"/>
    <dgm:cxn modelId="{B78F28D4-B218-470A-AF9C-B142FA12506D}" type="presParOf" srcId="{0FEDE047-C232-4E10-B8D3-3396DAF4C0CC}" destId="{27EA3C53-E506-4D61-8DEE-EEA6E00C6DE3}" srcOrd="0" destOrd="0" presId="urn:microsoft.com/office/officeart/2008/layout/VerticalCurvedList"/>
    <dgm:cxn modelId="{589EE745-06E9-4248-BFD4-DEA2DEEB4C46}" type="presParOf" srcId="{0FEDE047-C232-4E10-B8D3-3396DAF4C0CC}" destId="{07CFACD8-B01F-444E-8437-8ABB671218FB}" srcOrd="1" destOrd="0" presId="urn:microsoft.com/office/officeart/2008/layout/VerticalCurvedList"/>
    <dgm:cxn modelId="{E176EF41-511F-43EF-AB9A-CD3D5F94180A}" type="presParOf" srcId="{0FEDE047-C232-4E10-B8D3-3396DAF4C0CC}" destId="{1C6C01F9-C0AF-4AD1-9FDB-6BFA56A0235B}" srcOrd="2" destOrd="0" presId="urn:microsoft.com/office/officeart/2008/layout/VerticalCurvedList"/>
    <dgm:cxn modelId="{7E695C01-94CB-4BEB-A36C-5A4B73B197F0}" type="presParOf" srcId="{0FEDE047-C232-4E10-B8D3-3396DAF4C0CC}" destId="{6E5536A4-6C45-4659-9B00-A98365E1083F}" srcOrd="3" destOrd="0" presId="urn:microsoft.com/office/officeart/2008/layout/VerticalCurvedList"/>
    <dgm:cxn modelId="{3D248CEA-6E19-499D-BD85-096641D784FD}" type="presParOf" srcId="{32EE922D-8DD4-4740-80D4-647B824BDF83}" destId="{44B530AD-A57A-43C2-9F1A-6573D6DBF17A}" srcOrd="1" destOrd="0" presId="urn:microsoft.com/office/officeart/2008/layout/VerticalCurvedList"/>
    <dgm:cxn modelId="{E3D24EC2-22B9-4CBF-9B2F-F988F480D9B5}" type="presParOf" srcId="{32EE922D-8DD4-4740-80D4-647B824BDF83}" destId="{E3B19ACA-223C-49AD-AA63-2F0E8792C1FC}" srcOrd="2" destOrd="0" presId="urn:microsoft.com/office/officeart/2008/layout/VerticalCurvedList"/>
    <dgm:cxn modelId="{6207DA7F-665A-475C-8AFA-08F5903BB238}" type="presParOf" srcId="{E3B19ACA-223C-49AD-AA63-2F0E8792C1FC}" destId="{2770ED19-FAC9-4C61-AE59-99E0C6E4E3F4}" srcOrd="0" destOrd="0" presId="urn:microsoft.com/office/officeart/2008/layout/VerticalCurvedList"/>
    <dgm:cxn modelId="{874B6CD4-84DA-4C5D-836A-740C142E333A}" type="presParOf" srcId="{32EE922D-8DD4-4740-80D4-647B824BDF83}" destId="{344E1049-3E2F-45EE-A63D-E14A5B3407B8}" srcOrd="3" destOrd="0" presId="urn:microsoft.com/office/officeart/2008/layout/VerticalCurvedList"/>
    <dgm:cxn modelId="{CD4B92AF-4107-4FA2-B433-8CAF58341C83}" type="presParOf" srcId="{32EE922D-8DD4-4740-80D4-647B824BDF83}" destId="{D046DC5C-B34C-403B-8754-8D13247E3E87}" srcOrd="4" destOrd="0" presId="urn:microsoft.com/office/officeart/2008/layout/VerticalCurvedList"/>
    <dgm:cxn modelId="{296F712D-76B8-45FC-9758-E194ADDCDF69}" type="presParOf" srcId="{D046DC5C-B34C-403B-8754-8D13247E3E87}" destId="{8063E2CA-F3F4-4A6A-91EC-10844655DA21}" srcOrd="0" destOrd="0" presId="urn:microsoft.com/office/officeart/2008/layout/VerticalCurvedList"/>
    <dgm:cxn modelId="{042E90B9-9CE7-4A97-925D-E398BEE76741}" type="presParOf" srcId="{32EE922D-8DD4-4740-80D4-647B824BDF83}" destId="{C2F60DE5-9CC6-4144-B3F7-B15AEDE5229F}" srcOrd="5" destOrd="0" presId="urn:microsoft.com/office/officeart/2008/layout/VerticalCurvedList"/>
    <dgm:cxn modelId="{5098E8DB-54E3-45A5-9497-C84101192241}" type="presParOf" srcId="{32EE922D-8DD4-4740-80D4-647B824BDF83}" destId="{286E7F49-F814-4E1F-8781-45EFFA86419D}" srcOrd="6" destOrd="0" presId="urn:microsoft.com/office/officeart/2008/layout/VerticalCurvedList"/>
    <dgm:cxn modelId="{647B29F2-D9E6-4800-8A56-6A9BA93A898C}" type="presParOf" srcId="{286E7F49-F814-4E1F-8781-45EFFA86419D}" destId="{812F5D23-410F-4561-A189-22F7FF104B18}" srcOrd="0" destOrd="0" presId="urn:microsoft.com/office/officeart/2008/layout/VerticalCurvedList"/>
    <dgm:cxn modelId="{E34DFF11-8D3F-4A34-96DC-11E2E515CB03}" type="presParOf" srcId="{32EE922D-8DD4-4740-80D4-647B824BDF83}" destId="{4BF2B931-4772-43CE-9C0A-C5778F86BDDE}" srcOrd="7" destOrd="0" presId="urn:microsoft.com/office/officeart/2008/layout/VerticalCurvedList"/>
    <dgm:cxn modelId="{6EDE3E61-3BCF-4718-89F0-51320EE0A7D6}" type="presParOf" srcId="{32EE922D-8DD4-4740-80D4-647B824BDF83}" destId="{AFF8B816-3006-477F-A19C-951372B09469}" srcOrd="8" destOrd="0" presId="urn:microsoft.com/office/officeart/2008/layout/VerticalCurvedList"/>
    <dgm:cxn modelId="{AB036750-0F16-4800-A199-997478B78ACF}" type="presParOf" srcId="{AFF8B816-3006-477F-A19C-951372B09469}" destId="{CFEC16A4-70B8-47F9-99B9-1C6790E547A1}" srcOrd="0" destOrd="0" presId="urn:microsoft.com/office/officeart/2008/layout/VerticalCurvedList"/>
    <dgm:cxn modelId="{1E39664E-A608-447F-9968-6C72999B22CC}" type="presParOf" srcId="{32EE922D-8DD4-4740-80D4-647B824BDF83}" destId="{0FD52376-1396-4AD4-95F6-6C160C6C4D08}" srcOrd="9" destOrd="0" presId="urn:microsoft.com/office/officeart/2008/layout/VerticalCurvedList"/>
    <dgm:cxn modelId="{AB87A139-A507-4DF2-AEFF-B52A67D62740}" type="presParOf" srcId="{32EE922D-8DD4-4740-80D4-647B824BDF83}" destId="{6E1B53A5-7D80-4192-9CF7-4B491CFFA9D0}" srcOrd="10" destOrd="0" presId="urn:microsoft.com/office/officeart/2008/layout/VerticalCurvedList"/>
    <dgm:cxn modelId="{69000376-CE10-412B-A388-3BEA2A3F6E8B}" type="presParOf" srcId="{6E1B53A5-7D80-4192-9CF7-4B491CFFA9D0}" destId="{04578425-EF4F-4158-954D-F3BC45288D61}" srcOrd="0" destOrd="0" presId="urn:microsoft.com/office/officeart/2008/layout/VerticalCurvedList"/>
    <dgm:cxn modelId="{6F983536-E579-4318-8501-36E08C88B0A7}" type="presParOf" srcId="{32EE922D-8DD4-4740-80D4-647B824BDF83}" destId="{94FB54F8-E5AA-4EB0-91D2-13C33ADFED69}" srcOrd="11" destOrd="0" presId="urn:microsoft.com/office/officeart/2008/layout/VerticalCurvedList"/>
    <dgm:cxn modelId="{628D07B5-B05F-463D-ACD4-DABDB404490F}" type="presParOf" srcId="{32EE922D-8DD4-4740-80D4-647B824BDF83}" destId="{3D3A9F86-F416-479E-8511-79E0BFE24D27}" srcOrd="12" destOrd="0" presId="urn:microsoft.com/office/officeart/2008/layout/VerticalCurvedList"/>
    <dgm:cxn modelId="{2E520BE4-5D3C-45D6-9617-AB4A65E92006}" type="presParOf" srcId="{3D3A9F86-F416-479E-8511-79E0BFE24D27}" destId="{0AB834E6-9134-45C0-B0C7-4971F6D8DF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FACD8-B01F-444E-8437-8ABB671218FB}">
      <dsp:nvSpPr>
        <dsp:cNvPr id="0" name=""/>
        <dsp:cNvSpPr/>
      </dsp:nvSpPr>
      <dsp:spPr>
        <a:xfrm>
          <a:off x="-5549708" y="-849649"/>
          <a:ext cx="6607729" cy="6607729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530AD-A57A-43C2-9F1A-6573D6DBF17A}">
      <dsp:nvSpPr>
        <dsp:cNvPr id="0" name=""/>
        <dsp:cNvSpPr/>
      </dsp:nvSpPr>
      <dsp:spPr>
        <a:xfrm>
          <a:off x="394341" y="258477"/>
          <a:ext cx="3641392" cy="516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1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i="0" kern="1200">
              <a:effectLst/>
              <a:latin typeface="Söhne"/>
            </a:rPr>
            <a:t>Transmissão de Informações Genéticas</a:t>
          </a:r>
          <a:endParaRPr lang="pt-BR" sz="1500" kern="1200" dirty="0"/>
        </a:p>
      </dsp:txBody>
      <dsp:txXfrm>
        <a:off x="394341" y="258477"/>
        <a:ext cx="3641392" cy="516759"/>
      </dsp:txXfrm>
    </dsp:sp>
    <dsp:sp modelId="{2770ED19-FAC9-4C61-AE59-99E0C6E4E3F4}">
      <dsp:nvSpPr>
        <dsp:cNvPr id="0" name=""/>
        <dsp:cNvSpPr/>
      </dsp:nvSpPr>
      <dsp:spPr>
        <a:xfrm>
          <a:off x="71366" y="193882"/>
          <a:ext cx="645949" cy="645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E1049-3E2F-45EE-A63D-E14A5B3407B8}">
      <dsp:nvSpPr>
        <dsp:cNvPr id="0" name=""/>
        <dsp:cNvSpPr/>
      </dsp:nvSpPr>
      <dsp:spPr>
        <a:xfrm>
          <a:off x="819411" y="1033519"/>
          <a:ext cx="3216322" cy="516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1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i="0" kern="1200">
              <a:effectLst/>
              <a:latin typeface="Söhne"/>
            </a:rPr>
            <a:t>Reparação e Manutenção do DNA</a:t>
          </a:r>
          <a:endParaRPr lang="pt-BR" sz="1500" b="1" kern="1200" dirty="0">
            <a:latin typeface="Söhne"/>
          </a:endParaRPr>
        </a:p>
      </dsp:txBody>
      <dsp:txXfrm>
        <a:off x="819411" y="1033519"/>
        <a:ext cx="3216322" cy="516759"/>
      </dsp:txXfrm>
    </dsp:sp>
    <dsp:sp modelId="{8063E2CA-F3F4-4A6A-91EC-10844655DA21}">
      <dsp:nvSpPr>
        <dsp:cNvPr id="0" name=""/>
        <dsp:cNvSpPr/>
      </dsp:nvSpPr>
      <dsp:spPr>
        <a:xfrm>
          <a:off x="496436" y="968924"/>
          <a:ext cx="645949" cy="645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60DE5-9CC6-4144-B3F7-B15AEDE5229F}">
      <dsp:nvSpPr>
        <dsp:cNvPr id="0" name=""/>
        <dsp:cNvSpPr/>
      </dsp:nvSpPr>
      <dsp:spPr>
        <a:xfrm>
          <a:off x="1013785" y="1808560"/>
          <a:ext cx="3021948" cy="516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1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i="0" kern="1200">
              <a:effectLst/>
              <a:latin typeface="Söhne"/>
            </a:rPr>
            <a:t>Variação Genética</a:t>
          </a:r>
          <a:endParaRPr lang="pt-BR" sz="1500" b="1" i="0" kern="1200" dirty="0">
            <a:effectLst/>
            <a:latin typeface="Söhne"/>
          </a:endParaRPr>
        </a:p>
      </dsp:txBody>
      <dsp:txXfrm>
        <a:off x="1013785" y="1808560"/>
        <a:ext cx="3021948" cy="516759"/>
      </dsp:txXfrm>
    </dsp:sp>
    <dsp:sp modelId="{812F5D23-410F-4561-A189-22F7FF104B18}">
      <dsp:nvSpPr>
        <dsp:cNvPr id="0" name=""/>
        <dsp:cNvSpPr/>
      </dsp:nvSpPr>
      <dsp:spPr>
        <a:xfrm>
          <a:off x="690810" y="1743965"/>
          <a:ext cx="645949" cy="645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2B931-4772-43CE-9C0A-C5778F86BDDE}">
      <dsp:nvSpPr>
        <dsp:cNvPr id="0" name=""/>
        <dsp:cNvSpPr/>
      </dsp:nvSpPr>
      <dsp:spPr>
        <a:xfrm>
          <a:off x="1013785" y="2583110"/>
          <a:ext cx="3021948" cy="516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1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i="0" kern="1200">
              <a:effectLst/>
              <a:latin typeface="Söhne"/>
            </a:rPr>
            <a:t>Desenvolvimento e Crescimento</a:t>
          </a:r>
          <a:endParaRPr lang="pt-BR" sz="1500" b="1" kern="1200" dirty="0">
            <a:latin typeface="Söhne"/>
          </a:endParaRPr>
        </a:p>
      </dsp:txBody>
      <dsp:txXfrm>
        <a:off x="1013785" y="2583110"/>
        <a:ext cx="3021948" cy="516759"/>
      </dsp:txXfrm>
    </dsp:sp>
    <dsp:sp modelId="{CFEC16A4-70B8-47F9-99B9-1C6790E547A1}">
      <dsp:nvSpPr>
        <dsp:cNvPr id="0" name=""/>
        <dsp:cNvSpPr/>
      </dsp:nvSpPr>
      <dsp:spPr>
        <a:xfrm>
          <a:off x="690810" y="2518515"/>
          <a:ext cx="645949" cy="645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52376-1396-4AD4-95F6-6C160C6C4D08}">
      <dsp:nvSpPr>
        <dsp:cNvPr id="0" name=""/>
        <dsp:cNvSpPr/>
      </dsp:nvSpPr>
      <dsp:spPr>
        <a:xfrm>
          <a:off x="819411" y="3358151"/>
          <a:ext cx="3216322" cy="516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1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i="0" kern="1200">
              <a:effectLst/>
              <a:latin typeface="Söhne"/>
            </a:rPr>
            <a:t>Funções Celulares e Biológicas</a:t>
          </a:r>
          <a:endParaRPr lang="pt-BR" sz="1500" b="1" i="0" kern="1200" dirty="0">
            <a:effectLst/>
            <a:latin typeface="Söhne"/>
          </a:endParaRPr>
        </a:p>
      </dsp:txBody>
      <dsp:txXfrm>
        <a:off x="819411" y="3358151"/>
        <a:ext cx="3216322" cy="516759"/>
      </dsp:txXfrm>
    </dsp:sp>
    <dsp:sp modelId="{04578425-EF4F-4158-954D-F3BC45288D61}">
      <dsp:nvSpPr>
        <dsp:cNvPr id="0" name=""/>
        <dsp:cNvSpPr/>
      </dsp:nvSpPr>
      <dsp:spPr>
        <a:xfrm>
          <a:off x="496436" y="3293556"/>
          <a:ext cx="645949" cy="645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B54F8-E5AA-4EB0-91D2-13C33ADFED69}">
      <dsp:nvSpPr>
        <dsp:cNvPr id="0" name=""/>
        <dsp:cNvSpPr/>
      </dsp:nvSpPr>
      <dsp:spPr>
        <a:xfrm>
          <a:off x="394341" y="4133192"/>
          <a:ext cx="3641392" cy="516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1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i="0" kern="1200">
              <a:effectLst/>
              <a:latin typeface="Söhne"/>
            </a:rPr>
            <a:t>Pesquisa Científica</a:t>
          </a:r>
          <a:endParaRPr lang="pt-BR" sz="1500" kern="1200" dirty="0"/>
        </a:p>
      </dsp:txBody>
      <dsp:txXfrm>
        <a:off x="394341" y="4133192"/>
        <a:ext cx="3641392" cy="516759"/>
      </dsp:txXfrm>
    </dsp:sp>
    <dsp:sp modelId="{0AB834E6-9134-45C0-B0C7-4971F6D8DFE4}">
      <dsp:nvSpPr>
        <dsp:cNvPr id="0" name=""/>
        <dsp:cNvSpPr/>
      </dsp:nvSpPr>
      <dsp:spPr>
        <a:xfrm>
          <a:off x="71366" y="4068597"/>
          <a:ext cx="645949" cy="645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38F2E-8FE9-4CB0-939D-4D08F087E754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9B8E7-B4BD-4F7F-8EE1-AFD21D2EF2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69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017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730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98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062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99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601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967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892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621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495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68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03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380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934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580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371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706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617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937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187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679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24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11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13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64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00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188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21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98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329600" cy="70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667500"/>
            <a:ext cx="329600" cy="14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5" name="Google Shape;85;p10"/>
          <p:cNvSpPr/>
          <p:nvPr/>
        </p:nvSpPr>
        <p:spPr>
          <a:xfrm>
            <a:off x="0" y="2071208"/>
            <a:ext cx="329600" cy="20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6" name="Google Shape;86;p10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7" name="Google Shape;87;p10"/>
          <p:cNvSpPr/>
          <p:nvPr/>
        </p:nvSpPr>
        <p:spPr>
          <a:xfrm>
            <a:off x="0" y="4922000"/>
            <a:ext cx="329600" cy="19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5718000"/>
            <a:ext cx="12192000" cy="33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12192000" cy="70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991473"/>
            <a:ext cx="12192000" cy="15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6112100"/>
            <a:ext cx="12192000" cy="74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3468567"/>
            <a:ext cx="7747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14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8033" y="707633"/>
            <a:ext cx="427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033" y="2356367"/>
            <a:ext cx="10054400" cy="4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6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720218B-922C-B8DC-2675-A2E7BE20F368}"/>
              </a:ext>
            </a:extLst>
          </p:cNvPr>
          <p:cNvSpPr/>
          <p:nvPr/>
        </p:nvSpPr>
        <p:spPr>
          <a:xfrm>
            <a:off x="321426" y="431801"/>
            <a:ext cx="2160740" cy="1661244"/>
          </a:xfrm>
          <a:custGeom>
            <a:avLst/>
            <a:gdLst/>
            <a:ahLst/>
            <a:cxnLst/>
            <a:rect l="l" t="t" r="r" b="b"/>
            <a:pathLst>
              <a:path w="3241110" h="2491866">
                <a:moveTo>
                  <a:pt x="0" y="0"/>
                </a:moveTo>
                <a:lnTo>
                  <a:pt x="3241110" y="0"/>
                </a:lnTo>
                <a:lnTo>
                  <a:pt x="3241110" y="2491866"/>
                </a:lnTo>
                <a:lnTo>
                  <a:pt x="0" y="24918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0C5EF-F9A9-A691-A34F-93968D60C37B}"/>
              </a:ext>
            </a:extLst>
          </p:cNvPr>
          <p:cNvSpPr txBox="1"/>
          <p:nvPr/>
        </p:nvSpPr>
        <p:spPr>
          <a:xfrm>
            <a:off x="2632711" y="763224"/>
            <a:ext cx="6926580" cy="615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333" dirty="0">
                <a:solidFill>
                  <a:schemeClr val="bg1"/>
                </a:solidFill>
                <a:latin typeface="Roboto Slab Thin" panose="020B0604020202020204" pitchFamily="2" charset="0"/>
                <a:ea typeface="Roboto Slab Thin" panose="020B0604020202020204" pitchFamily="2" charset="0"/>
                <a:cs typeface="Roboto Slab Thin" panose="020B0604020202020204" pitchFamily="2" charset="0"/>
              </a:rPr>
              <a:t>UNIVERSIDADE DE SÃO PAULO – USP</a:t>
            </a:r>
          </a:p>
          <a:p>
            <a:pPr algn="ctr">
              <a:spcBef>
                <a:spcPct val="0"/>
              </a:spcBef>
            </a:pPr>
            <a:r>
              <a:rPr lang="pt-BR" sz="1333" dirty="0">
                <a:solidFill>
                  <a:schemeClr val="bg1"/>
                </a:solidFill>
                <a:latin typeface="Roboto Slab Thin" panose="020B0604020202020204" pitchFamily="2" charset="0"/>
                <a:ea typeface="Roboto Slab Thin" panose="020B0604020202020204" pitchFamily="2" charset="0"/>
                <a:cs typeface="Roboto Slab Thin" panose="020B0604020202020204" pitchFamily="2" charset="0"/>
              </a:rPr>
              <a:t>CENTRO DE ENERGIA NUCLEAR NA AGRICULTURA – CENA</a:t>
            </a:r>
            <a:br>
              <a:rPr lang="pt-BR" sz="1333" dirty="0">
                <a:solidFill>
                  <a:schemeClr val="bg1"/>
                </a:solidFill>
                <a:latin typeface="Roboto Slab Thin" panose="020B0604020202020204" pitchFamily="2" charset="0"/>
                <a:ea typeface="Roboto Slab Thin" panose="020B0604020202020204" pitchFamily="2" charset="0"/>
                <a:cs typeface="Roboto Slab Thin" panose="020B0604020202020204" pitchFamily="2" charset="0"/>
              </a:rPr>
            </a:br>
            <a:r>
              <a:rPr lang="pt-BR" sz="1333" dirty="0">
                <a:solidFill>
                  <a:schemeClr val="bg1"/>
                </a:solidFill>
                <a:latin typeface="Roboto Slab Thin" panose="020B0604020202020204" pitchFamily="2" charset="0"/>
                <a:ea typeface="Roboto Slab Thin" panose="020B0604020202020204" pitchFamily="2" charset="0"/>
                <a:cs typeface="Roboto Slab Thin" panose="020B0604020202020204" pitchFamily="2" charset="0"/>
              </a:rPr>
              <a:t>CEN5789 - GENÔMICA E BIOINFORMÁTICA (2023)</a:t>
            </a:r>
            <a:endParaRPr lang="en-US" sz="1333" dirty="0">
              <a:solidFill>
                <a:schemeClr val="bg1"/>
              </a:solidFill>
              <a:latin typeface="Roboto Slab Thin" panose="020B0604020202020204" pitchFamily="2" charset="0"/>
              <a:ea typeface="Roboto Slab Thin" panose="020B0604020202020204" pitchFamily="2" charset="0"/>
              <a:cs typeface="Roboto Slab Thin" panose="020B06040202020202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C451C-03D2-9AED-A28E-627C51145AA3}"/>
              </a:ext>
            </a:extLst>
          </p:cNvPr>
          <p:cNvSpPr txBox="1"/>
          <p:nvPr/>
        </p:nvSpPr>
        <p:spPr>
          <a:xfrm>
            <a:off x="1047150" y="2841698"/>
            <a:ext cx="10097698" cy="1816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GENÔMICA: FLUXO DE INFORMAÇÃO NA CÉLULA, ESTRUTURA DE GENOMAS, ESTRATÉGIAS DE SEQUENCIAMENTO DE GENOMAS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EA7B6-7C61-2018-1D85-4877B801AB78}"/>
              </a:ext>
            </a:extLst>
          </p:cNvPr>
          <p:cNvSpPr txBox="1"/>
          <p:nvPr/>
        </p:nvSpPr>
        <p:spPr>
          <a:xfrm>
            <a:off x="233397" y="6121400"/>
            <a:ext cx="4875819" cy="611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Roboto Slab Thin" pitchFamily="2" charset="0"/>
                <a:ea typeface="Roboto Slab Thin" pitchFamily="2" charset="0"/>
                <a:cs typeface="Roboto Slab Thin" pitchFamily="2" charset="0"/>
              </a:rPr>
              <a:t>Me. Amanda Oliveira</a:t>
            </a:r>
            <a:br>
              <a:rPr lang="en-US" sz="1600" b="1" dirty="0">
                <a:solidFill>
                  <a:schemeClr val="bg1"/>
                </a:solidFill>
                <a:latin typeface="Roboto Slab Thin" pitchFamily="2" charset="0"/>
                <a:ea typeface="Roboto Slab Thin" pitchFamily="2" charset="0"/>
                <a:cs typeface="Roboto Slab Thin" pitchFamily="2" charset="0"/>
              </a:rPr>
            </a:br>
            <a:r>
              <a:rPr lang="en-US" sz="1600" b="1" dirty="0">
                <a:solidFill>
                  <a:schemeClr val="bg1"/>
                </a:solidFill>
                <a:latin typeface="Roboto Slab Thin" pitchFamily="2" charset="0"/>
                <a:ea typeface="Roboto Slab Thin" pitchFamily="2" charset="0"/>
                <a:cs typeface="Roboto Slab Thin" pitchFamily="2" charset="0"/>
              </a:rPr>
              <a:t>Dr. Luiz Coutinho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62D43C-0E08-1297-D8CE-082F32527758}"/>
              </a:ext>
            </a:extLst>
          </p:cNvPr>
          <p:cNvSpPr txBox="1"/>
          <p:nvPr/>
        </p:nvSpPr>
        <p:spPr>
          <a:xfrm>
            <a:off x="3048718" y="2252297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Aula teórica 2: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574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10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Personagem principal: O DNA</a:t>
            </a:r>
          </a:p>
        </p:txBody>
      </p:sp>
      <p:sp>
        <p:nvSpPr>
          <p:cNvPr id="4" name="Corda 3">
            <a:extLst>
              <a:ext uri="{FF2B5EF4-FFF2-40B4-BE49-F238E27FC236}">
                <a16:creationId xmlns:a16="http://schemas.microsoft.com/office/drawing/2014/main" id="{80D30244-F0E5-CFE4-37BD-0415B7C2EB61}"/>
              </a:ext>
            </a:extLst>
          </p:cNvPr>
          <p:cNvSpPr/>
          <p:nvPr/>
        </p:nvSpPr>
        <p:spPr>
          <a:xfrm rot="5400000">
            <a:off x="10222391" y="681632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írculo Parcial 4">
            <a:extLst>
              <a:ext uri="{FF2B5EF4-FFF2-40B4-BE49-F238E27FC236}">
                <a16:creationId xmlns:a16="http://schemas.microsoft.com/office/drawing/2014/main" id="{0B57B673-FA48-E874-B80A-7D16EE4ACFB3}"/>
              </a:ext>
            </a:extLst>
          </p:cNvPr>
          <p:cNvSpPr/>
          <p:nvPr/>
        </p:nvSpPr>
        <p:spPr>
          <a:xfrm rot="5400000">
            <a:off x="10310398" y="760959"/>
            <a:ext cx="704055" cy="634619"/>
          </a:xfrm>
          <a:prstGeom prst="pie">
            <a:avLst>
              <a:gd name="adj1" fmla="val 14657142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F5CD618A-BEFF-DFEF-EE4D-2FA521BBF03E}"/>
              </a:ext>
            </a:extLst>
          </p:cNvPr>
          <p:cNvSpPr/>
          <p:nvPr/>
        </p:nvSpPr>
        <p:spPr>
          <a:xfrm>
            <a:off x="7151296" y="638235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0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Armazenamento de informações genéticas</a:t>
            </a:r>
          </a:p>
        </p:txBody>
      </p:sp>
      <p:sp>
        <p:nvSpPr>
          <p:cNvPr id="7" name="Corda 6">
            <a:extLst>
              <a:ext uri="{FF2B5EF4-FFF2-40B4-BE49-F238E27FC236}">
                <a16:creationId xmlns:a16="http://schemas.microsoft.com/office/drawing/2014/main" id="{85D455B2-9C38-3F98-C6D1-0AFDAAFBB822}"/>
              </a:ext>
            </a:extLst>
          </p:cNvPr>
          <p:cNvSpPr/>
          <p:nvPr/>
        </p:nvSpPr>
        <p:spPr>
          <a:xfrm rot="5400000">
            <a:off x="10222392" y="1561701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írculo Parcial 7">
            <a:extLst>
              <a:ext uri="{FF2B5EF4-FFF2-40B4-BE49-F238E27FC236}">
                <a16:creationId xmlns:a16="http://schemas.microsoft.com/office/drawing/2014/main" id="{E2E0C229-C0F2-5776-10A8-2476623E1D34}"/>
              </a:ext>
            </a:extLst>
          </p:cNvPr>
          <p:cNvSpPr/>
          <p:nvPr/>
        </p:nvSpPr>
        <p:spPr>
          <a:xfrm rot="5400000">
            <a:off x="10310398" y="1641028"/>
            <a:ext cx="704055" cy="634619"/>
          </a:xfrm>
          <a:prstGeom prst="pie">
            <a:avLst>
              <a:gd name="adj1" fmla="val 13114284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F791B034-C3D0-5E98-2F95-21663E37FA0C}"/>
              </a:ext>
            </a:extLst>
          </p:cNvPr>
          <p:cNvSpPr/>
          <p:nvPr/>
        </p:nvSpPr>
        <p:spPr>
          <a:xfrm>
            <a:off x="7151297" y="1518305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-1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Transmissão de informações genéticas</a:t>
            </a:r>
          </a:p>
        </p:txBody>
      </p:sp>
      <p:sp>
        <p:nvSpPr>
          <p:cNvPr id="10" name="Corda 9">
            <a:extLst>
              <a:ext uri="{FF2B5EF4-FFF2-40B4-BE49-F238E27FC236}">
                <a16:creationId xmlns:a16="http://schemas.microsoft.com/office/drawing/2014/main" id="{353C109B-2160-E5E4-292C-1145DD664D57}"/>
              </a:ext>
            </a:extLst>
          </p:cNvPr>
          <p:cNvSpPr/>
          <p:nvPr/>
        </p:nvSpPr>
        <p:spPr>
          <a:xfrm rot="5400000">
            <a:off x="10222392" y="2441770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írculo Parcial 10">
            <a:extLst>
              <a:ext uri="{FF2B5EF4-FFF2-40B4-BE49-F238E27FC236}">
                <a16:creationId xmlns:a16="http://schemas.microsoft.com/office/drawing/2014/main" id="{5BD0FD8C-4169-2A2E-C3AC-9990D29470A1}"/>
              </a:ext>
            </a:extLst>
          </p:cNvPr>
          <p:cNvSpPr/>
          <p:nvPr/>
        </p:nvSpPr>
        <p:spPr>
          <a:xfrm rot="5400000">
            <a:off x="10310399" y="2521097"/>
            <a:ext cx="704055" cy="634619"/>
          </a:xfrm>
          <a:prstGeom prst="pie">
            <a:avLst>
              <a:gd name="adj1" fmla="val 11571426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8136AD7D-2661-232F-924A-69A1C920141A}"/>
              </a:ext>
            </a:extLst>
          </p:cNvPr>
          <p:cNvSpPr/>
          <p:nvPr/>
        </p:nvSpPr>
        <p:spPr>
          <a:xfrm>
            <a:off x="7151297" y="2398373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0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Síntese de proteínas</a:t>
            </a:r>
          </a:p>
        </p:txBody>
      </p:sp>
      <p:sp>
        <p:nvSpPr>
          <p:cNvPr id="13" name="Corda 12">
            <a:extLst>
              <a:ext uri="{FF2B5EF4-FFF2-40B4-BE49-F238E27FC236}">
                <a16:creationId xmlns:a16="http://schemas.microsoft.com/office/drawing/2014/main" id="{0CB293A2-C4D6-36A3-9855-15EA4BAC2D6F}"/>
              </a:ext>
            </a:extLst>
          </p:cNvPr>
          <p:cNvSpPr/>
          <p:nvPr/>
        </p:nvSpPr>
        <p:spPr>
          <a:xfrm rot="5400000">
            <a:off x="10222392" y="3321840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Círculo Parcial 13">
            <a:extLst>
              <a:ext uri="{FF2B5EF4-FFF2-40B4-BE49-F238E27FC236}">
                <a16:creationId xmlns:a16="http://schemas.microsoft.com/office/drawing/2014/main" id="{3E788862-B718-21DE-155E-89425EE7131E}"/>
              </a:ext>
            </a:extLst>
          </p:cNvPr>
          <p:cNvSpPr/>
          <p:nvPr/>
        </p:nvSpPr>
        <p:spPr>
          <a:xfrm rot="5400000">
            <a:off x="10310398" y="3401167"/>
            <a:ext cx="704055" cy="634619"/>
          </a:xfrm>
          <a:prstGeom prst="pie">
            <a:avLst>
              <a:gd name="adj1" fmla="val 10028574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D46B3B7F-0A77-E1FB-0F8B-AA6FD7D1E2BD}"/>
              </a:ext>
            </a:extLst>
          </p:cNvPr>
          <p:cNvSpPr/>
          <p:nvPr/>
        </p:nvSpPr>
        <p:spPr>
          <a:xfrm>
            <a:off x="7151297" y="3278442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-1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>
                <a:latin typeface="+mj-lt"/>
                <a:cs typeface="Times New Roman" panose="02020603050405020304" pitchFamily="18" charset="0"/>
              </a:rPr>
              <a:t>Variação genética</a:t>
            </a:r>
            <a:endParaRPr lang="pt-BR" kern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Corda 15">
            <a:extLst>
              <a:ext uri="{FF2B5EF4-FFF2-40B4-BE49-F238E27FC236}">
                <a16:creationId xmlns:a16="http://schemas.microsoft.com/office/drawing/2014/main" id="{D91E4AB8-5E1C-92F0-447D-7FCA27E85456}"/>
              </a:ext>
            </a:extLst>
          </p:cNvPr>
          <p:cNvSpPr/>
          <p:nvPr/>
        </p:nvSpPr>
        <p:spPr>
          <a:xfrm rot="5400000">
            <a:off x="10222392" y="4201908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Círculo Parcial 16">
            <a:extLst>
              <a:ext uri="{FF2B5EF4-FFF2-40B4-BE49-F238E27FC236}">
                <a16:creationId xmlns:a16="http://schemas.microsoft.com/office/drawing/2014/main" id="{14005426-8192-9CF3-690E-3620755CD11B}"/>
              </a:ext>
            </a:extLst>
          </p:cNvPr>
          <p:cNvSpPr/>
          <p:nvPr/>
        </p:nvSpPr>
        <p:spPr>
          <a:xfrm rot="5400000">
            <a:off x="10310398" y="4281236"/>
            <a:ext cx="704055" cy="634619"/>
          </a:xfrm>
          <a:prstGeom prst="pie">
            <a:avLst>
              <a:gd name="adj1" fmla="val 8485716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005BF7C1-E175-248C-963A-D46566D0FB58}"/>
              </a:ext>
            </a:extLst>
          </p:cNvPr>
          <p:cNvSpPr/>
          <p:nvPr/>
        </p:nvSpPr>
        <p:spPr>
          <a:xfrm>
            <a:off x="7151297" y="4158512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-1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Resposta a estímulos ambientais</a:t>
            </a:r>
          </a:p>
        </p:txBody>
      </p:sp>
      <p:sp>
        <p:nvSpPr>
          <p:cNvPr id="19" name="Corda 18">
            <a:extLst>
              <a:ext uri="{FF2B5EF4-FFF2-40B4-BE49-F238E27FC236}">
                <a16:creationId xmlns:a16="http://schemas.microsoft.com/office/drawing/2014/main" id="{DF801570-DBC8-02A4-6AF7-6E87AA4EB87F}"/>
              </a:ext>
            </a:extLst>
          </p:cNvPr>
          <p:cNvSpPr/>
          <p:nvPr/>
        </p:nvSpPr>
        <p:spPr>
          <a:xfrm rot="5400000">
            <a:off x="10222392" y="5081978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Círculo Parcial 19">
            <a:extLst>
              <a:ext uri="{FF2B5EF4-FFF2-40B4-BE49-F238E27FC236}">
                <a16:creationId xmlns:a16="http://schemas.microsoft.com/office/drawing/2014/main" id="{F7E3C718-DA0C-1CCE-02A8-570D8A06EB7C}"/>
              </a:ext>
            </a:extLst>
          </p:cNvPr>
          <p:cNvSpPr/>
          <p:nvPr/>
        </p:nvSpPr>
        <p:spPr>
          <a:xfrm rot="5400000">
            <a:off x="10310399" y="5161305"/>
            <a:ext cx="704055" cy="634619"/>
          </a:xfrm>
          <a:prstGeom prst="pie">
            <a:avLst>
              <a:gd name="adj1" fmla="val 6942858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7D39182A-3FBD-363B-AEE5-A9BEC583806C}"/>
              </a:ext>
            </a:extLst>
          </p:cNvPr>
          <p:cNvSpPr/>
          <p:nvPr/>
        </p:nvSpPr>
        <p:spPr>
          <a:xfrm>
            <a:off x="7151297" y="5038581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-1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>
                <a:latin typeface="+mj-lt"/>
                <a:cs typeface="Times New Roman" panose="02020603050405020304" pitchFamily="18" charset="0"/>
              </a:rPr>
              <a:t>Desenvolvimento e diferenciação celular</a:t>
            </a:r>
            <a:endParaRPr lang="pt-BR" kern="1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6BE69C-B714-8BEA-30FD-BD1CBDF2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9" y="2007382"/>
            <a:ext cx="6238089" cy="37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72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11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Personagem principal: O DNA</a:t>
            </a:r>
          </a:p>
        </p:txBody>
      </p:sp>
      <p:sp>
        <p:nvSpPr>
          <p:cNvPr id="4" name="Corda 3">
            <a:extLst>
              <a:ext uri="{FF2B5EF4-FFF2-40B4-BE49-F238E27FC236}">
                <a16:creationId xmlns:a16="http://schemas.microsoft.com/office/drawing/2014/main" id="{80D30244-F0E5-CFE4-37BD-0415B7C2EB61}"/>
              </a:ext>
            </a:extLst>
          </p:cNvPr>
          <p:cNvSpPr/>
          <p:nvPr/>
        </p:nvSpPr>
        <p:spPr>
          <a:xfrm rot="5400000">
            <a:off x="10222391" y="681632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írculo Parcial 4">
            <a:extLst>
              <a:ext uri="{FF2B5EF4-FFF2-40B4-BE49-F238E27FC236}">
                <a16:creationId xmlns:a16="http://schemas.microsoft.com/office/drawing/2014/main" id="{0B57B673-FA48-E874-B80A-7D16EE4ACFB3}"/>
              </a:ext>
            </a:extLst>
          </p:cNvPr>
          <p:cNvSpPr/>
          <p:nvPr/>
        </p:nvSpPr>
        <p:spPr>
          <a:xfrm rot="5400000">
            <a:off x="10310398" y="760959"/>
            <a:ext cx="704055" cy="634619"/>
          </a:xfrm>
          <a:prstGeom prst="pie">
            <a:avLst>
              <a:gd name="adj1" fmla="val 14657142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F5CD618A-BEFF-DFEF-EE4D-2FA521BBF03E}"/>
              </a:ext>
            </a:extLst>
          </p:cNvPr>
          <p:cNvSpPr/>
          <p:nvPr/>
        </p:nvSpPr>
        <p:spPr>
          <a:xfrm>
            <a:off x="7151296" y="638235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0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Armazenamento de informações genéticas</a:t>
            </a:r>
          </a:p>
        </p:txBody>
      </p:sp>
      <p:sp>
        <p:nvSpPr>
          <p:cNvPr id="7" name="Corda 6">
            <a:extLst>
              <a:ext uri="{FF2B5EF4-FFF2-40B4-BE49-F238E27FC236}">
                <a16:creationId xmlns:a16="http://schemas.microsoft.com/office/drawing/2014/main" id="{85D455B2-9C38-3F98-C6D1-0AFDAAFBB822}"/>
              </a:ext>
            </a:extLst>
          </p:cNvPr>
          <p:cNvSpPr/>
          <p:nvPr/>
        </p:nvSpPr>
        <p:spPr>
          <a:xfrm rot="5400000">
            <a:off x="10222392" y="1561701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írculo Parcial 7">
            <a:extLst>
              <a:ext uri="{FF2B5EF4-FFF2-40B4-BE49-F238E27FC236}">
                <a16:creationId xmlns:a16="http://schemas.microsoft.com/office/drawing/2014/main" id="{E2E0C229-C0F2-5776-10A8-2476623E1D34}"/>
              </a:ext>
            </a:extLst>
          </p:cNvPr>
          <p:cNvSpPr/>
          <p:nvPr/>
        </p:nvSpPr>
        <p:spPr>
          <a:xfrm rot="5400000">
            <a:off x="10310398" y="1641028"/>
            <a:ext cx="704055" cy="634619"/>
          </a:xfrm>
          <a:prstGeom prst="pie">
            <a:avLst>
              <a:gd name="adj1" fmla="val 13114284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F791B034-C3D0-5E98-2F95-21663E37FA0C}"/>
              </a:ext>
            </a:extLst>
          </p:cNvPr>
          <p:cNvSpPr/>
          <p:nvPr/>
        </p:nvSpPr>
        <p:spPr>
          <a:xfrm>
            <a:off x="7151297" y="1518305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-1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Transmissão de informações genéticas</a:t>
            </a:r>
          </a:p>
        </p:txBody>
      </p:sp>
      <p:sp>
        <p:nvSpPr>
          <p:cNvPr id="10" name="Corda 9">
            <a:extLst>
              <a:ext uri="{FF2B5EF4-FFF2-40B4-BE49-F238E27FC236}">
                <a16:creationId xmlns:a16="http://schemas.microsoft.com/office/drawing/2014/main" id="{353C109B-2160-E5E4-292C-1145DD664D57}"/>
              </a:ext>
            </a:extLst>
          </p:cNvPr>
          <p:cNvSpPr/>
          <p:nvPr/>
        </p:nvSpPr>
        <p:spPr>
          <a:xfrm rot="5400000">
            <a:off x="10222392" y="2441770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írculo Parcial 10">
            <a:extLst>
              <a:ext uri="{FF2B5EF4-FFF2-40B4-BE49-F238E27FC236}">
                <a16:creationId xmlns:a16="http://schemas.microsoft.com/office/drawing/2014/main" id="{5BD0FD8C-4169-2A2E-C3AC-9990D29470A1}"/>
              </a:ext>
            </a:extLst>
          </p:cNvPr>
          <p:cNvSpPr/>
          <p:nvPr/>
        </p:nvSpPr>
        <p:spPr>
          <a:xfrm rot="5400000">
            <a:off x="10310399" y="2521097"/>
            <a:ext cx="704055" cy="634619"/>
          </a:xfrm>
          <a:prstGeom prst="pie">
            <a:avLst>
              <a:gd name="adj1" fmla="val 11571426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8136AD7D-2661-232F-924A-69A1C920141A}"/>
              </a:ext>
            </a:extLst>
          </p:cNvPr>
          <p:cNvSpPr/>
          <p:nvPr/>
        </p:nvSpPr>
        <p:spPr>
          <a:xfrm>
            <a:off x="7151297" y="2398373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0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Síntese de proteínas</a:t>
            </a:r>
          </a:p>
        </p:txBody>
      </p:sp>
      <p:sp>
        <p:nvSpPr>
          <p:cNvPr id="13" name="Corda 12">
            <a:extLst>
              <a:ext uri="{FF2B5EF4-FFF2-40B4-BE49-F238E27FC236}">
                <a16:creationId xmlns:a16="http://schemas.microsoft.com/office/drawing/2014/main" id="{0CB293A2-C4D6-36A3-9855-15EA4BAC2D6F}"/>
              </a:ext>
            </a:extLst>
          </p:cNvPr>
          <p:cNvSpPr/>
          <p:nvPr/>
        </p:nvSpPr>
        <p:spPr>
          <a:xfrm rot="5400000">
            <a:off x="10222392" y="3321840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Círculo Parcial 13">
            <a:extLst>
              <a:ext uri="{FF2B5EF4-FFF2-40B4-BE49-F238E27FC236}">
                <a16:creationId xmlns:a16="http://schemas.microsoft.com/office/drawing/2014/main" id="{3E788862-B718-21DE-155E-89425EE7131E}"/>
              </a:ext>
            </a:extLst>
          </p:cNvPr>
          <p:cNvSpPr/>
          <p:nvPr/>
        </p:nvSpPr>
        <p:spPr>
          <a:xfrm rot="5400000">
            <a:off x="10310398" y="3401167"/>
            <a:ext cx="704055" cy="634619"/>
          </a:xfrm>
          <a:prstGeom prst="pie">
            <a:avLst>
              <a:gd name="adj1" fmla="val 10028574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D46B3B7F-0A77-E1FB-0F8B-AA6FD7D1E2BD}"/>
              </a:ext>
            </a:extLst>
          </p:cNvPr>
          <p:cNvSpPr/>
          <p:nvPr/>
        </p:nvSpPr>
        <p:spPr>
          <a:xfrm>
            <a:off x="7151297" y="3278442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-1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>
                <a:latin typeface="+mj-lt"/>
                <a:cs typeface="Times New Roman" panose="02020603050405020304" pitchFamily="18" charset="0"/>
              </a:rPr>
              <a:t>Variação genética</a:t>
            </a:r>
            <a:endParaRPr lang="pt-BR" kern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Corda 15">
            <a:extLst>
              <a:ext uri="{FF2B5EF4-FFF2-40B4-BE49-F238E27FC236}">
                <a16:creationId xmlns:a16="http://schemas.microsoft.com/office/drawing/2014/main" id="{D91E4AB8-5E1C-92F0-447D-7FCA27E85456}"/>
              </a:ext>
            </a:extLst>
          </p:cNvPr>
          <p:cNvSpPr/>
          <p:nvPr/>
        </p:nvSpPr>
        <p:spPr>
          <a:xfrm rot="5400000">
            <a:off x="10222392" y="4201908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Círculo Parcial 16">
            <a:extLst>
              <a:ext uri="{FF2B5EF4-FFF2-40B4-BE49-F238E27FC236}">
                <a16:creationId xmlns:a16="http://schemas.microsoft.com/office/drawing/2014/main" id="{14005426-8192-9CF3-690E-3620755CD11B}"/>
              </a:ext>
            </a:extLst>
          </p:cNvPr>
          <p:cNvSpPr/>
          <p:nvPr/>
        </p:nvSpPr>
        <p:spPr>
          <a:xfrm rot="5400000">
            <a:off x="10310398" y="4281236"/>
            <a:ext cx="704055" cy="634619"/>
          </a:xfrm>
          <a:prstGeom prst="pie">
            <a:avLst>
              <a:gd name="adj1" fmla="val 8485716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005BF7C1-E175-248C-963A-D46566D0FB58}"/>
              </a:ext>
            </a:extLst>
          </p:cNvPr>
          <p:cNvSpPr/>
          <p:nvPr/>
        </p:nvSpPr>
        <p:spPr>
          <a:xfrm>
            <a:off x="7151297" y="4158512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-1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Resposta a estímulos ambientais</a:t>
            </a:r>
          </a:p>
        </p:txBody>
      </p:sp>
      <p:sp>
        <p:nvSpPr>
          <p:cNvPr id="19" name="Corda 18">
            <a:extLst>
              <a:ext uri="{FF2B5EF4-FFF2-40B4-BE49-F238E27FC236}">
                <a16:creationId xmlns:a16="http://schemas.microsoft.com/office/drawing/2014/main" id="{DF801570-DBC8-02A4-6AF7-6E87AA4EB87F}"/>
              </a:ext>
            </a:extLst>
          </p:cNvPr>
          <p:cNvSpPr/>
          <p:nvPr/>
        </p:nvSpPr>
        <p:spPr>
          <a:xfrm rot="5400000">
            <a:off x="10222392" y="5081978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Círculo Parcial 19">
            <a:extLst>
              <a:ext uri="{FF2B5EF4-FFF2-40B4-BE49-F238E27FC236}">
                <a16:creationId xmlns:a16="http://schemas.microsoft.com/office/drawing/2014/main" id="{F7E3C718-DA0C-1CCE-02A8-570D8A06EB7C}"/>
              </a:ext>
            </a:extLst>
          </p:cNvPr>
          <p:cNvSpPr/>
          <p:nvPr/>
        </p:nvSpPr>
        <p:spPr>
          <a:xfrm rot="5400000">
            <a:off x="10310399" y="5161305"/>
            <a:ext cx="704055" cy="634619"/>
          </a:xfrm>
          <a:prstGeom prst="pie">
            <a:avLst>
              <a:gd name="adj1" fmla="val 6942858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7D39182A-3FBD-363B-AEE5-A9BEC583806C}"/>
              </a:ext>
            </a:extLst>
          </p:cNvPr>
          <p:cNvSpPr/>
          <p:nvPr/>
        </p:nvSpPr>
        <p:spPr>
          <a:xfrm>
            <a:off x="7151297" y="5038581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-1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>
                <a:latin typeface="+mj-lt"/>
                <a:cs typeface="Times New Roman" panose="02020603050405020304" pitchFamily="18" charset="0"/>
              </a:rPr>
              <a:t>Desenvolvimento e diferenciação celular</a:t>
            </a:r>
            <a:endParaRPr lang="pt-BR" kern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Corda 21">
            <a:extLst>
              <a:ext uri="{FF2B5EF4-FFF2-40B4-BE49-F238E27FC236}">
                <a16:creationId xmlns:a16="http://schemas.microsoft.com/office/drawing/2014/main" id="{0A9B13C7-F821-9BED-C8D3-6DE6568B7D2E}"/>
              </a:ext>
            </a:extLst>
          </p:cNvPr>
          <p:cNvSpPr/>
          <p:nvPr/>
        </p:nvSpPr>
        <p:spPr>
          <a:xfrm rot="5400000">
            <a:off x="10222392" y="5962047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Círculo Parcial 22">
            <a:extLst>
              <a:ext uri="{FF2B5EF4-FFF2-40B4-BE49-F238E27FC236}">
                <a16:creationId xmlns:a16="http://schemas.microsoft.com/office/drawing/2014/main" id="{07098FAE-E47C-38CB-7ED7-164083EA0742}"/>
              </a:ext>
            </a:extLst>
          </p:cNvPr>
          <p:cNvSpPr/>
          <p:nvPr/>
        </p:nvSpPr>
        <p:spPr>
          <a:xfrm rot="5400000">
            <a:off x="10310399" y="6041374"/>
            <a:ext cx="704055" cy="634619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0C47DF15-335A-4ED0-830C-7B33396BEB4B}"/>
              </a:ext>
            </a:extLst>
          </p:cNvPr>
          <p:cNvSpPr/>
          <p:nvPr/>
        </p:nvSpPr>
        <p:spPr>
          <a:xfrm>
            <a:off x="7151297" y="5918651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-1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>
                <a:latin typeface="+mj-lt"/>
                <a:cs typeface="Times New Roman" panose="02020603050405020304" pitchFamily="18" charset="0"/>
              </a:rPr>
              <a:t>Manutenção da integridade genômica</a:t>
            </a:r>
            <a:endParaRPr lang="pt-BR" kern="1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6BE69C-B714-8BEA-30FD-BD1CBDF2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9" y="2007382"/>
            <a:ext cx="6238089" cy="37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5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12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Personagem principal: O DNA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5283017-8000-EBB9-B717-A49198780BBE}"/>
              </a:ext>
            </a:extLst>
          </p:cNvPr>
          <p:cNvGrpSpPr/>
          <p:nvPr/>
        </p:nvGrpSpPr>
        <p:grpSpPr>
          <a:xfrm>
            <a:off x="546471" y="4878426"/>
            <a:ext cx="11367361" cy="1313896"/>
            <a:chOff x="2035055" y="2797973"/>
            <a:chExt cx="8121888" cy="735012"/>
          </a:xfrm>
        </p:grpSpPr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BAEF2AAA-CFF8-0317-6AC0-518066425690}"/>
                </a:ext>
              </a:extLst>
            </p:cNvPr>
            <p:cNvSpPr/>
            <p:nvPr/>
          </p:nvSpPr>
          <p:spPr>
            <a:xfrm>
              <a:off x="2035055" y="2797973"/>
              <a:ext cx="1837531" cy="735012"/>
            </a:xfrm>
            <a:custGeom>
              <a:avLst/>
              <a:gdLst>
                <a:gd name="connsiteX0" fmla="*/ 0 w 1837531"/>
                <a:gd name="connsiteY0" fmla="*/ 0 h 735012"/>
                <a:gd name="connsiteX1" fmla="*/ 1837531 w 1837531"/>
                <a:gd name="connsiteY1" fmla="*/ 0 h 735012"/>
                <a:gd name="connsiteX2" fmla="*/ 1837531 w 1837531"/>
                <a:gd name="connsiteY2" fmla="*/ 735012 h 735012"/>
                <a:gd name="connsiteX3" fmla="*/ 0 w 1837531"/>
                <a:gd name="connsiteY3" fmla="*/ 735012 h 735012"/>
                <a:gd name="connsiteX4" fmla="*/ 0 w 1837531"/>
                <a:gd name="connsiteY4" fmla="*/ 0 h 7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531" h="735012">
                  <a:moveTo>
                    <a:pt x="0" y="0"/>
                  </a:moveTo>
                  <a:lnTo>
                    <a:pt x="1837531" y="0"/>
                  </a:lnTo>
                  <a:lnTo>
                    <a:pt x="1837531" y="735012"/>
                  </a:lnTo>
                  <a:lnTo>
                    <a:pt x="0" y="7350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1868 – </a:t>
              </a:r>
              <a:r>
                <a:rPr lang="pt-BR" sz="1600" kern="1200" dirty="0" err="1"/>
                <a:t>Miescher</a:t>
              </a:r>
              <a:r>
                <a:rPr lang="pt-BR" sz="1600" kern="1200" dirty="0"/>
                <a:t>: Descobriu o DNA</a:t>
              </a:r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7BAEB9DA-2001-DDFD-CD60-1BED504FA497}"/>
                </a:ext>
              </a:extLst>
            </p:cNvPr>
            <p:cNvSpPr/>
            <p:nvPr/>
          </p:nvSpPr>
          <p:spPr>
            <a:xfrm>
              <a:off x="4129841" y="2797973"/>
              <a:ext cx="1837531" cy="735012"/>
            </a:xfrm>
            <a:custGeom>
              <a:avLst/>
              <a:gdLst>
                <a:gd name="connsiteX0" fmla="*/ 0 w 1837531"/>
                <a:gd name="connsiteY0" fmla="*/ 0 h 735012"/>
                <a:gd name="connsiteX1" fmla="*/ 1837531 w 1837531"/>
                <a:gd name="connsiteY1" fmla="*/ 0 h 735012"/>
                <a:gd name="connsiteX2" fmla="*/ 1837531 w 1837531"/>
                <a:gd name="connsiteY2" fmla="*/ 735012 h 735012"/>
                <a:gd name="connsiteX3" fmla="*/ 0 w 1837531"/>
                <a:gd name="connsiteY3" fmla="*/ 735012 h 735012"/>
                <a:gd name="connsiteX4" fmla="*/ 0 w 1837531"/>
                <a:gd name="connsiteY4" fmla="*/ 0 h 7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531" h="735012">
                  <a:moveTo>
                    <a:pt x="0" y="0"/>
                  </a:moveTo>
                  <a:lnTo>
                    <a:pt x="1837531" y="0"/>
                  </a:lnTo>
                  <a:lnTo>
                    <a:pt x="1837531" y="735012"/>
                  </a:lnTo>
                  <a:lnTo>
                    <a:pt x="0" y="7350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1944 – Avery: Demonstrou que o DNA era o “Material Genético”</a:t>
              </a:r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4FE1DFB4-5E9D-4F90-DB98-592E2C6A2B0B}"/>
                </a:ext>
              </a:extLst>
            </p:cNvPr>
            <p:cNvSpPr/>
            <p:nvPr/>
          </p:nvSpPr>
          <p:spPr>
            <a:xfrm>
              <a:off x="6224627" y="2797973"/>
              <a:ext cx="1837531" cy="735012"/>
            </a:xfrm>
            <a:custGeom>
              <a:avLst/>
              <a:gdLst>
                <a:gd name="connsiteX0" fmla="*/ 0 w 1837531"/>
                <a:gd name="connsiteY0" fmla="*/ 0 h 735012"/>
                <a:gd name="connsiteX1" fmla="*/ 1837531 w 1837531"/>
                <a:gd name="connsiteY1" fmla="*/ 0 h 735012"/>
                <a:gd name="connsiteX2" fmla="*/ 1837531 w 1837531"/>
                <a:gd name="connsiteY2" fmla="*/ 735012 h 735012"/>
                <a:gd name="connsiteX3" fmla="*/ 0 w 1837531"/>
                <a:gd name="connsiteY3" fmla="*/ 735012 h 735012"/>
                <a:gd name="connsiteX4" fmla="*/ 0 w 1837531"/>
                <a:gd name="connsiteY4" fmla="*/ 0 h 7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531" h="735012">
                  <a:moveTo>
                    <a:pt x="0" y="0"/>
                  </a:moveTo>
                  <a:lnTo>
                    <a:pt x="1837531" y="0"/>
                  </a:lnTo>
                  <a:lnTo>
                    <a:pt x="1837531" y="735012"/>
                  </a:lnTo>
                  <a:lnTo>
                    <a:pt x="0" y="7350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1949 – Franklin e </a:t>
              </a:r>
              <a:r>
                <a:rPr lang="pt-BR" sz="1600" kern="1200" dirty="0" err="1"/>
                <a:t>Wilkind</a:t>
              </a:r>
              <a:r>
                <a:rPr lang="pt-BR" sz="1600" kern="1200" dirty="0"/>
                <a:t>: Descobriram que as moléculas de DNA são helicoidais </a:t>
              </a:r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9BB00FD6-6FE8-604A-0323-3A859BE3F2DB}"/>
                </a:ext>
              </a:extLst>
            </p:cNvPr>
            <p:cNvSpPr/>
            <p:nvPr/>
          </p:nvSpPr>
          <p:spPr>
            <a:xfrm>
              <a:off x="8319412" y="2797973"/>
              <a:ext cx="1837531" cy="735012"/>
            </a:xfrm>
            <a:custGeom>
              <a:avLst/>
              <a:gdLst>
                <a:gd name="connsiteX0" fmla="*/ 0 w 1837531"/>
                <a:gd name="connsiteY0" fmla="*/ 0 h 735012"/>
                <a:gd name="connsiteX1" fmla="*/ 1837531 w 1837531"/>
                <a:gd name="connsiteY1" fmla="*/ 0 h 735012"/>
                <a:gd name="connsiteX2" fmla="*/ 1837531 w 1837531"/>
                <a:gd name="connsiteY2" fmla="*/ 735012 h 735012"/>
                <a:gd name="connsiteX3" fmla="*/ 0 w 1837531"/>
                <a:gd name="connsiteY3" fmla="*/ 735012 h 735012"/>
                <a:gd name="connsiteX4" fmla="*/ 0 w 1837531"/>
                <a:gd name="connsiteY4" fmla="*/ 0 h 7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531" h="735012">
                  <a:moveTo>
                    <a:pt x="0" y="0"/>
                  </a:moveTo>
                  <a:lnTo>
                    <a:pt x="1837531" y="0"/>
                  </a:lnTo>
                  <a:lnTo>
                    <a:pt x="1837531" y="735012"/>
                  </a:lnTo>
                  <a:lnTo>
                    <a:pt x="0" y="7350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1953 – Watson e Crick: Postularam o modelo tridimensional da estrutura do DNA</a:t>
              </a:r>
            </a:p>
          </p:txBody>
        </p:sp>
      </p:grpSp>
      <p:pic>
        <p:nvPicPr>
          <p:cNvPr id="4098" name="Picture 2" descr="DNA: resumo, função, estrutura, composição, DNA x RNA">
            <a:extLst>
              <a:ext uri="{FF2B5EF4-FFF2-40B4-BE49-F238E27FC236}">
                <a16:creationId xmlns:a16="http://schemas.microsoft.com/office/drawing/2014/main" id="{EE97E0C1-EAB1-E14E-95B5-B00AFB34A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54" y="1249752"/>
            <a:ext cx="5019943" cy="35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5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13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Estrutura do DNA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F7F2A6-ED03-9A4C-2EEA-F4E7543E5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714" y="204604"/>
            <a:ext cx="5230483" cy="6448792"/>
          </a:xfrm>
          <a:prstGeom prst="rect">
            <a:avLst/>
          </a:prstGeom>
        </p:spPr>
      </p:pic>
      <p:sp>
        <p:nvSpPr>
          <p:cNvPr id="8" name="Corda 7">
            <a:extLst>
              <a:ext uri="{FF2B5EF4-FFF2-40B4-BE49-F238E27FC236}">
                <a16:creationId xmlns:a16="http://schemas.microsoft.com/office/drawing/2014/main" id="{E62F084E-40E5-90CC-6E7F-FD1B9A4269A9}"/>
              </a:ext>
            </a:extLst>
          </p:cNvPr>
          <p:cNvSpPr/>
          <p:nvPr/>
        </p:nvSpPr>
        <p:spPr>
          <a:xfrm rot="5400000">
            <a:off x="744864" y="1715146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9" name="Círculo Parcial 8">
            <a:extLst>
              <a:ext uri="{FF2B5EF4-FFF2-40B4-BE49-F238E27FC236}">
                <a16:creationId xmlns:a16="http://schemas.microsoft.com/office/drawing/2014/main" id="{BC59E84C-7F01-11B5-06A2-96EE4D56A07F}"/>
              </a:ext>
            </a:extLst>
          </p:cNvPr>
          <p:cNvSpPr/>
          <p:nvPr/>
        </p:nvSpPr>
        <p:spPr>
          <a:xfrm rot="5400000">
            <a:off x="835317" y="1809352"/>
            <a:ext cx="723627" cy="753653"/>
          </a:xfrm>
          <a:prstGeom prst="pie">
            <a:avLst>
              <a:gd name="adj1" fmla="val 5400000"/>
              <a:gd name="adj2" fmla="val 756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59D243A1-2B7D-3DB5-3D2F-8CAA9102F473}"/>
              </a:ext>
            </a:extLst>
          </p:cNvPr>
          <p:cNvSpPr/>
          <p:nvPr/>
        </p:nvSpPr>
        <p:spPr>
          <a:xfrm>
            <a:off x="1762372" y="1733911"/>
            <a:ext cx="2731994" cy="542720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 dirty="0">
                <a:effectLst/>
                <a:latin typeface="+mj-lt"/>
              </a:rPr>
              <a:t>Cadeias de nucleotídeos</a:t>
            </a:r>
            <a:endParaRPr lang="pt-BR" kern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885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14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Estrutura do DNA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F7F2A6-ED03-9A4C-2EEA-F4E7543E5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714" y="204604"/>
            <a:ext cx="5230483" cy="6448792"/>
          </a:xfrm>
          <a:prstGeom prst="rect">
            <a:avLst/>
          </a:prstGeom>
        </p:spPr>
      </p:pic>
      <p:sp>
        <p:nvSpPr>
          <p:cNvPr id="8" name="Corda 7">
            <a:extLst>
              <a:ext uri="{FF2B5EF4-FFF2-40B4-BE49-F238E27FC236}">
                <a16:creationId xmlns:a16="http://schemas.microsoft.com/office/drawing/2014/main" id="{E62F084E-40E5-90CC-6E7F-FD1B9A4269A9}"/>
              </a:ext>
            </a:extLst>
          </p:cNvPr>
          <p:cNvSpPr/>
          <p:nvPr/>
        </p:nvSpPr>
        <p:spPr>
          <a:xfrm rot="5400000">
            <a:off x="744864" y="1715146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9" name="Círculo Parcial 8">
            <a:extLst>
              <a:ext uri="{FF2B5EF4-FFF2-40B4-BE49-F238E27FC236}">
                <a16:creationId xmlns:a16="http://schemas.microsoft.com/office/drawing/2014/main" id="{BC59E84C-7F01-11B5-06A2-96EE4D56A07F}"/>
              </a:ext>
            </a:extLst>
          </p:cNvPr>
          <p:cNvSpPr/>
          <p:nvPr/>
        </p:nvSpPr>
        <p:spPr>
          <a:xfrm rot="5400000">
            <a:off x="835317" y="1809352"/>
            <a:ext cx="723627" cy="753653"/>
          </a:xfrm>
          <a:prstGeom prst="pie">
            <a:avLst>
              <a:gd name="adj1" fmla="val 5400000"/>
              <a:gd name="adj2" fmla="val 756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59D243A1-2B7D-3DB5-3D2F-8CAA9102F473}"/>
              </a:ext>
            </a:extLst>
          </p:cNvPr>
          <p:cNvSpPr/>
          <p:nvPr/>
        </p:nvSpPr>
        <p:spPr>
          <a:xfrm>
            <a:off x="1762372" y="1733911"/>
            <a:ext cx="2731994" cy="542720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 dirty="0">
                <a:effectLst/>
                <a:latin typeface="+mj-lt"/>
              </a:rPr>
              <a:t>Cadeias de nucleotídeos</a:t>
            </a:r>
            <a:endParaRPr lang="pt-BR" kern="1200" dirty="0">
              <a:latin typeface="+mj-lt"/>
            </a:endParaRPr>
          </a:p>
        </p:txBody>
      </p:sp>
      <p:sp>
        <p:nvSpPr>
          <p:cNvPr id="11" name="Corda 10">
            <a:extLst>
              <a:ext uri="{FF2B5EF4-FFF2-40B4-BE49-F238E27FC236}">
                <a16:creationId xmlns:a16="http://schemas.microsoft.com/office/drawing/2014/main" id="{02ACD9C8-BFE2-B9A7-D96C-A4604916440C}"/>
              </a:ext>
            </a:extLst>
          </p:cNvPr>
          <p:cNvSpPr/>
          <p:nvPr/>
        </p:nvSpPr>
        <p:spPr>
          <a:xfrm rot="5400000">
            <a:off x="744864" y="2619681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2" name="Círculo Parcial 11">
            <a:extLst>
              <a:ext uri="{FF2B5EF4-FFF2-40B4-BE49-F238E27FC236}">
                <a16:creationId xmlns:a16="http://schemas.microsoft.com/office/drawing/2014/main" id="{057A3BD5-197D-DDEF-F670-BAD1A0317543}"/>
              </a:ext>
            </a:extLst>
          </p:cNvPr>
          <p:cNvSpPr/>
          <p:nvPr/>
        </p:nvSpPr>
        <p:spPr>
          <a:xfrm rot="5400000">
            <a:off x="835317" y="2713887"/>
            <a:ext cx="723627" cy="753653"/>
          </a:xfrm>
          <a:prstGeom prst="pie">
            <a:avLst>
              <a:gd name="adj1" fmla="val 5400000"/>
              <a:gd name="adj2" fmla="val 972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7D0416D-D832-44E2-8241-AA1229DE6B0E}"/>
              </a:ext>
            </a:extLst>
          </p:cNvPr>
          <p:cNvSpPr/>
          <p:nvPr/>
        </p:nvSpPr>
        <p:spPr>
          <a:xfrm>
            <a:off x="1762372" y="2638445"/>
            <a:ext cx="2731994" cy="542721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>
                <a:effectLst/>
                <a:latin typeface="+mj-lt"/>
              </a:rPr>
              <a:t>Bases nitrogenadas</a:t>
            </a:r>
            <a:endParaRPr lang="pt-BR" i="0" kern="12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411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15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Estrutura do DNA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F7F2A6-ED03-9A4C-2EEA-F4E7543E5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714" y="204604"/>
            <a:ext cx="5230483" cy="6448792"/>
          </a:xfrm>
          <a:prstGeom prst="rect">
            <a:avLst/>
          </a:prstGeom>
        </p:spPr>
      </p:pic>
      <p:sp>
        <p:nvSpPr>
          <p:cNvPr id="8" name="Corda 7">
            <a:extLst>
              <a:ext uri="{FF2B5EF4-FFF2-40B4-BE49-F238E27FC236}">
                <a16:creationId xmlns:a16="http://schemas.microsoft.com/office/drawing/2014/main" id="{E62F084E-40E5-90CC-6E7F-FD1B9A4269A9}"/>
              </a:ext>
            </a:extLst>
          </p:cNvPr>
          <p:cNvSpPr/>
          <p:nvPr/>
        </p:nvSpPr>
        <p:spPr>
          <a:xfrm rot="5400000">
            <a:off x="744864" y="1715146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9" name="Círculo Parcial 8">
            <a:extLst>
              <a:ext uri="{FF2B5EF4-FFF2-40B4-BE49-F238E27FC236}">
                <a16:creationId xmlns:a16="http://schemas.microsoft.com/office/drawing/2014/main" id="{BC59E84C-7F01-11B5-06A2-96EE4D56A07F}"/>
              </a:ext>
            </a:extLst>
          </p:cNvPr>
          <p:cNvSpPr/>
          <p:nvPr/>
        </p:nvSpPr>
        <p:spPr>
          <a:xfrm rot="5400000">
            <a:off x="835317" y="1809352"/>
            <a:ext cx="723627" cy="753653"/>
          </a:xfrm>
          <a:prstGeom prst="pie">
            <a:avLst>
              <a:gd name="adj1" fmla="val 5400000"/>
              <a:gd name="adj2" fmla="val 756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59D243A1-2B7D-3DB5-3D2F-8CAA9102F473}"/>
              </a:ext>
            </a:extLst>
          </p:cNvPr>
          <p:cNvSpPr/>
          <p:nvPr/>
        </p:nvSpPr>
        <p:spPr>
          <a:xfrm>
            <a:off x="1762372" y="1733911"/>
            <a:ext cx="2731994" cy="542720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 dirty="0">
                <a:effectLst/>
                <a:latin typeface="+mj-lt"/>
              </a:rPr>
              <a:t>Cadeias de nucleotídeos</a:t>
            </a:r>
            <a:endParaRPr lang="pt-BR" kern="1200" dirty="0">
              <a:latin typeface="+mj-lt"/>
            </a:endParaRPr>
          </a:p>
        </p:txBody>
      </p:sp>
      <p:sp>
        <p:nvSpPr>
          <p:cNvPr id="11" name="Corda 10">
            <a:extLst>
              <a:ext uri="{FF2B5EF4-FFF2-40B4-BE49-F238E27FC236}">
                <a16:creationId xmlns:a16="http://schemas.microsoft.com/office/drawing/2014/main" id="{02ACD9C8-BFE2-B9A7-D96C-A4604916440C}"/>
              </a:ext>
            </a:extLst>
          </p:cNvPr>
          <p:cNvSpPr/>
          <p:nvPr/>
        </p:nvSpPr>
        <p:spPr>
          <a:xfrm rot="5400000">
            <a:off x="744864" y="2619681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2" name="Círculo Parcial 11">
            <a:extLst>
              <a:ext uri="{FF2B5EF4-FFF2-40B4-BE49-F238E27FC236}">
                <a16:creationId xmlns:a16="http://schemas.microsoft.com/office/drawing/2014/main" id="{057A3BD5-197D-DDEF-F670-BAD1A0317543}"/>
              </a:ext>
            </a:extLst>
          </p:cNvPr>
          <p:cNvSpPr/>
          <p:nvPr/>
        </p:nvSpPr>
        <p:spPr>
          <a:xfrm rot="5400000">
            <a:off x="835317" y="2713887"/>
            <a:ext cx="723627" cy="753653"/>
          </a:xfrm>
          <a:prstGeom prst="pie">
            <a:avLst>
              <a:gd name="adj1" fmla="val 5400000"/>
              <a:gd name="adj2" fmla="val 972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7D0416D-D832-44E2-8241-AA1229DE6B0E}"/>
              </a:ext>
            </a:extLst>
          </p:cNvPr>
          <p:cNvSpPr/>
          <p:nvPr/>
        </p:nvSpPr>
        <p:spPr>
          <a:xfrm>
            <a:off x="1762372" y="2638445"/>
            <a:ext cx="2731994" cy="542721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>
                <a:effectLst/>
                <a:latin typeface="+mj-lt"/>
              </a:rPr>
              <a:t>Bases nitrogenadas</a:t>
            </a:r>
            <a:endParaRPr lang="pt-BR" i="0" kern="1200" dirty="0">
              <a:effectLst/>
              <a:latin typeface="+mj-lt"/>
            </a:endParaRPr>
          </a:p>
        </p:txBody>
      </p:sp>
      <p:sp>
        <p:nvSpPr>
          <p:cNvPr id="14" name="Corda 13">
            <a:extLst>
              <a:ext uri="{FF2B5EF4-FFF2-40B4-BE49-F238E27FC236}">
                <a16:creationId xmlns:a16="http://schemas.microsoft.com/office/drawing/2014/main" id="{61ECE4DE-1997-33F7-B095-56468051EF53}"/>
              </a:ext>
            </a:extLst>
          </p:cNvPr>
          <p:cNvSpPr/>
          <p:nvPr/>
        </p:nvSpPr>
        <p:spPr>
          <a:xfrm rot="5400000">
            <a:off x="744864" y="3524215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5" name="Círculo Parcial 14">
            <a:extLst>
              <a:ext uri="{FF2B5EF4-FFF2-40B4-BE49-F238E27FC236}">
                <a16:creationId xmlns:a16="http://schemas.microsoft.com/office/drawing/2014/main" id="{E5F69ADE-BFCC-0B84-E8FF-9A2E1996B49C}"/>
              </a:ext>
            </a:extLst>
          </p:cNvPr>
          <p:cNvSpPr/>
          <p:nvPr/>
        </p:nvSpPr>
        <p:spPr>
          <a:xfrm rot="5400000">
            <a:off x="835317" y="3618420"/>
            <a:ext cx="723627" cy="753653"/>
          </a:xfrm>
          <a:prstGeom prst="pie">
            <a:avLst>
              <a:gd name="adj1" fmla="val 5400000"/>
              <a:gd name="adj2" fmla="val 1188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4B60F13F-8FBF-F8E5-5725-3ADE9CFBA439}"/>
              </a:ext>
            </a:extLst>
          </p:cNvPr>
          <p:cNvSpPr/>
          <p:nvPr/>
        </p:nvSpPr>
        <p:spPr>
          <a:xfrm>
            <a:off x="1762372" y="3542979"/>
            <a:ext cx="2731994" cy="542721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>
                <a:effectLst/>
                <a:latin typeface="+mj-lt"/>
              </a:rPr>
              <a:t>Emparelhamento de bases</a:t>
            </a:r>
            <a:endParaRPr lang="pt-BR" i="0" kern="12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8728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16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Estrutura do DNA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F7F2A6-ED03-9A4C-2EEA-F4E7543E5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714" y="204604"/>
            <a:ext cx="5230483" cy="6448792"/>
          </a:xfrm>
          <a:prstGeom prst="rect">
            <a:avLst/>
          </a:prstGeom>
        </p:spPr>
      </p:pic>
      <p:sp>
        <p:nvSpPr>
          <p:cNvPr id="8" name="Corda 7">
            <a:extLst>
              <a:ext uri="{FF2B5EF4-FFF2-40B4-BE49-F238E27FC236}">
                <a16:creationId xmlns:a16="http://schemas.microsoft.com/office/drawing/2014/main" id="{E62F084E-40E5-90CC-6E7F-FD1B9A4269A9}"/>
              </a:ext>
            </a:extLst>
          </p:cNvPr>
          <p:cNvSpPr/>
          <p:nvPr/>
        </p:nvSpPr>
        <p:spPr>
          <a:xfrm rot="5400000">
            <a:off x="744864" y="1715146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9" name="Círculo Parcial 8">
            <a:extLst>
              <a:ext uri="{FF2B5EF4-FFF2-40B4-BE49-F238E27FC236}">
                <a16:creationId xmlns:a16="http://schemas.microsoft.com/office/drawing/2014/main" id="{BC59E84C-7F01-11B5-06A2-96EE4D56A07F}"/>
              </a:ext>
            </a:extLst>
          </p:cNvPr>
          <p:cNvSpPr/>
          <p:nvPr/>
        </p:nvSpPr>
        <p:spPr>
          <a:xfrm rot="5400000">
            <a:off x="835317" y="1809352"/>
            <a:ext cx="723627" cy="753653"/>
          </a:xfrm>
          <a:prstGeom prst="pie">
            <a:avLst>
              <a:gd name="adj1" fmla="val 5400000"/>
              <a:gd name="adj2" fmla="val 756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59D243A1-2B7D-3DB5-3D2F-8CAA9102F473}"/>
              </a:ext>
            </a:extLst>
          </p:cNvPr>
          <p:cNvSpPr/>
          <p:nvPr/>
        </p:nvSpPr>
        <p:spPr>
          <a:xfrm>
            <a:off x="1762372" y="1733911"/>
            <a:ext cx="2731994" cy="542720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 dirty="0">
                <a:effectLst/>
                <a:latin typeface="+mj-lt"/>
              </a:rPr>
              <a:t>Cadeias de nucleotídeos</a:t>
            </a:r>
            <a:endParaRPr lang="pt-BR" kern="1200" dirty="0">
              <a:latin typeface="+mj-lt"/>
            </a:endParaRPr>
          </a:p>
        </p:txBody>
      </p:sp>
      <p:sp>
        <p:nvSpPr>
          <p:cNvPr id="11" name="Corda 10">
            <a:extLst>
              <a:ext uri="{FF2B5EF4-FFF2-40B4-BE49-F238E27FC236}">
                <a16:creationId xmlns:a16="http://schemas.microsoft.com/office/drawing/2014/main" id="{02ACD9C8-BFE2-B9A7-D96C-A4604916440C}"/>
              </a:ext>
            </a:extLst>
          </p:cNvPr>
          <p:cNvSpPr/>
          <p:nvPr/>
        </p:nvSpPr>
        <p:spPr>
          <a:xfrm rot="5400000">
            <a:off x="744864" y="2619681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2" name="Círculo Parcial 11">
            <a:extLst>
              <a:ext uri="{FF2B5EF4-FFF2-40B4-BE49-F238E27FC236}">
                <a16:creationId xmlns:a16="http://schemas.microsoft.com/office/drawing/2014/main" id="{057A3BD5-197D-DDEF-F670-BAD1A0317543}"/>
              </a:ext>
            </a:extLst>
          </p:cNvPr>
          <p:cNvSpPr/>
          <p:nvPr/>
        </p:nvSpPr>
        <p:spPr>
          <a:xfrm rot="5400000">
            <a:off x="835317" y="2713887"/>
            <a:ext cx="723627" cy="753653"/>
          </a:xfrm>
          <a:prstGeom prst="pie">
            <a:avLst>
              <a:gd name="adj1" fmla="val 5400000"/>
              <a:gd name="adj2" fmla="val 972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7D0416D-D832-44E2-8241-AA1229DE6B0E}"/>
              </a:ext>
            </a:extLst>
          </p:cNvPr>
          <p:cNvSpPr/>
          <p:nvPr/>
        </p:nvSpPr>
        <p:spPr>
          <a:xfrm>
            <a:off x="1762372" y="2638445"/>
            <a:ext cx="2731994" cy="542721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>
                <a:effectLst/>
                <a:latin typeface="+mj-lt"/>
              </a:rPr>
              <a:t>Bases nitrogenadas</a:t>
            </a:r>
            <a:endParaRPr lang="pt-BR" i="0" kern="1200" dirty="0">
              <a:effectLst/>
              <a:latin typeface="+mj-lt"/>
            </a:endParaRPr>
          </a:p>
        </p:txBody>
      </p:sp>
      <p:sp>
        <p:nvSpPr>
          <p:cNvPr id="14" name="Corda 13">
            <a:extLst>
              <a:ext uri="{FF2B5EF4-FFF2-40B4-BE49-F238E27FC236}">
                <a16:creationId xmlns:a16="http://schemas.microsoft.com/office/drawing/2014/main" id="{61ECE4DE-1997-33F7-B095-56468051EF53}"/>
              </a:ext>
            </a:extLst>
          </p:cNvPr>
          <p:cNvSpPr/>
          <p:nvPr/>
        </p:nvSpPr>
        <p:spPr>
          <a:xfrm rot="5400000">
            <a:off x="744864" y="3524215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5" name="Círculo Parcial 14">
            <a:extLst>
              <a:ext uri="{FF2B5EF4-FFF2-40B4-BE49-F238E27FC236}">
                <a16:creationId xmlns:a16="http://schemas.microsoft.com/office/drawing/2014/main" id="{E5F69ADE-BFCC-0B84-E8FF-9A2E1996B49C}"/>
              </a:ext>
            </a:extLst>
          </p:cNvPr>
          <p:cNvSpPr/>
          <p:nvPr/>
        </p:nvSpPr>
        <p:spPr>
          <a:xfrm rot="5400000">
            <a:off x="835317" y="3618420"/>
            <a:ext cx="723627" cy="753653"/>
          </a:xfrm>
          <a:prstGeom prst="pie">
            <a:avLst>
              <a:gd name="adj1" fmla="val 5400000"/>
              <a:gd name="adj2" fmla="val 1188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4B60F13F-8FBF-F8E5-5725-3ADE9CFBA439}"/>
              </a:ext>
            </a:extLst>
          </p:cNvPr>
          <p:cNvSpPr/>
          <p:nvPr/>
        </p:nvSpPr>
        <p:spPr>
          <a:xfrm>
            <a:off x="1762372" y="3542979"/>
            <a:ext cx="2731994" cy="542721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>
                <a:effectLst/>
                <a:latin typeface="+mj-lt"/>
              </a:rPr>
              <a:t>Emparelhamento de bases</a:t>
            </a:r>
            <a:endParaRPr lang="pt-BR" i="0" kern="1200" dirty="0">
              <a:effectLst/>
              <a:latin typeface="+mj-lt"/>
            </a:endParaRPr>
          </a:p>
        </p:txBody>
      </p:sp>
      <p:sp>
        <p:nvSpPr>
          <p:cNvPr id="17" name="Corda 16">
            <a:extLst>
              <a:ext uri="{FF2B5EF4-FFF2-40B4-BE49-F238E27FC236}">
                <a16:creationId xmlns:a16="http://schemas.microsoft.com/office/drawing/2014/main" id="{237351B3-19D9-A735-C7E7-688A3CA3AE65}"/>
              </a:ext>
            </a:extLst>
          </p:cNvPr>
          <p:cNvSpPr/>
          <p:nvPr/>
        </p:nvSpPr>
        <p:spPr>
          <a:xfrm rot="5400000">
            <a:off x="744864" y="4428749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8" name="Círculo Parcial 17">
            <a:extLst>
              <a:ext uri="{FF2B5EF4-FFF2-40B4-BE49-F238E27FC236}">
                <a16:creationId xmlns:a16="http://schemas.microsoft.com/office/drawing/2014/main" id="{F5B09F80-688B-ABCC-25F2-011B467827F4}"/>
              </a:ext>
            </a:extLst>
          </p:cNvPr>
          <p:cNvSpPr/>
          <p:nvPr/>
        </p:nvSpPr>
        <p:spPr>
          <a:xfrm rot="5400000">
            <a:off x="835317" y="4522955"/>
            <a:ext cx="723627" cy="753653"/>
          </a:xfrm>
          <a:prstGeom prst="pie">
            <a:avLst>
              <a:gd name="adj1" fmla="val 5400000"/>
              <a:gd name="adj2" fmla="val 1404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34A07209-4DB1-33EB-48BE-88EE10571089}"/>
              </a:ext>
            </a:extLst>
          </p:cNvPr>
          <p:cNvSpPr/>
          <p:nvPr/>
        </p:nvSpPr>
        <p:spPr>
          <a:xfrm>
            <a:off x="1762372" y="4447514"/>
            <a:ext cx="2731994" cy="542721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>
                <a:effectLst/>
                <a:latin typeface="+mj-lt"/>
              </a:rPr>
              <a:t>Orientação antiparalela</a:t>
            </a:r>
            <a:endParaRPr lang="pt-BR" i="0" kern="12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96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17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Estrutura do DNA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F7F2A6-ED03-9A4C-2EEA-F4E7543E5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714" y="204604"/>
            <a:ext cx="5230483" cy="6448792"/>
          </a:xfrm>
          <a:prstGeom prst="rect">
            <a:avLst/>
          </a:prstGeom>
        </p:spPr>
      </p:pic>
      <p:sp>
        <p:nvSpPr>
          <p:cNvPr id="8" name="Corda 7">
            <a:extLst>
              <a:ext uri="{FF2B5EF4-FFF2-40B4-BE49-F238E27FC236}">
                <a16:creationId xmlns:a16="http://schemas.microsoft.com/office/drawing/2014/main" id="{E62F084E-40E5-90CC-6E7F-FD1B9A4269A9}"/>
              </a:ext>
            </a:extLst>
          </p:cNvPr>
          <p:cNvSpPr/>
          <p:nvPr/>
        </p:nvSpPr>
        <p:spPr>
          <a:xfrm rot="5400000">
            <a:off x="744864" y="1715146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9" name="Círculo Parcial 8">
            <a:extLst>
              <a:ext uri="{FF2B5EF4-FFF2-40B4-BE49-F238E27FC236}">
                <a16:creationId xmlns:a16="http://schemas.microsoft.com/office/drawing/2014/main" id="{BC59E84C-7F01-11B5-06A2-96EE4D56A07F}"/>
              </a:ext>
            </a:extLst>
          </p:cNvPr>
          <p:cNvSpPr/>
          <p:nvPr/>
        </p:nvSpPr>
        <p:spPr>
          <a:xfrm rot="5400000">
            <a:off x="835317" y="1809352"/>
            <a:ext cx="723627" cy="753653"/>
          </a:xfrm>
          <a:prstGeom prst="pie">
            <a:avLst>
              <a:gd name="adj1" fmla="val 5400000"/>
              <a:gd name="adj2" fmla="val 756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59D243A1-2B7D-3DB5-3D2F-8CAA9102F473}"/>
              </a:ext>
            </a:extLst>
          </p:cNvPr>
          <p:cNvSpPr/>
          <p:nvPr/>
        </p:nvSpPr>
        <p:spPr>
          <a:xfrm>
            <a:off x="1762372" y="1733911"/>
            <a:ext cx="2731994" cy="542720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 dirty="0">
                <a:effectLst/>
                <a:latin typeface="+mj-lt"/>
              </a:rPr>
              <a:t>Cadeias de nucleotídeos</a:t>
            </a:r>
            <a:endParaRPr lang="pt-BR" kern="1200" dirty="0">
              <a:latin typeface="+mj-lt"/>
            </a:endParaRPr>
          </a:p>
        </p:txBody>
      </p:sp>
      <p:sp>
        <p:nvSpPr>
          <p:cNvPr id="11" name="Corda 10">
            <a:extLst>
              <a:ext uri="{FF2B5EF4-FFF2-40B4-BE49-F238E27FC236}">
                <a16:creationId xmlns:a16="http://schemas.microsoft.com/office/drawing/2014/main" id="{02ACD9C8-BFE2-B9A7-D96C-A4604916440C}"/>
              </a:ext>
            </a:extLst>
          </p:cNvPr>
          <p:cNvSpPr/>
          <p:nvPr/>
        </p:nvSpPr>
        <p:spPr>
          <a:xfrm rot="5400000">
            <a:off x="744864" y="2619681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2" name="Círculo Parcial 11">
            <a:extLst>
              <a:ext uri="{FF2B5EF4-FFF2-40B4-BE49-F238E27FC236}">
                <a16:creationId xmlns:a16="http://schemas.microsoft.com/office/drawing/2014/main" id="{057A3BD5-197D-DDEF-F670-BAD1A0317543}"/>
              </a:ext>
            </a:extLst>
          </p:cNvPr>
          <p:cNvSpPr/>
          <p:nvPr/>
        </p:nvSpPr>
        <p:spPr>
          <a:xfrm rot="5400000">
            <a:off x="835317" y="2713887"/>
            <a:ext cx="723627" cy="753653"/>
          </a:xfrm>
          <a:prstGeom prst="pie">
            <a:avLst>
              <a:gd name="adj1" fmla="val 5400000"/>
              <a:gd name="adj2" fmla="val 972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7D0416D-D832-44E2-8241-AA1229DE6B0E}"/>
              </a:ext>
            </a:extLst>
          </p:cNvPr>
          <p:cNvSpPr/>
          <p:nvPr/>
        </p:nvSpPr>
        <p:spPr>
          <a:xfrm>
            <a:off x="1762372" y="2638445"/>
            <a:ext cx="2731994" cy="542721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>
                <a:effectLst/>
                <a:latin typeface="+mj-lt"/>
              </a:rPr>
              <a:t>Bases nitrogenadas</a:t>
            </a:r>
            <a:endParaRPr lang="pt-BR" i="0" kern="1200" dirty="0">
              <a:effectLst/>
              <a:latin typeface="+mj-lt"/>
            </a:endParaRPr>
          </a:p>
        </p:txBody>
      </p:sp>
      <p:sp>
        <p:nvSpPr>
          <p:cNvPr id="14" name="Corda 13">
            <a:extLst>
              <a:ext uri="{FF2B5EF4-FFF2-40B4-BE49-F238E27FC236}">
                <a16:creationId xmlns:a16="http://schemas.microsoft.com/office/drawing/2014/main" id="{61ECE4DE-1997-33F7-B095-56468051EF53}"/>
              </a:ext>
            </a:extLst>
          </p:cNvPr>
          <p:cNvSpPr/>
          <p:nvPr/>
        </p:nvSpPr>
        <p:spPr>
          <a:xfrm rot="5400000">
            <a:off x="744864" y="3524215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5" name="Círculo Parcial 14">
            <a:extLst>
              <a:ext uri="{FF2B5EF4-FFF2-40B4-BE49-F238E27FC236}">
                <a16:creationId xmlns:a16="http://schemas.microsoft.com/office/drawing/2014/main" id="{E5F69ADE-BFCC-0B84-E8FF-9A2E1996B49C}"/>
              </a:ext>
            </a:extLst>
          </p:cNvPr>
          <p:cNvSpPr/>
          <p:nvPr/>
        </p:nvSpPr>
        <p:spPr>
          <a:xfrm rot="5400000">
            <a:off x="835317" y="3618420"/>
            <a:ext cx="723627" cy="753653"/>
          </a:xfrm>
          <a:prstGeom prst="pie">
            <a:avLst>
              <a:gd name="adj1" fmla="val 5400000"/>
              <a:gd name="adj2" fmla="val 1188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4B60F13F-8FBF-F8E5-5725-3ADE9CFBA439}"/>
              </a:ext>
            </a:extLst>
          </p:cNvPr>
          <p:cNvSpPr/>
          <p:nvPr/>
        </p:nvSpPr>
        <p:spPr>
          <a:xfrm>
            <a:off x="1762372" y="3542979"/>
            <a:ext cx="2731994" cy="542721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>
                <a:effectLst/>
                <a:latin typeface="+mj-lt"/>
              </a:rPr>
              <a:t>Emparelhamento de bases</a:t>
            </a:r>
            <a:endParaRPr lang="pt-BR" i="0" kern="1200" dirty="0">
              <a:effectLst/>
              <a:latin typeface="+mj-lt"/>
            </a:endParaRPr>
          </a:p>
        </p:txBody>
      </p:sp>
      <p:sp>
        <p:nvSpPr>
          <p:cNvPr id="17" name="Corda 16">
            <a:extLst>
              <a:ext uri="{FF2B5EF4-FFF2-40B4-BE49-F238E27FC236}">
                <a16:creationId xmlns:a16="http://schemas.microsoft.com/office/drawing/2014/main" id="{237351B3-19D9-A735-C7E7-688A3CA3AE65}"/>
              </a:ext>
            </a:extLst>
          </p:cNvPr>
          <p:cNvSpPr/>
          <p:nvPr/>
        </p:nvSpPr>
        <p:spPr>
          <a:xfrm rot="5400000">
            <a:off x="744864" y="4428749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8" name="Círculo Parcial 17">
            <a:extLst>
              <a:ext uri="{FF2B5EF4-FFF2-40B4-BE49-F238E27FC236}">
                <a16:creationId xmlns:a16="http://schemas.microsoft.com/office/drawing/2014/main" id="{F5B09F80-688B-ABCC-25F2-011B467827F4}"/>
              </a:ext>
            </a:extLst>
          </p:cNvPr>
          <p:cNvSpPr/>
          <p:nvPr/>
        </p:nvSpPr>
        <p:spPr>
          <a:xfrm rot="5400000">
            <a:off x="835317" y="4522955"/>
            <a:ext cx="723627" cy="753653"/>
          </a:xfrm>
          <a:prstGeom prst="pie">
            <a:avLst>
              <a:gd name="adj1" fmla="val 5400000"/>
              <a:gd name="adj2" fmla="val 1404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34A07209-4DB1-33EB-48BE-88EE10571089}"/>
              </a:ext>
            </a:extLst>
          </p:cNvPr>
          <p:cNvSpPr/>
          <p:nvPr/>
        </p:nvSpPr>
        <p:spPr>
          <a:xfrm>
            <a:off x="1762372" y="4447514"/>
            <a:ext cx="2731994" cy="542721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>
                <a:effectLst/>
                <a:latin typeface="+mj-lt"/>
              </a:rPr>
              <a:t>Orientação antiparalela</a:t>
            </a:r>
            <a:endParaRPr lang="pt-BR" i="0" kern="1200" dirty="0">
              <a:effectLst/>
              <a:latin typeface="+mj-lt"/>
            </a:endParaRPr>
          </a:p>
        </p:txBody>
      </p:sp>
      <p:sp>
        <p:nvSpPr>
          <p:cNvPr id="20" name="Corda 19">
            <a:extLst>
              <a:ext uri="{FF2B5EF4-FFF2-40B4-BE49-F238E27FC236}">
                <a16:creationId xmlns:a16="http://schemas.microsoft.com/office/drawing/2014/main" id="{2AE207AE-3D83-7C69-23AF-87184CFCE0B8}"/>
              </a:ext>
            </a:extLst>
          </p:cNvPr>
          <p:cNvSpPr/>
          <p:nvPr/>
        </p:nvSpPr>
        <p:spPr>
          <a:xfrm rot="5400000">
            <a:off x="744864" y="5333283"/>
            <a:ext cx="904534" cy="942066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21" name="Círculo Parcial 20">
            <a:extLst>
              <a:ext uri="{FF2B5EF4-FFF2-40B4-BE49-F238E27FC236}">
                <a16:creationId xmlns:a16="http://schemas.microsoft.com/office/drawing/2014/main" id="{C85D4B46-983B-6F40-4085-7F600C4BC90E}"/>
              </a:ext>
            </a:extLst>
          </p:cNvPr>
          <p:cNvSpPr/>
          <p:nvPr/>
        </p:nvSpPr>
        <p:spPr>
          <a:xfrm rot="5400000">
            <a:off x="835317" y="5427488"/>
            <a:ext cx="723627" cy="753653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D2DB2083-6415-453E-A182-73C7ED0F3F12}"/>
              </a:ext>
            </a:extLst>
          </p:cNvPr>
          <p:cNvSpPr/>
          <p:nvPr/>
        </p:nvSpPr>
        <p:spPr>
          <a:xfrm>
            <a:off x="1762372" y="5352047"/>
            <a:ext cx="2731994" cy="542721"/>
          </a:xfrm>
          <a:custGeom>
            <a:avLst/>
            <a:gdLst>
              <a:gd name="connsiteX0" fmla="*/ 0 w 3928533"/>
              <a:gd name="connsiteY0" fmla="*/ 0 h 812800"/>
              <a:gd name="connsiteX1" fmla="*/ 3928533 w 3928533"/>
              <a:gd name="connsiteY1" fmla="*/ 0 h 812800"/>
              <a:gd name="connsiteX2" fmla="*/ 3928533 w 3928533"/>
              <a:gd name="connsiteY2" fmla="*/ 812800 h 812800"/>
              <a:gd name="connsiteX3" fmla="*/ 0 w 3928533"/>
              <a:gd name="connsiteY3" fmla="*/ 812800 h 812800"/>
              <a:gd name="connsiteX4" fmla="*/ 0 w 39285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533" h="812800">
                <a:moveTo>
                  <a:pt x="0" y="0"/>
                </a:moveTo>
                <a:lnTo>
                  <a:pt x="3928533" y="0"/>
                </a:lnTo>
                <a:lnTo>
                  <a:pt x="39285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0" bIns="0" numCol="1" spcCol="1270" anchor="b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i="0" kern="1200" dirty="0">
                <a:effectLst/>
                <a:latin typeface="+mj-lt"/>
              </a:rPr>
              <a:t>Estrutura em hélice</a:t>
            </a:r>
            <a:endParaRPr lang="pt-BR" kern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666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18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Codificação da informação genética no DNA</a:t>
            </a:r>
          </a:p>
        </p:txBody>
      </p:sp>
      <p:pic>
        <p:nvPicPr>
          <p:cNvPr id="5124" name="Picture 4" descr="What is the 'Central Dogma'? – YourGenome">
            <a:extLst>
              <a:ext uri="{FF2B5EF4-FFF2-40B4-BE49-F238E27FC236}">
                <a16:creationId xmlns:a16="http://schemas.microsoft.com/office/drawing/2014/main" id="{071B8656-9329-03CC-A31C-F26DAF717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68" y="1009782"/>
            <a:ext cx="3394647" cy="54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9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19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Codificação da informação genética no DNA</a:t>
            </a:r>
          </a:p>
        </p:txBody>
      </p:sp>
      <p:pic>
        <p:nvPicPr>
          <p:cNvPr id="5122" name="Picture 2" descr="PDF) MAPA CONCEITUAL | Carlos Barsou - Academia.edu">
            <a:extLst>
              <a:ext uri="{FF2B5EF4-FFF2-40B4-BE49-F238E27FC236}">
                <a16:creationId xmlns:a16="http://schemas.microsoft.com/office/drawing/2014/main" id="{2A1B9CFE-AF8D-5AA0-9434-85F73337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84" y="1011086"/>
            <a:ext cx="7635816" cy="572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at is the 'Central Dogma'? – YourGenome">
            <a:extLst>
              <a:ext uri="{FF2B5EF4-FFF2-40B4-BE49-F238E27FC236}">
                <a16:creationId xmlns:a16="http://schemas.microsoft.com/office/drawing/2014/main" id="{071B8656-9329-03CC-A31C-F26DAF717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68" y="1009782"/>
            <a:ext cx="3394647" cy="54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2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Índice 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id="{96C905EC-794E-28DC-E94E-20B8213A21BB}"/>
              </a:ext>
            </a:extLst>
          </p:cNvPr>
          <p:cNvSpPr txBox="1">
            <a:spLocks/>
          </p:cNvSpPr>
          <p:nvPr/>
        </p:nvSpPr>
        <p:spPr>
          <a:xfrm>
            <a:off x="622260" y="1211057"/>
            <a:ext cx="10054400" cy="4211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da Aula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Fluxo de Informação Genética na Célula</a:t>
            </a:r>
            <a:endParaRPr lang="pt-BR" sz="28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Estrutura de Genomas </a:t>
            </a:r>
            <a:endParaRPr lang="pt-BR" sz="28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que Sequenciar Genomas?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do Sequenciamento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Estratégias e Desafios do Sequenciamento</a:t>
            </a:r>
            <a:endParaRPr lang="pt-BR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Visita ao Centro de Genômica Funcional </a:t>
            </a:r>
            <a:endParaRPr lang="pt-BR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18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20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Replicação do DNA</a:t>
            </a:r>
          </a:p>
        </p:txBody>
      </p:sp>
      <p:pic>
        <p:nvPicPr>
          <p:cNvPr id="16386" name="Picture 2" descr="DNA Replication – Easy Peasy All-in-One High School">
            <a:extLst>
              <a:ext uri="{FF2B5EF4-FFF2-40B4-BE49-F238E27FC236}">
                <a16:creationId xmlns:a16="http://schemas.microsoft.com/office/drawing/2014/main" id="{24C8C539-AE96-B5AC-2944-D8B61DD03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58" y="1152324"/>
            <a:ext cx="8540150" cy="527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75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21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Replicação do DNA</a:t>
            </a:r>
          </a:p>
        </p:txBody>
      </p:sp>
      <p:pic>
        <p:nvPicPr>
          <p:cNvPr id="18436" name="Picture 4" descr="DNA Replication">
            <a:extLst>
              <a:ext uri="{FF2B5EF4-FFF2-40B4-BE49-F238E27FC236}">
                <a16:creationId xmlns:a16="http://schemas.microsoft.com/office/drawing/2014/main" id="{9EFC86A3-4763-A316-6CDD-C61DCDCA4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2" y="181022"/>
            <a:ext cx="11859128" cy="66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98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22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Replicação do DNA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19A465B-C787-6DF4-0709-A351728605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304737"/>
              </p:ext>
            </p:extLst>
          </p:nvPr>
        </p:nvGraphicFramePr>
        <p:xfrm>
          <a:off x="7591244" y="1328468"/>
          <a:ext cx="4104257" cy="4908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4" name="Picture 4" descr="Replicação do DNA: o que é, importância, processo - Biologia Net">
            <a:extLst>
              <a:ext uri="{FF2B5EF4-FFF2-40B4-BE49-F238E27FC236}">
                <a16:creationId xmlns:a16="http://schemas.microsoft.com/office/drawing/2014/main" id="{E75FAE1D-1F3A-7F10-1232-49A4C7A54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31" y="2191963"/>
            <a:ext cx="6751066" cy="318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45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6BED9-D48F-96AE-8914-40743E2BD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Estrutura de Genomas </a:t>
            </a:r>
          </a:p>
        </p:txBody>
      </p:sp>
    </p:spTree>
    <p:extLst>
      <p:ext uri="{BB962C8B-B14F-4D97-AF65-F5344CB8AC3E}">
        <p14:creationId xmlns:p14="http://schemas.microsoft.com/office/powerpoint/2010/main" val="1075704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24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O que é um Genoma?</a:t>
            </a:r>
          </a:p>
        </p:txBody>
      </p:sp>
      <p:pic>
        <p:nvPicPr>
          <p:cNvPr id="27650" name="Picture 2" descr="Genome Sequencing and the Genome India Project - Rau's IAS">
            <a:extLst>
              <a:ext uri="{FF2B5EF4-FFF2-40B4-BE49-F238E27FC236}">
                <a16:creationId xmlns:a16="http://schemas.microsoft.com/office/drawing/2014/main" id="{3DA14C0E-A2C6-5A2B-F720-2024A6EB5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43" y="103239"/>
            <a:ext cx="3958580" cy="665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AC214D8-402F-5FA1-1D69-82D3AD264389}"/>
              </a:ext>
            </a:extLst>
          </p:cNvPr>
          <p:cNvSpPr txBox="1"/>
          <p:nvPr/>
        </p:nvSpPr>
        <p:spPr>
          <a:xfrm>
            <a:off x="397533" y="1768585"/>
            <a:ext cx="632642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O genoma representa todas as informações genéticas transmitidas de uma geração para outra em um organismo;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Essas informações são registradas em forma de DNA, embora em alguns vírus, elas também podem ser encontradas em RNA;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O genoma abrange não apenas os genes mas também as regiões de DNA que não desempenham um papel direto na produção de proteínas.</a:t>
            </a:r>
          </a:p>
        </p:txBody>
      </p:sp>
    </p:spTree>
    <p:extLst>
      <p:ext uri="{BB962C8B-B14F-4D97-AF65-F5344CB8AC3E}">
        <p14:creationId xmlns:p14="http://schemas.microsoft.com/office/powerpoint/2010/main" val="2878832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25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O que é um Genoma?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FDC096-3936-21DE-961E-0B716AC72399}"/>
              </a:ext>
            </a:extLst>
          </p:cNvPr>
          <p:cNvSpPr txBox="1"/>
          <p:nvPr/>
        </p:nvSpPr>
        <p:spPr>
          <a:xfrm>
            <a:off x="699456" y="1119411"/>
            <a:ext cx="10212959" cy="544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2">
                    <a:lumMod val="10000"/>
                  </a:schemeClr>
                </a:solidFill>
              </a:rPr>
              <a:t>Genes Estruturais: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10000"/>
                  </a:schemeClr>
                </a:solidFill>
              </a:rPr>
              <a:t> Os genes estruturais podem ser divididos em dois tipos principais: genes codificadores de proteínas e genes codificadores de RNA funcional (como RNA ribossômico e RNA transportador)</a:t>
            </a:r>
          </a:p>
          <a:p>
            <a:pPr lvl="1">
              <a:lnSpc>
                <a:spcPct val="150000"/>
              </a:lnSpc>
            </a:pPr>
            <a:endParaRPr lang="pt-BR" dirty="0">
              <a:solidFill>
                <a:schemeClr val="tx2">
                  <a:lumMod val="1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2">
                    <a:lumMod val="10000"/>
                  </a:schemeClr>
                </a:solidFill>
              </a:rPr>
              <a:t>Sequências Funcionais: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10000"/>
                  </a:schemeClr>
                </a:solidFill>
              </a:rPr>
              <a:t>Sequências funcionais garantem que os genes sejam ativados ou desativados no momento certo e desempenham papéis críticos nos processos celulares, como a regulação da transcrição, a formação de cromossomos e muito mais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solidFill>
                <a:schemeClr val="tx2">
                  <a:lumMod val="1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2">
                    <a:lumMod val="10000"/>
                  </a:schemeClr>
                </a:solidFill>
              </a:rPr>
              <a:t>Sequências Não Funcionais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10000"/>
                  </a:schemeClr>
                </a:solidFill>
              </a:rPr>
              <a:t>Essas sequências podem ser resquícios de elementos genéticos antigos, sequências repetitivas ou regiões do genoma que não têm uma função conhecida no contexto atual</a:t>
            </a:r>
          </a:p>
        </p:txBody>
      </p:sp>
    </p:spTree>
    <p:extLst>
      <p:ext uri="{BB962C8B-B14F-4D97-AF65-F5344CB8AC3E}">
        <p14:creationId xmlns:p14="http://schemas.microsoft.com/office/powerpoint/2010/main" val="3674911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26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Estrutura do Genoma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EF4C208F-902A-B021-7096-1752A1CA6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784105"/>
              </p:ext>
            </p:extLst>
          </p:nvPr>
        </p:nvGraphicFramePr>
        <p:xfrm>
          <a:off x="1401313" y="1746208"/>
          <a:ext cx="9389373" cy="3878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791">
                  <a:extLst>
                    <a:ext uri="{9D8B030D-6E8A-4147-A177-3AD203B41FA5}">
                      <a16:colId xmlns:a16="http://schemas.microsoft.com/office/drawing/2014/main" val="1843104072"/>
                    </a:ext>
                  </a:extLst>
                </a:gridCol>
                <a:gridCol w="3129791">
                  <a:extLst>
                    <a:ext uri="{9D8B030D-6E8A-4147-A177-3AD203B41FA5}">
                      <a16:colId xmlns:a16="http://schemas.microsoft.com/office/drawing/2014/main" val="722816500"/>
                    </a:ext>
                  </a:extLst>
                </a:gridCol>
                <a:gridCol w="3129791">
                  <a:extLst>
                    <a:ext uri="{9D8B030D-6E8A-4147-A177-3AD203B41FA5}">
                      <a16:colId xmlns:a16="http://schemas.microsoft.com/office/drawing/2014/main" val="2954882979"/>
                    </a:ext>
                  </a:extLst>
                </a:gridCol>
              </a:tblGrid>
              <a:tr h="659410">
                <a:tc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Procariotos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Eucariotos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33173"/>
                  </a:ext>
                </a:extLst>
              </a:tr>
              <a:tr h="921367"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Compartimentalização celular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Não possuem núcleo definido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Possuem um núcleo definido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227816"/>
                  </a:ext>
                </a:extLst>
              </a:tr>
              <a:tr h="921367"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Tamanho do genoma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São geralmente muito menores e mais simples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Genoma humano, por exemplo, contém cerca de 3 bilhões de pares de bases de DNA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924377"/>
                  </a:ext>
                </a:extLst>
              </a:tr>
              <a:tr h="1376071"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Organização do DNA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Genoma geralmente organizado em um único cromossomo circular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 DNA é organizado em unidades chamadas cromossomos, e a organização é mais complexa devido à presença de </a:t>
                      </a:r>
                      <a:r>
                        <a:rPr lang="pt-BR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introns</a:t>
                      </a: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pt-BR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exons</a:t>
                      </a: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e regiões regulatórias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470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926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27</a:t>
            </a:fld>
            <a:endParaRPr kern="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E6A3F45-61F4-D436-FA64-491A6D6FB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162" y="343195"/>
            <a:ext cx="7136520" cy="617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39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28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Estrutura do Genoma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A1E7887E-F5F1-C62D-25A9-F16EF26D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4" y="4992965"/>
            <a:ext cx="35814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EB48C3DD-FEB5-335A-F5FC-ECF569C9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0" y="1235373"/>
            <a:ext cx="9598684" cy="338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10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29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Estrutura do Genoma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A2268082-E9E0-2E10-07AA-8C1187889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66" y="1156444"/>
            <a:ext cx="8268868" cy="548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80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3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Objetivos 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id="{96C905EC-794E-28DC-E94E-20B8213A21BB}"/>
              </a:ext>
            </a:extLst>
          </p:cNvPr>
          <p:cNvSpPr txBox="1">
            <a:spLocks/>
          </p:cNvSpPr>
          <p:nvPr/>
        </p:nvSpPr>
        <p:spPr>
          <a:xfrm>
            <a:off x="613634" y="1433340"/>
            <a:ext cx="10054400" cy="4211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Compreender o fluxo de informação genética na célula.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Explorar a estrutura dos genomas e sua organização.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Discutir as principais estratégias de sequenciamento de genomas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059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6BED9-D48F-96AE-8914-40743E2BD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Importância do Sequenciamento Genômico</a:t>
            </a:r>
          </a:p>
        </p:txBody>
      </p:sp>
    </p:spTree>
    <p:extLst>
      <p:ext uri="{BB962C8B-B14F-4D97-AF65-F5344CB8AC3E}">
        <p14:creationId xmlns:p14="http://schemas.microsoft.com/office/powerpoint/2010/main" val="4161614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31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Instituto Tecnológico Vale – Genômica Ambiental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C56912A-BD43-34EB-AF6D-869A34E6C1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68" t="18962" r="2674" b="1289"/>
          <a:stretch/>
        </p:blipFill>
        <p:spPr>
          <a:xfrm>
            <a:off x="6199973" y="1763148"/>
            <a:ext cx="5756237" cy="461513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6451557-5555-EB87-EDC1-35FD4A9997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474"/>
          <a:stretch/>
        </p:blipFill>
        <p:spPr>
          <a:xfrm>
            <a:off x="6828133" y="1958994"/>
            <a:ext cx="2410759" cy="777392"/>
          </a:xfrm>
          <a:prstGeom prst="rect">
            <a:avLst/>
          </a:prstGeom>
        </p:spPr>
      </p:pic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463C0280-F4FB-6661-408A-F76A9B6C7671}"/>
              </a:ext>
            </a:extLst>
          </p:cNvPr>
          <p:cNvSpPr txBox="1">
            <a:spLocks/>
          </p:cNvSpPr>
          <p:nvPr/>
        </p:nvSpPr>
        <p:spPr>
          <a:xfrm>
            <a:off x="742453" y="1504356"/>
            <a:ext cx="4846887" cy="4211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Levantamento do patrimônio genético da fauna e flora Amazônicas.</a:t>
            </a:r>
            <a:b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 por assinaturas moleculares de plantas, animais e análises da comunidade microbiana em ambientes complexos como solo, ambientes aquáticos e cavernícolas.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Compreensão de genoma, análise de trânscriptomica e proteômica.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Buca e construção do banco de dados taxonômico molecular da ordem </a:t>
            </a:r>
            <a:r>
              <a:rPr lang="pt-BR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Squamata</a:t>
            </a:r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região de Carajás.</a:t>
            </a:r>
          </a:p>
          <a:p>
            <a:endParaRPr lang="pt-BR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10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720218B-922C-B8DC-2675-A2E7BE20F368}"/>
              </a:ext>
            </a:extLst>
          </p:cNvPr>
          <p:cNvSpPr/>
          <p:nvPr/>
        </p:nvSpPr>
        <p:spPr>
          <a:xfrm>
            <a:off x="1297221" y="391730"/>
            <a:ext cx="1861698" cy="1326456"/>
          </a:xfrm>
          <a:custGeom>
            <a:avLst/>
            <a:gdLst/>
            <a:ahLst/>
            <a:cxnLst/>
            <a:rect l="l" t="t" r="r" b="b"/>
            <a:pathLst>
              <a:path w="3241110" h="2491866">
                <a:moveTo>
                  <a:pt x="0" y="0"/>
                </a:moveTo>
                <a:lnTo>
                  <a:pt x="3241110" y="0"/>
                </a:lnTo>
                <a:lnTo>
                  <a:pt x="3241110" y="2491866"/>
                </a:lnTo>
                <a:lnTo>
                  <a:pt x="0" y="24918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0C5EF-F9A9-A691-A34F-93968D60C37B}"/>
              </a:ext>
            </a:extLst>
          </p:cNvPr>
          <p:cNvSpPr txBox="1"/>
          <p:nvPr/>
        </p:nvSpPr>
        <p:spPr>
          <a:xfrm>
            <a:off x="2494690" y="747278"/>
            <a:ext cx="6926580" cy="615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333" dirty="0">
                <a:solidFill>
                  <a:schemeClr val="bg1"/>
                </a:solidFill>
                <a:latin typeface="Roboto Slab Thin" panose="020B0604020202020204" pitchFamily="2" charset="0"/>
                <a:ea typeface="Roboto Slab Thin" panose="020B0604020202020204" pitchFamily="2" charset="0"/>
                <a:cs typeface="Roboto Slab Thin" panose="020B0604020202020204" pitchFamily="2" charset="0"/>
              </a:rPr>
              <a:t>UNIVERSIDADE DE SÃO PAULO – USP</a:t>
            </a:r>
          </a:p>
          <a:p>
            <a:pPr algn="ctr">
              <a:spcBef>
                <a:spcPct val="0"/>
              </a:spcBef>
            </a:pPr>
            <a:r>
              <a:rPr lang="pt-BR" sz="1333" dirty="0">
                <a:solidFill>
                  <a:schemeClr val="bg1"/>
                </a:solidFill>
                <a:latin typeface="Roboto Slab Thin" panose="020B0604020202020204" pitchFamily="2" charset="0"/>
                <a:ea typeface="Roboto Slab Thin" panose="020B0604020202020204" pitchFamily="2" charset="0"/>
                <a:cs typeface="Roboto Slab Thin" panose="020B0604020202020204" pitchFamily="2" charset="0"/>
              </a:rPr>
              <a:t>CENTRO DE ENERGIA NUCLEAR NA AGRICULTURA – CENA</a:t>
            </a:r>
            <a:br>
              <a:rPr lang="pt-BR" sz="1333" dirty="0">
                <a:solidFill>
                  <a:schemeClr val="bg1"/>
                </a:solidFill>
                <a:latin typeface="Roboto Slab Thin" panose="020B0604020202020204" pitchFamily="2" charset="0"/>
                <a:ea typeface="Roboto Slab Thin" panose="020B0604020202020204" pitchFamily="2" charset="0"/>
                <a:cs typeface="Roboto Slab Thin" panose="020B0604020202020204" pitchFamily="2" charset="0"/>
              </a:rPr>
            </a:br>
            <a:r>
              <a:rPr lang="pt-BR" sz="1333" dirty="0">
                <a:solidFill>
                  <a:schemeClr val="bg1"/>
                </a:solidFill>
                <a:latin typeface="Roboto Slab Thin" panose="020B0604020202020204" pitchFamily="2" charset="0"/>
                <a:ea typeface="Roboto Slab Thin" panose="020B0604020202020204" pitchFamily="2" charset="0"/>
                <a:cs typeface="Roboto Slab Thin" panose="020B0604020202020204" pitchFamily="2" charset="0"/>
              </a:rPr>
              <a:t>CEN5789 - GENÔMICA E BIOINFORMÁTICA (2023)</a:t>
            </a:r>
            <a:endParaRPr lang="en-US" sz="1333" dirty="0">
              <a:solidFill>
                <a:schemeClr val="bg1"/>
              </a:solidFill>
              <a:latin typeface="Roboto Slab Thin" panose="020B0604020202020204" pitchFamily="2" charset="0"/>
              <a:ea typeface="Roboto Slab Thin" panose="020B0604020202020204" pitchFamily="2" charset="0"/>
              <a:cs typeface="Roboto Slab Thin" panose="020B06040202020202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C451C-03D2-9AED-A28E-627C51145AA3}"/>
              </a:ext>
            </a:extLst>
          </p:cNvPr>
          <p:cNvSpPr txBox="1"/>
          <p:nvPr/>
        </p:nvSpPr>
        <p:spPr>
          <a:xfrm>
            <a:off x="1047150" y="2841698"/>
            <a:ext cx="10097698" cy="1816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GENÔMICA: FLUXO DE INFORMAÇÃO NA CÉLULA, ESTRUTURA DE GENOMAS, ESTRATÉGIAS DE SEQUENCIAMENTO DE GENOMAS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EA7B6-7C61-2018-1D85-4877B801AB78}"/>
              </a:ext>
            </a:extLst>
          </p:cNvPr>
          <p:cNvSpPr txBox="1"/>
          <p:nvPr/>
        </p:nvSpPr>
        <p:spPr>
          <a:xfrm>
            <a:off x="233397" y="6121400"/>
            <a:ext cx="4875819" cy="291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Roboto Slab Thin" pitchFamily="2" charset="0"/>
                <a:ea typeface="Roboto Slab Thin" pitchFamily="2" charset="0"/>
                <a:cs typeface="Roboto Slab Thin" pitchFamily="2" charset="0"/>
              </a:rPr>
              <a:t>Me. Amanda Oliveira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62D43C-0E08-1297-D8CE-082F32527758}"/>
              </a:ext>
            </a:extLst>
          </p:cNvPr>
          <p:cNvSpPr txBox="1"/>
          <p:nvPr/>
        </p:nvSpPr>
        <p:spPr>
          <a:xfrm>
            <a:off x="3048718" y="2252297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Aula teórica 2: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277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6BED9-D48F-96AE-8914-40743E2BD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Fluxo de Informação Genética na Célula </a:t>
            </a:r>
          </a:p>
        </p:txBody>
      </p:sp>
    </p:spTree>
    <p:extLst>
      <p:ext uri="{BB962C8B-B14F-4D97-AF65-F5344CB8AC3E}">
        <p14:creationId xmlns:p14="http://schemas.microsoft.com/office/powerpoint/2010/main" val="264515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5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Personagem principal: O DNA</a:t>
            </a:r>
          </a:p>
        </p:txBody>
      </p:sp>
      <p:sp>
        <p:nvSpPr>
          <p:cNvPr id="4" name="Corda 3">
            <a:extLst>
              <a:ext uri="{FF2B5EF4-FFF2-40B4-BE49-F238E27FC236}">
                <a16:creationId xmlns:a16="http://schemas.microsoft.com/office/drawing/2014/main" id="{80D30244-F0E5-CFE4-37BD-0415B7C2EB61}"/>
              </a:ext>
            </a:extLst>
          </p:cNvPr>
          <p:cNvSpPr/>
          <p:nvPr/>
        </p:nvSpPr>
        <p:spPr>
          <a:xfrm rot="5400000">
            <a:off x="10222391" y="681632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írculo Parcial 4">
            <a:extLst>
              <a:ext uri="{FF2B5EF4-FFF2-40B4-BE49-F238E27FC236}">
                <a16:creationId xmlns:a16="http://schemas.microsoft.com/office/drawing/2014/main" id="{0B57B673-FA48-E874-B80A-7D16EE4ACFB3}"/>
              </a:ext>
            </a:extLst>
          </p:cNvPr>
          <p:cNvSpPr/>
          <p:nvPr/>
        </p:nvSpPr>
        <p:spPr>
          <a:xfrm rot="5400000">
            <a:off x="10310398" y="760959"/>
            <a:ext cx="704055" cy="634619"/>
          </a:xfrm>
          <a:prstGeom prst="pie">
            <a:avLst>
              <a:gd name="adj1" fmla="val 14657142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F5CD618A-BEFF-DFEF-EE4D-2FA521BBF03E}"/>
              </a:ext>
            </a:extLst>
          </p:cNvPr>
          <p:cNvSpPr/>
          <p:nvPr/>
        </p:nvSpPr>
        <p:spPr>
          <a:xfrm>
            <a:off x="7151296" y="638235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0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Armazenamento de informações genéticas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6BE69C-B714-8BEA-30FD-BD1CBDF2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9" y="2007382"/>
            <a:ext cx="6238089" cy="37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4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6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Personagem principal: O DNA</a:t>
            </a:r>
          </a:p>
        </p:txBody>
      </p:sp>
      <p:sp>
        <p:nvSpPr>
          <p:cNvPr id="4" name="Corda 3">
            <a:extLst>
              <a:ext uri="{FF2B5EF4-FFF2-40B4-BE49-F238E27FC236}">
                <a16:creationId xmlns:a16="http://schemas.microsoft.com/office/drawing/2014/main" id="{80D30244-F0E5-CFE4-37BD-0415B7C2EB61}"/>
              </a:ext>
            </a:extLst>
          </p:cNvPr>
          <p:cNvSpPr/>
          <p:nvPr/>
        </p:nvSpPr>
        <p:spPr>
          <a:xfrm rot="5400000">
            <a:off x="10222391" y="681632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írculo Parcial 4">
            <a:extLst>
              <a:ext uri="{FF2B5EF4-FFF2-40B4-BE49-F238E27FC236}">
                <a16:creationId xmlns:a16="http://schemas.microsoft.com/office/drawing/2014/main" id="{0B57B673-FA48-E874-B80A-7D16EE4ACFB3}"/>
              </a:ext>
            </a:extLst>
          </p:cNvPr>
          <p:cNvSpPr/>
          <p:nvPr/>
        </p:nvSpPr>
        <p:spPr>
          <a:xfrm rot="5400000">
            <a:off x="10310398" y="760959"/>
            <a:ext cx="704055" cy="634619"/>
          </a:xfrm>
          <a:prstGeom prst="pie">
            <a:avLst>
              <a:gd name="adj1" fmla="val 14657142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F5CD618A-BEFF-DFEF-EE4D-2FA521BBF03E}"/>
              </a:ext>
            </a:extLst>
          </p:cNvPr>
          <p:cNvSpPr/>
          <p:nvPr/>
        </p:nvSpPr>
        <p:spPr>
          <a:xfrm>
            <a:off x="7151296" y="638235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0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Armazenamento de informações genéticas</a:t>
            </a:r>
          </a:p>
        </p:txBody>
      </p:sp>
      <p:sp>
        <p:nvSpPr>
          <p:cNvPr id="7" name="Corda 6">
            <a:extLst>
              <a:ext uri="{FF2B5EF4-FFF2-40B4-BE49-F238E27FC236}">
                <a16:creationId xmlns:a16="http://schemas.microsoft.com/office/drawing/2014/main" id="{85D455B2-9C38-3F98-C6D1-0AFDAAFBB822}"/>
              </a:ext>
            </a:extLst>
          </p:cNvPr>
          <p:cNvSpPr/>
          <p:nvPr/>
        </p:nvSpPr>
        <p:spPr>
          <a:xfrm rot="5400000">
            <a:off x="10222392" y="1561701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írculo Parcial 7">
            <a:extLst>
              <a:ext uri="{FF2B5EF4-FFF2-40B4-BE49-F238E27FC236}">
                <a16:creationId xmlns:a16="http://schemas.microsoft.com/office/drawing/2014/main" id="{E2E0C229-C0F2-5776-10A8-2476623E1D34}"/>
              </a:ext>
            </a:extLst>
          </p:cNvPr>
          <p:cNvSpPr/>
          <p:nvPr/>
        </p:nvSpPr>
        <p:spPr>
          <a:xfrm rot="5400000">
            <a:off x="10310398" y="1641028"/>
            <a:ext cx="704055" cy="634619"/>
          </a:xfrm>
          <a:prstGeom prst="pie">
            <a:avLst>
              <a:gd name="adj1" fmla="val 13114284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F791B034-C3D0-5E98-2F95-21663E37FA0C}"/>
              </a:ext>
            </a:extLst>
          </p:cNvPr>
          <p:cNvSpPr/>
          <p:nvPr/>
        </p:nvSpPr>
        <p:spPr>
          <a:xfrm>
            <a:off x="7151297" y="1518305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-1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Transmissão de informações genéticas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6BE69C-B714-8BEA-30FD-BD1CBDF2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9" y="2007382"/>
            <a:ext cx="6238089" cy="37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7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Personagem principal: O DNA</a:t>
            </a:r>
          </a:p>
        </p:txBody>
      </p:sp>
      <p:sp>
        <p:nvSpPr>
          <p:cNvPr id="4" name="Corda 3">
            <a:extLst>
              <a:ext uri="{FF2B5EF4-FFF2-40B4-BE49-F238E27FC236}">
                <a16:creationId xmlns:a16="http://schemas.microsoft.com/office/drawing/2014/main" id="{80D30244-F0E5-CFE4-37BD-0415B7C2EB61}"/>
              </a:ext>
            </a:extLst>
          </p:cNvPr>
          <p:cNvSpPr/>
          <p:nvPr/>
        </p:nvSpPr>
        <p:spPr>
          <a:xfrm rot="5400000">
            <a:off x="10222391" y="681632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írculo Parcial 4">
            <a:extLst>
              <a:ext uri="{FF2B5EF4-FFF2-40B4-BE49-F238E27FC236}">
                <a16:creationId xmlns:a16="http://schemas.microsoft.com/office/drawing/2014/main" id="{0B57B673-FA48-E874-B80A-7D16EE4ACFB3}"/>
              </a:ext>
            </a:extLst>
          </p:cNvPr>
          <p:cNvSpPr/>
          <p:nvPr/>
        </p:nvSpPr>
        <p:spPr>
          <a:xfrm rot="5400000">
            <a:off x="10310398" y="760959"/>
            <a:ext cx="704055" cy="634619"/>
          </a:xfrm>
          <a:prstGeom prst="pie">
            <a:avLst>
              <a:gd name="adj1" fmla="val 14657142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F5CD618A-BEFF-DFEF-EE4D-2FA521BBF03E}"/>
              </a:ext>
            </a:extLst>
          </p:cNvPr>
          <p:cNvSpPr/>
          <p:nvPr/>
        </p:nvSpPr>
        <p:spPr>
          <a:xfrm>
            <a:off x="7151296" y="638235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0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Armazenamento de informações genéticas</a:t>
            </a:r>
          </a:p>
        </p:txBody>
      </p:sp>
      <p:sp>
        <p:nvSpPr>
          <p:cNvPr id="7" name="Corda 6">
            <a:extLst>
              <a:ext uri="{FF2B5EF4-FFF2-40B4-BE49-F238E27FC236}">
                <a16:creationId xmlns:a16="http://schemas.microsoft.com/office/drawing/2014/main" id="{85D455B2-9C38-3F98-C6D1-0AFDAAFBB822}"/>
              </a:ext>
            </a:extLst>
          </p:cNvPr>
          <p:cNvSpPr/>
          <p:nvPr/>
        </p:nvSpPr>
        <p:spPr>
          <a:xfrm rot="5400000">
            <a:off x="10222392" y="1561701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írculo Parcial 7">
            <a:extLst>
              <a:ext uri="{FF2B5EF4-FFF2-40B4-BE49-F238E27FC236}">
                <a16:creationId xmlns:a16="http://schemas.microsoft.com/office/drawing/2014/main" id="{E2E0C229-C0F2-5776-10A8-2476623E1D34}"/>
              </a:ext>
            </a:extLst>
          </p:cNvPr>
          <p:cNvSpPr/>
          <p:nvPr/>
        </p:nvSpPr>
        <p:spPr>
          <a:xfrm rot="5400000">
            <a:off x="10310398" y="1641028"/>
            <a:ext cx="704055" cy="634619"/>
          </a:xfrm>
          <a:prstGeom prst="pie">
            <a:avLst>
              <a:gd name="adj1" fmla="val 13114284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F791B034-C3D0-5E98-2F95-21663E37FA0C}"/>
              </a:ext>
            </a:extLst>
          </p:cNvPr>
          <p:cNvSpPr/>
          <p:nvPr/>
        </p:nvSpPr>
        <p:spPr>
          <a:xfrm>
            <a:off x="7151297" y="1518305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-1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Transmissão de informações genéticas</a:t>
            </a:r>
          </a:p>
        </p:txBody>
      </p:sp>
      <p:sp>
        <p:nvSpPr>
          <p:cNvPr id="10" name="Corda 9">
            <a:extLst>
              <a:ext uri="{FF2B5EF4-FFF2-40B4-BE49-F238E27FC236}">
                <a16:creationId xmlns:a16="http://schemas.microsoft.com/office/drawing/2014/main" id="{353C109B-2160-E5E4-292C-1145DD664D57}"/>
              </a:ext>
            </a:extLst>
          </p:cNvPr>
          <p:cNvSpPr/>
          <p:nvPr/>
        </p:nvSpPr>
        <p:spPr>
          <a:xfrm rot="5400000">
            <a:off x="10222392" y="2441770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írculo Parcial 10">
            <a:extLst>
              <a:ext uri="{FF2B5EF4-FFF2-40B4-BE49-F238E27FC236}">
                <a16:creationId xmlns:a16="http://schemas.microsoft.com/office/drawing/2014/main" id="{5BD0FD8C-4169-2A2E-C3AC-9990D29470A1}"/>
              </a:ext>
            </a:extLst>
          </p:cNvPr>
          <p:cNvSpPr/>
          <p:nvPr/>
        </p:nvSpPr>
        <p:spPr>
          <a:xfrm rot="5400000">
            <a:off x="10310399" y="2521097"/>
            <a:ext cx="704055" cy="634619"/>
          </a:xfrm>
          <a:prstGeom prst="pie">
            <a:avLst>
              <a:gd name="adj1" fmla="val 11571426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8136AD7D-2661-232F-924A-69A1C920141A}"/>
              </a:ext>
            </a:extLst>
          </p:cNvPr>
          <p:cNvSpPr/>
          <p:nvPr/>
        </p:nvSpPr>
        <p:spPr>
          <a:xfrm>
            <a:off x="7151297" y="2398373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0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Síntese de proteínas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6BE69C-B714-8BEA-30FD-BD1CBDF2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9" y="2007382"/>
            <a:ext cx="6238089" cy="37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1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8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Personagem principal: O DNA</a:t>
            </a:r>
          </a:p>
        </p:txBody>
      </p:sp>
      <p:sp>
        <p:nvSpPr>
          <p:cNvPr id="4" name="Corda 3">
            <a:extLst>
              <a:ext uri="{FF2B5EF4-FFF2-40B4-BE49-F238E27FC236}">
                <a16:creationId xmlns:a16="http://schemas.microsoft.com/office/drawing/2014/main" id="{80D30244-F0E5-CFE4-37BD-0415B7C2EB61}"/>
              </a:ext>
            </a:extLst>
          </p:cNvPr>
          <p:cNvSpPr/>
          <p:nvPr/>
        </p:nvSpPr>
        <p:spPr>
          <a:xfrm rot="5400000">
            <a:off x="10222391" y="681632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írculo Parcial 4">
            <a:extLst>
              <a:ext uri="{FF2B5EF4-FFF2-40B4-BE49-F238E27FC236}">
                <a16:creationId xmlns:a16="http://schemas.microsoft.com/office/drawing/2014/main" id="{0B57B673-FA48-E874-B80A-7D16EE4ACFB3}"/>
              </a:ext>
            </a:extLst>
          </p:cNvPr>
          <p:cNvSpPr/>
          <p:nvPr/>
        </p:nvSpPr>
        <p:spPr>
          <a:xfrm rot="5400000">
            <a:off x="10310398" y="760959"/>
            <a:ext cx="704055" cy="634619"/>
          </a:xfrm>
          <a:prstGeom prst="pie">
            <a:avLst>
              <a:gd name="adj1" fmla="val 14657142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F5CD618A-BEFF-DFEF-EE4D-2FA521BBF03E}"/>
              </a:ext>
            </a:extLst>
          </p:cNvPr>
          <p:cNvSpPr/>
          <p:nvPr/>
        </p:nvSpPr>
        <p:spPr>
          <a:xfrm>
            <a:off x="7151296" y="638235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0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Armazenamento de informações genéticas</a:t>
            </a:r>
          </a:p>
        </p:txBody>
      </p:sp>
      <p:sp>
        <p:nvSpPr>
          <p:cNvPr id="7" name="Corda 6">
            <a:extLst>
              <a:ext uri="{FF2B5EF4-FFF2-40B4-BE49-F238E27FC236}">
                <a16:creationId xmlns:a16="http://schemas.microsoft.com/office/drawing/2014/main" id="{85D455B2-9C38-3F98-C6D1-0AFDAAFBB822}"/>
              </a:ext>
            </a:extLst>
          </p:cNvPr>
          <p:cNvSpPr/>
          <p:nvPr/>
        </p:nvSpPr>
        <p:spPr>
          <a:xfrm rot="5400000">
            <a:off x="10222392" y="1561701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írculo Parcial 7">
            <a:extLst>
              <a:ext uri="{FF2B5EF4-FFF2-40B4-BE49-F238E27FC236}">
                <a16:creationId xmlns:a16="http://schemas.microsoft.com/office/drawing/2014/main" id="{E2E0C229-C0F2-5776-10A8-2476623E1D34}"/>
              </a:ext>
            </a:extLst>
          </p:cNvPr>
          <p:cNvSpPr/>
          <p:nvPr/>
        </p:nvSpPr>
        <p:spPr>
          <a:xfrm rot="5400000">
            <a:off x="10310398" y="1641028"/>
            <a:ext cx="704055" cy="634619"/>
          </a:xfrm>
          <a:prstGeom prst="pie">
            <a:avLst>
              <a:gd name="adj1" fmla="val 13114284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F791B034-C3D0-5E98-2F95-21663E37FA0C}"/>
              </a:ext>
            </a:extLst>
          </p:cNvPr>
          <p:cNvSpPr/>
          <p:nvPr/>
        </p:nvSpPr>
        <p:spPr>
          <a:xfrm>
            <a:off x="7151297" y="1518305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-1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Transmissão de informações genéticas</a:t>
            </a:r>
          </a:p>
        </p:txBody>
      </p:sp>
      <p:sp>
        <p:nvSpPr>
          <p:cNvPr id="10" name="Corda 9">
            <a:extLst>
              <a:ext uri="{FF2B5EF4-FFF2-40B4-BE49-F238E27FC236}">
                <a16:creationId xmlns:a16="http://schemas.microsoft.com/office/drawing/2014/main" id="{353C109B-2160-E5E4-292C-1145DD664D57}"/>
              </a:ext>
            </a:extLst>
          </p:cNvPr>
          <p:cNvSpPr/>
          <p:nvPr/>
        </p:nvSpPr>
        <p:spPr>
          <a:xfrm rot="5400000">
            <a:off x="10222392" y="2441770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írculo Parcial 10">
            <a:extLst>
              <a:ext uri="{FF2B5EF4-FFF2-40B4-BE49-F238E27FC236}">
                <a16:creationId xmlns:a16="http://schemas.microsoft.com/office/drawing/2014/main" id="{5BD0FD8C-4169-2A2E-C3AC-9990D29470A1}"/>
              </a:ext>
            </a:extLst>
          </p:cNvPr>
          <p:cNvSpPr/>
          <p:nvPr/>
        </p:nvSpPr>
        <p:spPr>
          <a:xfrm rot="5400000">
            <a:off x="10310399" y="2521097"/>
            <a:ext cx="704055" cy="634619"/>
          </a:xfrm>
          <a:prstGeom prst="pie">
            <a:avLst>
              <a:gd name="adj1" fmla="val 11571426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8136AD7D-2661-232F-924A-69A1C920141A}"/>
              </a:ext>
            </a:extLst>
          </p:cNvPr>
          <p:cNvSpPr/>
          <p:nvPr/>
        </p:nvSpPr>
        <p:spPr>
          <a:xfrm>
            <a:off x="7151297" y="2398373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0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Síntese de proteínas</a:t>
            </a:r>
          </a:p>
        </p:txBody>
      </p:sp>
      <p:sp>
        <p:nvSpPr>
          <p:cNvPr id="13" name="Corda 12">
            <a:extLst>
              <a:ext uri="{FF2B5EF4-FFF2-40B4-BE49-F238E27FC236}">
                <a16:creationId xmlns:a16="http://schemas.microsoft.com/office/drawing/2014/main" id="{0CB293A2-C4D6-36A3-9855-15EA4BAC2D6F}"/>
              </a:ext>
            </a:extLst>
          </p:cNvPr>
          <p:cNvSpPr/>
          <p:nvPr/>
        </p:nvSpPr>
        <p:spPr>
          <a:xfrm rot="5400000">
            <a:off x="10222392" y="3321840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Círculo Parcial 13">
            <a:extLst>
              <a:ext uri="{FF2B5EF4-FFF2-40B4-BE49-F238E27FC236}">
                <a16:creationId xmlns:a16="http://schemas.microsoft.com/office/drawing/2014/main" id="{3E788862-B718-21DE-155E-89425EE7131E}"/>
              </a:ext>
            </a:extLst>
          </p:cNvPr>
          <p:cNvSpPr/>
          <p:nvPr/>
        </p:nvSpPr>
        <p:spPr>
          <a:xfrm rot="5400000">
            <a:off x="10310398" y="3401167"/>
            <a:ext cx="704055" cy="634619"/>
          </a:xfrm>
          <a:prstGeom prst="pie">
            <a:avLst>
              <a:gd name="adj1" fmla="val 10028574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D46B3B7F-0A77-E1FB-0F8B-AA6FD7D1E2BD}"/>
              </a:ext>
            </a:extLst>
          </p:cNvPr>
          <p:cNvSpPr/>
          <p:nvPr/>
        </p:nvSpPr>
        <p:spPr>
          <a:xfrm>
            <a:off x="7151297" y="3278442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-1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>
                <a:latin typeface="+mj-lt"/>
                <a:cs typeface="Times New Roman" panose="02020603050405020304" pitchFamily="18" charset="0"/>
              </a:rPr>
              <a:t>Variação genética</a:t>
            </a:r>
            <a:endParaRPr lang="pt-BR" kern="1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6BE69C-B714-8BEA-30FD-BD1CBDF2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9" y="2007382"/>
            <a:ext cx="6238089" cy="37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3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/>
              <a:pPr/>
              <a:t>9</a:t>
            </a:fld>
            <a:endParaRPr kern="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534BB8C-2107-AC38-E4B3-A381228861C9}"/>
              </a:ext>
            </a:extLst>
          </p:cNvPr>
          <p:cNvSpPr txBox="1"/>
          <p:nvPr/>
        </p:nvSpPr>
        <p:spPr>
          <a:xfrm>
            <a:off x="397533" y="438622"/>
            <a:ext cx="9918775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53"/>
              </a:lnSpc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Personagem principal: O DNA</a:t>
            </a:r>
          </a:p>
        </p:txBody>
      </p:sp>
      <p:sp>
        <p:nvSpPr>
          <p:cNvPr id="4" name="Corda 3">
            <a:extLst>
              <a:ext uri="{FF2B5EF4-FFF2-40B4-BE49-F238E27FC236}">
                <a16:creationId xmlns:a16="http://schemas.microsoft.com/office/drawing/2014/main" id="{80D30244-F0E5-CFE4-37BD-0415B7C2EB61}"/>
              </a:ext>
            </a:extLst>
          </p:cNvPr>
          <p:cNvSpPr/>
          <p:nvPr/>
        </p:nvSpPr>
        <p:spPr>
          <a:xfrm rot="5400000">
            <a:off x="10222391" y="681632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írculo Parcial 4">
            <a:extLst>
              <a:ext uri="{FF2B5EF4-FFF2-40B4-BE49-F238E27FC236}">
                <a16:creationId xmlns:a16="http://schemas.microsoft.com/office/drawing/2014/main" id="{0B57B673-FA48-E874-B80A-7D16EE4ACFB3}"/>
              </a:ext>
            </a:extLst>
          </p:cNvPr>
          <p:cNvSpPr/>
          <p:nvPr/>
        </p:nvSpPr>
        <p:spPr>
          <a:xfrm rot="5400000">
            <a:off x="10310398" y="760959"/>
            <a:ext cx="704055" cy="634619"/>
          </a:xfrm>
          <a:prstGeom prst="pie">
            <a:avLst>
              <a:gd name="adj1" fmla="val 14657142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F5CD618A-BEFF-DFEF-EE4D-2FA521BBF03E}"/>
              </a:ext>
            </a:extLst>
          </p:cNvPr>
          <p:cNvSpPr/>
          <p:nvPr/>
        </p:nvSpPr>
        <p:spPr>
          <a:xfrm>
            <a:off x="7151296" y="638235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0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Armazenamento de informações genéticas</a:t>
            </a:r>
          </a:p>
        </p:txBody>
      </p:sp>
      <p:sp>
        <p:nvSpPr>
          <p:cNvPr id="7" name="Corda 6">
            <a:extLst>
              <a:ext uri="{FF2B5EF4-FFF2-40B4-BE49-F238E27FC236}">
                <a16:creationId xmlns:a16="http://schemas.microsoft.com/office/drawing/2014/main" id="{85D455B2-9C38-3F98-C6D1-0AFDAAFBB822}"/>
              </a:ext>
            </a:extLst>
          </p:cNvPr>
          <p:cNvSpPr/>
          <p:nvPr/>
        </p:nvSpPr>
        <p:spPr>
          <a:xfrm rot="5400000">
            <a:off x="10222392" y="1561701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írculo Parcial 7">
            <a:extLst>
              <a:ext uri="{FF2B5EF4-FFF2-40B4-BE49-F238E27FC236}">
                <a16:creationId xmlns:a16="http://schemas.microsoft.com/office/drawing/2014/main" id="{E2E0C229-C0F2-5776-10A8-2476623E1D34}"/>
              </a:ext>
            </a:extLst>
          </p:cNvPr>
          <p:cNvSpPr/>
          <p:nvPr/>
        </p:nvSpPr>
        <p:spPr>
          <a:xfrm rot="5400000">
            <a:off x="10310398" y="1641028"/>
            <a:ext cx="704055" cy="634619"/>
          </a:xfrm>
          <a:prstGeom prst="pie">
            <a:avLst>
              <a:gd name="adj1" fmla="val 13114284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F791B034-C3D0-5E98-2F95-21663E37FA0C}"/>
              </a:ext>
            </a:extLst>
          </p:cNvPr>
          <p:cNvSpPr/>
          <p:nvPr/>
        </p:nvSpPr>
        <p:spPr>
          <a:xfrm>
            <a:off x="7151297" y="1518305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-1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Transmissão de informações genéticas</a:t>
            </a:r>
          </a:p>
        </p:txBody>
      </p:sp>
      <p:sp>
        <p:nvSpPr>
          <p:cNvPr id="10" name="Corda 9">
            <a:extLst>
              <a:ext uri="{FF2B5EF4-FFF2-40B4-BE49-F238E27FC236}">
                <a16:creationId xmlns:a16="http://schemas.microsoft.com/office/drawing/2014/main" id="{353C109B-2160-E5E4-292C-1145DD664D57}"/>
              </a:ext>
            </a:extLst>
          </p:cNvPr>
          <p:cNvSpPr/>
          <p:nvPr/>
        </p:nvSpPr>
        <p:spPr>
          <a:xfrm rot="5400000">
            <a:off x="10222392" y="2441770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írculo Parcial 10">
            <a:extLst>
              <a:ext uri="{FF2B5EF4-FFF2-40B4-BE49-F238E27FC236}">
                <a16:creationId xmlns:a16="http://schemas.microsoft.com/office/drawing/2014/main" id="{5BD0FD8C-4169-2A2E-C3AC-9990D29470A1}"/>
              </a:ext>
            </a:extLst>
          </p:cNvPr>
          <p:cNvSpPr/>
          <p:nvPr/>
        </p:nvSpPr>
        <p:spPr>
          <a:xfrm rot="5400000">
            <a:off x="10310399" y="2521097"/>
            <a:ext cx="704055" cy="634619"/>
          </a:xfrm>
          <a:prstGeom prst="pie">
            <a:avLst>
              <a:gd name="adj1" fmla="val 11571426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8136AD7D-2661-232F-924A-69A1C920141A}"/>
              </a:ext>
            </a:extLst>
          </p:cNvPr>
          <p:cNvSpPr/>
          <p:nvPr/>
        </p:nvSpPr>
        <p:spPr>
          <a:xfrm>
            <a:off x="7151297" y="2398373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0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Síntese de proteínas</a:t>
            </a:r>
          </a:p>
        </p:txBody>
      </p:sp>
      <p:sp>
        <p:nvSpPr>
          <p:cNvPr id="13" name="Corda 12">
            <a:extLst>
              <a:ext uri="{FF2B5EF4-FFF2-40B4-BE49-F238E27FC236}">
                <a16:creationId xmlns:a16="http://schemas.microsoft.com/office/drawing/2014/main" id="{0CB293A2-C4D6-36A3-9855-15EA4BAC2D6F}"/>
              </a:ext>
            </a:extLst>
          </p:cNvPr>
          <p:cNvSpPr/>
          <p:nvPr/>
        </p:nvSpPr>
        <p:spPr>
          <a:xfrm rot="5400000">
            <a:off x="10222392" y="3321840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Círculo Parcial 13">
            <a:extLst>
              <a:ext uri="{FF2B5EF4-FFF2-40B4-BE49-F238E27FC236}">
                <a16:creationId xmlns:a16="http://schemas.microsoft.com/office/drawing/2014/main" id="{3E788862-B718-21DE-155E-89425EE7131E}"/>
              </a:ext>
            </a:extLst>
          </p:cNvPr>
          <p:cNvSpPr/>
          <p:nvPr/>
        </p:nvSpPr>
        <p:spPr>
          <a:xfrm rot="5400000">
            <a:off x="10310398" y="3401167"/>
            <a:ext cx="704055" cy="634619"/>
          </a:xfrm>
          <a:prstGeom prst="pie">
            <a:avLst>
              <a:gd name="adj1" fmla="val 10028574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D46B3B7F-0A77-E1FB-0F8B-AA6FD7D1E2BD}"/>
              </a:ext>
            </a:extLst>
          </p:cNvPr>
          <p:cNvSpPr/>
          <p:nvPr/>
        </p:nvSpPr>
        <p:spPr>
          <a:xfrm>
            <a:off x="7151297" y="3278442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-1" bIns="0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>
                <a:latin typeface="+mj-lt"/>
                <a:cs typeface="Times New Roman" panose="02020603050405020304" pitchFamily="18" charset="0"/>
              </a:rPr>
              <a:t>Variação genética</a:t>
            </a:r>
            <a:endParaRPr lang="pt-BR" kern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Corda 15">
            <a:extLst>
              <a:ext uri="{FF2B5EF4-FFF2-40B4-BE49-F238E27FC236}">
                <a16:creationId xmlns:a16="http://schemas.microsoft.com/office/drawing/2014/main" id="{D91E4AB8-5E1C-92F0-447D-7FCA27E85456}"/>
              </a:ext>
            </a:extLst>
          </p:cNvPr>
          <p:cNvSpPr/>
          <p:nvPr/>
        </p:nvSpPr>
        <p:spPr>
          <a:xfrm rot="5400000">
            <a:off x="10222392" y="4201908"/>
            <a:ext cx="880069" cy="793274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Círculo Parcial 16">
            <a:extLst>
              <a:ext uri="{FF2B5EF4-FFF2-40B4-BE49-F238E27FC236}">
                <a16:creationId xmlns:a16="http://schemas.microsoft.com/office/drawing/2014/main" id="{14005426-8192-9CF3-690E-3620755CD11B}"/>
              </a:ext>
            </a:extLst>
          </p:cNvPr>
          <p:cNvSpPr/>
          <p:nvPr/>
        </p:nvSpPr>
        <p:spPr>
          <a:xfrm rot="5400000">
            <a:off x="10310398" y="4281236"/>
            <a:ext cx="704055" cy="634619"/>
          </a:xfrm>
          <a:prstGeom prst="pie">
            <a:avLst>
              <a:gd name="adj1" fmla="val 8485716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005BF7C1-E175-248C-963A-D46566D0FB58}"/>
              </a:ext>
            </a:extLst>
          </p:cNvPr>
          <p:cNvSpPr/>
          <p:nvPr/>
        </p:nvSpPr>
        <p:spPr>
          <a:xfrm>
            <a:off x="7151297" y="4158512"/>
            <a:ext cx="3035166" cy="528041"/>
          </a:xfrm>
          <a:custGeom>
            <a:avLst/>
            <a:gdLst>
              <a:gd name="connsiteX0" fmla="*/ 0 w 3364574"/>
              <a:gd name="connsiteY0" fmla="*/ 0 h 696118"/>
              <a:gd name="connsiteX1" fmla="*/ 3364574 w 3364574"/>
              <a:gd name="connsiteY1" fmla="*/ 0 h 696118"/>
              <a:gd name="connsiteX2" fmla="*/ 3364574 w 3364574"/>
              <a:gd name="connsiteY2" fmla="*/ 696118 h 696118"/>
              <a:gd name="connsiteX3" fmla="*/ 0 w 3364574"/>
              <a:gd name="connsiteY3" fmla="*/ 696118 h 696118"/>
              <a:gd name="connsiteX4" fmla="*/ 0 w 3364574"/>
              <a:gd name="connsiteY4" fmla="*/ 0 h 6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574" h="696118">
                <a:moveTo>
                  <a:pt x="0" y="0"/>
                </a:moveTo>
                <a:lnTo>
                  <a:pt x="3364574" y="0"/>
                </a:lnTo>
                <a:lnTo>
                  <a:pt x="3364574" y="696118"/>
                </a:lnTo>
                <a:lnTo>
                  <a:pt x="0" y="6961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-1" numCol="1" spcCol="1270" anchor="b" anchorCtr="0">
            <a:noAutofit/>
          </a:bodyPr>
          <a:lstStyle/>
          <a:p>
            <a:pPr marL="0" lvl="0" indent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>
                <a:latin typeface="+mj-lt"/>
                <a:cs typeface="Times New Roman" panose="02020603050405020304" pitchFamily="18" charset="0"/>
              </a:rPr>
              <a:t>Resposta a estímulos ambientais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6BE69C-B714-8BEA-30FD-BD1CBDF2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9" y="2007382"/>
            <a:ext cx="6238089" cy="37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70461"/>
      </p:ext>
    </p:extLst>
  </p:cSld>
  <p:clrMapOvr>
    <a:masterClrMapping/>
  </p:clrMapOvr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394</TotalTime>
  <Words>810</Words>
  <Application>Microsoft Office PowerPoint</Application>
  <PresentationFormat>Widescreen</PresentationFormat>
  <Paragraphs>158</Paragraphs>
  <Slides>32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2" baseType="lpstr">
      <vt:lpstr>Arial</vt:lpstr>
      <vt:lpstr>Calibri</vt:lpstr>
      <vt:lpstr>Nixie One</vt:lpstr>
      <vt:lpstr>Roboto Slab</vt:lpstr>
      <vt:lpstr>Roboto Slab Thin</vt:lpstr>
      <vt:lpstr>Söhne</vt:lpstr>
      <vt:lpstr>Symbol</vt:lpstr>
      <vt:lpstr>Times New Roman</vt:lpstr>
      <vt:lpstr>Wingdings</vt:lpstr>
      <vt:lpstr>Warwick template</vt:lpstr>
      <vt:lpstr>Apresentação do PowerPoint</vt:lpstr>
      <vt:lpstr>Apresentação do PowerPoint</vt:lpstr>
      <vt:lpstr>Apresentação do PowerPoint</vt:lpstr>
      <vt:lpstr>Fluxo de Informação Genética na Célula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 de Genomas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Importância do Sequenciamento Genômico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Amanda Oliveira</dc:creator>
  <cp:lastModifiedBy>Amanda Oliveira</cp:lastModifiedBy>
  <cp:revision>2</cp:revision>
  <dcterms:created xsi:type="dcterms:W3CDTF">2023-10-02T14:51:48Z</dcterms:created>
  <dcterms:modified xsi:type="dcterms:W3CDTF">2023-10-02T21:26:16Z</dcterms:modified>
</cp:coreProperties>
</file>