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F243C-6EB4-4653-9F13-6605FCE394CB}" v="127" dt="2018-11-24T19:50:32.567"/>
    <p1510:client id="{78971381-FB02-327D-0F28-E0B06D5D28A9}" v="41" dt="2018-11-26T00:05:44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25.11.2018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1-fVt-ZjjLcSHgpJfPuU4uWv0ND1oWIZM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EE912618-73D8-4072-AD9A-278D4FCD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-15478"/>
            <a:ext cx="12202714" cy="68651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558846-ADF3-412C-BA1E-F0E8334DBD20}"/>
              </a:ext>
            </a:extLst>
          </p:cNvPr>
          <p:cNvSpPr txBox="1"/>
          <p:nvPr/>
        </p:nvSpPr>
        <p:spPr>
          <a:xfrm>
            <a:off x="681266" y="821261"/>
            <a:ext cx="6297214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latin typeface="Segoe UI"/>
                <a:cs typeface="Segoe UI"/>
              </a:rPr>
              <a:t>PROJETO MÍDIAS</a:t>
            </a:r>
            <a:endParaRPr lang="pt-BR" sz="48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cs typeface="Calibri"/>
              </a:rPr>
              <a:t>Grupo 3</a:t>
            </a:r>
          </a:p>
          <a:p>
            <a:endParaRPr lang="pt-BR">
              <a:latin typeface="Segoe UI"/>
              <a:cs typeface="Segoe U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448925-DC84-4708-B79B-01635EEDD969}"/>
              </a:ext>
            </a:extLst>
          </p:cNvPr>
          <p:cNvSpPr txBox="1"/>
          <p:nvPr/>
        </p:nvSpPr>
        <p:spPr>
          <a:xfrm>
            <a:off x="679616" y="2512800"/>
            <a:ext cx="5005659" cy="171989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Carla A. Romagnoli </a:t>
            </a:r>
            <a:r>
              <a:rPr lang="en-US" sz="1200" dirty="0">
                <a:latin typeface="Segoe UI"/>
                <a:cs typeface="Segoe UI"/>
              </a:rPr>
              <a:t>– 10694442</a:t>
            </a:r>
            <a:endParaRPr lang="pt-BR" sz="1200">
              <a:cs typeface="Calibr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Diana Enriquez</a:t>
            </a:r>
            <a:r>
              <a:rPr lang="en-US" sz="1200" dirty="0">
                <a:latin typeface="Segoe UI"/>
                <a:cs typeface="Segoe UI"/>
              </a:rPr>
              <a:t> – 10686710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Gabrielle Haddad </a:t>
            </a:r>
            <a:r>
              <a:rPr lang="en-US" sz="1200" dirty="0">
                <a:latin typeface="Segoe UI"/>
                <a:cs typeface="Segoe UI"/>
              </a:rPr>
              <a:t>– 10524671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Guilherme Gonzalez</a:t>
            </a:r>
            <a:r>
              <a:rPr lang="en-US" sz="1200" dirty="0">
                <a:latin typeface="Segoe UI"/>
                <a:cs typeface="Segoe UI"/>
              </a:rPr>
              <a:t> – 10819947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Ricardo Almeida</a:t>
            </a:r>
            <a:r>
              <a:rPr lang="en-US" sz="1200" dirty="0">
                <a:latin typeface="Segoe UI"/>
                <a:cs typeface="Segoe UI"/>
              </a:rPr>
              <a:t> – 10694400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i="1" dirty="0">
                <a:latin typeface="Segoe UI"/>
                <a:cs typeface="Segoe UI"/>
              </a:rPr>
              <a:t>Thiago Assis</a:t>
            </a:r>
            <a:r>
              <a:rPr lang="en-US" sz="1200" dirty="0">
                <a:latin typeface="Segoe UI"/>
                <a:cs typeface="Segoe UI"/>
              </a:rPr>
              <a:t> – 10439040</a:t>
            </a: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BA577F39-1B41-4066-BC65-E9A6BE01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85" y="5299616"/>
            <a:ext cx="1844908" cy="138213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9000454-C422-4023-B55D-BADD21B0BD4E}"/>
              </a:ext>
            </a:extLst>
          </p:cNvPr>
          <p:cNvSpPr txBox="1"/>
          <p:nvPr/>
        </p:nvSpPr>
        <p:spPr>
          <a:xfrm>
            <a:off x="2769219" y="600679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latin typeface="Segoe UI"/>
              </a:rPr>
              <a:t>Introdução ao Ensino de Biologia</a:t>
            </a:r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3C2CC85-61E0-446B-96F9-5B525E31FAAE}"/>
              </a:ext>
            </a:extLst>
          </p:cNvPr>
          <p:cNvCxnSpPr/>
          <p:nvPr/>
        </p:nvCxnSpPr>
        <p:spPr>
          <a:xfrm>
            <a:off x="2621775" y="5614018"/>
            <a:ext cx="9913" cy="72854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AB4453F4-1A6B-4566-A62E-E1FD4C9E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381"/>
            <a:ext cx="12196761" cy="68889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240283-C301-4A3F-ACB1-F3A0CF7DC3D6}"/>
              </a:ext>
            </a:extLst>
          </p:cNvPr>
          <p:cNvSpPr txBox="1"/>
          <p:nvPr/>
        </p:nvSpPr>
        <p:spPr>
          <a:xfrm>
            <a:off x="502673" y="511167"/>
            <a:ext cx="375523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omic Sans MS"/>
                <a:cs typeface="Calibri"/>
              </a:rPr>
              <a:t>OBJETIVOS DO MATERIAL</a:t>
            </a:r>
          </a:p>
          <a:p>
            <a:endParaRPr lang="pt-BR" sz="2000" dirty="0"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82D0A5-9D7B-467B-BD0A-D382E4F7267F}"/>
              </a:ext>
            </a:extLst>
          </p:cNvPr>
          <p:cNvSpPr txBox="1"/>
          <p:nvPr/>
        </p:nvSpPr>
        <p:spPr>
          <a:xfrm>
            <a:off x="501022" y="1990570"/>
            <a:ext cx="4387454" cy="27935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Segoe UI Light"/>
                <a:cs typeface="Segoe UI Light"/>
              </a:rPr>
              <a:t>Despertar, </a:t>
            </a:r>
            <a:r>
              <a:rPr lang="en-US" sz="2400" dirty="0">
                <a:latin typeface="Segoe UI Light"/>
                <a:cs typeface="Segoe UI Light"/>
              </a:rPr>
              <a:t>de </a:t>
            </a:r>
            <a:r>
              <a:rPr lang="en-US" sz="2400" err="1">
                <a:latin typeface="Segoe UI Light"/>
                <a:cs typeface="Segoe UI Light"/>
              </a:rPr>
              <a:t>uma</a:t>
            </a:r>
            <a:r>
              <a:rPr lang="en-US" sz="2400" dirty="0">
                <a:latin typeface="Segoe UI Light"/>
                <a:cs typeface="Segoe UI Light"/>
              </a:rPr>
              <a:t> forma </a:t>
            </a:r>
            <a:r>
              <a:rPr lang="en-US" sz="2400" err="1">
                <a:latin typeface="Segoe UI Light"/>
                <a:cs typeface="Segoe UI Light"/>
              </a:rPr>
              <a:t>descontraída</a:t>
            </a:r>
            <a:r>
              <a:rPr lang="en-US" sz="2400" dirty="0">
                <a:latin typeface="Segoe UI Light"/>
                <a:cs typeface="Segoe UI Light"/>
              </a:rPr>
              <a:t>, o interesse </a:t>
            </a:r>
            <a:r>
              <a:rPr lang="en-US" sz="2400" err="1">
                <a:latin typeface="Segoe UI Light"/>
                <a:cs typeface="Segoe UI Light"/>
              </a:rPr>
              <a:t>pelas</a:t>
            </a:r>
            <a:r>
              <a:rPr lang="en-US" sz="2400" dirty="0">
                <a:latin typeface="Segoe UI Light"/>
                <a:cs typeface="Segoe UI Light"/>
              </a:rPr>
              <a:t> </a:t>
            </a:r>
            <a:r>
              <a:rPr lang="en-US" sz="2400" err="1">
                <a:latin typeface="Segoe UI Light"/>
                <a:cs typeface="Segoe UI Light"/>
              </a:rPr>
              <a:t>diversas</a:t>
            </a:r>
            <a:r>
              <a:rPr lang="en-US" sz="2400" dirty="0">
                <a:latin typeface="Segoe UI Light"/>
                <a:cs typeface="Segoe UI Light"/>
              </a:rPr>
              <a:t> </a:t>
            </a:r>
            <a:r>
              <a:rPr lang="en-US" sz="2400" err="1">
                <a:latin typeface="Segoe UI Light"/>
                <a:cs typeface="Segoe UI Light"/>
              </a:rPr>
              <a:t>áreas</a:t>
            </a:r>
            <a:r>
              <a:rPr lang="en-US" sz="2400" dirty="0">
                <a:latin typeface="Segoe UI Light"/>
                <a:cs typeface="Segoe UI Light"/>
              </a:rPr>
              <a:t> da </a:t>
            </a:r>
            <a:r>
              <a:rPr lang="en-US" sz="2400" err="1">
                <a:latin typeface="Segoe UI Light"/>
                <a:cs typeface="Segoe UI Light"/>
              </a:rPr>
              <a:t>Biologia</a:t>
            </a:r>
            <a:r>
              <a:rPr lang="en-US" sz="2400" dirty="0">
                <a:latin typeface="Segoe UI Light"/>
                <a:cs typeface="Segoe UI Light"/>
              </a:rPr>
              <a:t>, </a:t>
            </a:r>
            <a:r>
              <a:rPr lang="en-US" sz="2400" err="1">
                <a:latin typeface="Segoe UI Light"/>
                <a:cs typeface="Segoe UI Light"/>
              </a:rPr>
              <a:t>principalmente</a:t>
            </a:r>
            <a:r>
              <a:rPr lang="en-US" sz="2400" dirty="0">
                <a:latin typeface="Segoe UI Light"/>
                <a:cs typeface="Segoe UI Light"/>
              </a:rPr>
              <a:t> </a:t>
            </a:r>
            <a:r>
              <a:rPr lang="en-US" sz="2400" err="1">
                <a:latin typeface="Segoe UI Light"/>
                <a:cs typeface="Segoe UI Light"/>
              </a:rPr>
              <a:t>em</a:t>
            </a:r>
            <a:r>
              <a:rPr lang="en-US" sz="2400" dirty="0">
                <a:latin typeface="Segoe UI Light"/>
                <a:cs typeface="Segoe UI Light"/>
              </a:rPr>
              <a:t> </a:t>
            </a:r>
            <a:r>
              <a:rPr lang="en-US" sz="2400" err="1">
                <a:latin typeface="Segoe UI Light"/>
                <a:cs typeface="Segoe UI Light"/>
              </a:rPr>
              <a:t>crianças</a:t>
            </a:r>
            <a:r>
              <a:rPr lang="en-US" sz="2400" dirty="0">
                <a:latin typeface="Segoe UI Light"/>
                <a:cs typeface="Segoe UI Light"/>
              </a:rPr>
              <a:t> e </a:t>
            </a:r>
            <a:r>
              <a:rPr lang="en-US" sz="2400" err="1">
                <a:latin typeface="Segoe UI Light"/>
                <a:cs typeface="Segoe UI Light"/>
              </a:rPr>
              <a:t>pré-adolescentes</a:t>
            </a:r>
            <a:r>
              <a:rPr lang="en-US" sz="2400" dirty="0">
                <a:latin typeface="Segoe UI Light"/>
                <a:cs typeface="Segoe UI Light"/>
              </a:rPr>
              <a:t>. </a:t>
            </a:r>
            <a:endParaRPr lang="en-US" sz="2400">
              <a:latin typeface="Segoe UI Light"/>
              <a:cs typeface="Segoe UI Light"/>
            </a:endParaRP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CDBA53DA-FFBD-4AED-AF2E-545D61981CB0}"/>
              </a:ext>
            </a:extLst>
          </p:cNvPr>
          <p:cNvCxnSpPr/>
          <p:nvPr/>
        </p:nvCxnSpPr>
        <p:spPr>
          <a:xfrm flipV="1">
            <a:off x="-82154" y="927207"/>
            <a:ext cx="6218633" cy="202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E4C27067-3EA8-48BA-AC5E-10E02D33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0">
            <a:extLst>
              <a:ext uri="{FF2B5EF4-FFF2-40B4-BE49-F238E27FC236}">
                <a16:creationId xmlns:a16="http://schemas.microsoft.com/office/drawing/2014/main" id="{71A09850-CA67-465C-A110-28D23C9F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381"/>
            <a:ext cx="12196762" cy="68889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B8AEB6-E8D1-45FE-845D-81801B299A8C}"/>
              </a:ext>
            </a:extLst>
          </p:cNvPr>
          <p:cNvSpPr txBox="1"/>
          <p:nvPr/>
        </p:nvSpPr>
        <p:spPr>
          <a:xfrm>
            <a:off x="501983" y="520052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  <a:latin typeface="Comic Sans MS"/>
              </a:rPr>
              <a:t>PÚBLICO ALVO</a:t>
            </a:r>
            <a:endParaRPr lang="en-US" sz="2000" b="1">
              <a:solidFill>
                <a:srgbClr val="00B0F0"/>
              </a:solidFill>
              <a:latin typeface="Comic Sans MS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09791F-3589-4071-9CA5-7154CA3B7C8C}"/>
              </a:ext>
            </a:extLst>
          </p:cNvPr>
          <p:cNvSpPr txBox="1"/>
          <p:nvPr/>
        </p:nvSpPr>
        <p:spPr>
          <a:xfrm>
            <a:off x="499678" y="1957348"/>
            <a:ext cx="5870356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Segoe UI Light"/>
                <a:cs typeface="Segoe UI Light"/>
              </a:rPr>
              <a:t>Público</a:t>
            </a:r>
            <a:r>
              <a:rPr lang="en-US" sz="2800" b="1" dirty="0">
                <a:latin typeface="Segoe UI Light"/>
                <a:cs typeface="Segoe UI Light"/>
              </a:rPr>
              <a:t> </a:t>
            </a:r>
            <a:r>
              <a:rPr lang="en-US" sz="2800" b="1" dirty="0" err="1">
                <a:latin typeface="Segoe UI Light"/>
                <a:cs typeface="Segoe UI Light"/>
              </a:rPr>
              <a:t>Alvo</a:t>
            </a:r>
            <a:r>
              <a:rPr lang="en-US" sz="2800" b="1" dirty="0">
                <a:latin typeface="Segoe UI Light"/>
                <a:cs typeface="Segoe UI Light"/>
              </a:rPr>
              <a:t>:</a:t>
            </a:r>
            <a:r>
              <a:rPr lang="en-US" sz="2800" dirty="0">
                <a:latin typeface="Segoe UI Light"/>
                <a:cs typeface="Segoe UI Light"/>
              </a:rPr>
              <a:t> a </a:t>
            </a:r>
            <a:r>
              <a:rPr lang="en-US" sz="2800" dirty="0" err="1">
                <a:latin typeface="Segoe UI Light"/>
                <a:cs typeface="Segoe UI Light"/>
              </a:rPr>
              <a:t>partir</a:t>
            </a:r>
            <a:r>
              <a:rPr lang="en-US" sz="2800" dirty="0">
                <a:latin typeface="Segoe UI Light"/>
                <a:cs typeface="Segoe UI Light"/>
              </a:rPr>
              <a:t> de 10 </a:t>
            </a:r>
            <a:r>
              <a:rPr lang="en-US" sz="2800" dirty="0" err="1">
                <a:latin typeface="Segoe UI Light"/>
                <a:cs typeface="Segoe UI Light"/>
              </a:rPr>
              <a:t>anos</a:t>
            </a:r>
            <a:r>
              <a:rPr lang="en-US" sz="2800" dirty="0">
                <a:latin typeface="Segoe UI Light"/>
                <a:cs typeface="Segoe UI Light"/>
              </a:rPr>
              <a:t>.</a:t>
            </a:r>
            <a:endParaRPr lang="pt-BR" sz="2800" dirty="0">
              <a:latin typeface="Segoe UI Light"/>
              <a:cs typeface="Segoe UI Ligh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Light"/>
                <a:cs typeface="Segoe UI Light"/>
              </a:rPr>
              <a:t>O material </a:t>
            </a:r>
            <a:r>
              <a:rPr lang="en-US" sz="2800" dirty="0" err="1">
                <a:latin typeface="Segoe UI Light"/>
                <a:cs typeface="Segoe UI Light"/>
              </a:rPr>
              <a:t>poderá</a:t>
            </a:r>
            <a:r>
              <a:rPr lang="en-US" sz="2800" dirty="0">
                <a:latin typeface="Segoe UI Light"/>
                <a:cs typeface="Segoe UI Light"/>
              </a:rPr>
              <a:t> ser </a:t>
            </a:r>
            <a:r>
              <a:rPr lang="en-US" sz="2800" dirty="0" err="1">
                <a:latin typeface="Segoe UI Light"/>
                <a:cs typeface="Segoe UI Light"/>
              </a:rPr>
              <a:t>utilizado</a:t>
            </a:r>
            <a:r>
              <a:rPr lang="en-US" sz="2800" dirty="0">
                <a:latin typeface="Segoe UI Light"/>
                <a:cs typeface="Segoe UI Light"/>
              </a:rPr>
              <a:t> por </a:t>
            </a:r>
            <a:r>
              <a:rPr lang="en-US" sz="2800" dirty="0" err="1">
                <a:latin typeface="Segoe UI Light"/>
                <a:cs typeface="Segoe UI Light"/>
              </a:rPr>
              <a:t>professores</a:t>
            </a:r>
            <a:r>
              <a:rPr lang="en-US" sz="2800" dirty="0">
                <a:latin typeface="Segoe UI Light"/>
                <a:cs typeface="Segoe UI Light"/>
              </a:rPr>
              <a:t> e/</a:t>
            </a:r>
            <a:r>
              <a:rPr lang="en-US" sz="2800" dirty="0" err="1">
                <a:latin typeface="Segoe UI Light"/>
                <a:cs typeface="Segoe UI Light"/>
              </a:rPr>
              <a:t>ou</a:t>
            </a:r>
            <a:r>
              <a:rPr lang="en-US" sz="2800" dirty="0">
                <a:latin typeface="Segoe UI Light"/>
                <a:cs typeface="Segoe UI Light"/>
              </a:rPr>
              <a:t> </a:t>
            </a:r>
            <a:r>
              <a:rPr lang="en-US" sz="2800" dirty="0" err="1">
                <a:latin typeface="Segoe UI Light"/>
                <a:cs typeface="Segoe UI Light"/>
              </a:rPr>
              <a:t>espaços</a:t>
            </a:r>
            <a:r>
              <a:rPr lang="en-US" sz="2800" dirty="0">
                <a:latin typeface="Segoe UI Light"/>
                <a:cs typeface="Segoe UI Light"/>
              </a:rPr>
              <a:t> de </a:t>
            </a:r>
            <a:r>
              <a:rPr lang="en-US" sz="2800" dirty="0" err="1">
                <a:latin typeface="Segoe UI Light"/>
                <a:cs typeface="Segoe UI Light"/>
              </a:rPr>
              <a:t>educação</a:t>
            </a:r>
            <a:r>
              <a:rPr lang="en-US" sz="2800" dirty="0">
                <a:latin typeface="Segoe UI Light"/>
                <a:cs typeface="Segoe UI Light"/>
              </a:rPr>
              <a:t> </a:t>
            </a:r>
            <a:r>
              <a:rPr lang="en-US" sz="2800" dirty="0" err="1">
                <a:latin typeface="Segoe UI Light"/>
                <a:cs typeface="Segoe UI Light"/>
              </a:rPr>
              <a:t>não</a:t>
            </a:r>
            <a:r>
              <a:rPr lang="en-US" sz="2800" dirty="0">
                <a:latin typeface="Segoe UI Light"/>
                <a:cs typeface="Segoe UI Light"/>
              </a:rPr>
              <a:t> formal.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DDC0E19-8CEB-4C19-99D0-D84E06D32798}"/>
              </a:ext>
            </a:extLst>
          </p:cNvPr>
          <p:cNvCxnSpPr/>
          <p:nvPr/>
        </p:nvCxnSpPr>
        <p:spPr>
          <a:xfrm flipV="1">
            <a:off x="-82154" y="927207"/>
            <a:ext cx="6218633" cy="20239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BFD49C71-3F48-41C5-BF42-B1F6E79E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0DBC354A-F112-4543-BCE1-81F9460E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381"/>
            <a:ext cx="12196761" cy="68889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B8AEB6-E8D1-45FE-845D-81801B299A8C}"/>
              </a:ext>
            </a:extLst>
          </p:cNvPr>
          <p:cNvSpPr txBox="1"/>
          <p:nvPr/>
        </p:nvSpPr>
        <p:spPr>
          <a:xfrm>
            <a:off x="501983" y="513857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MATERIAL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09791F-3589-4071-9CA5-7154CA3B7C8C}"/>
              </a:ext>
            </a:extLst>
          </p:cNvPr>
          <p:cNvSpPr txBox="1"/>
          <p:nvPr/>
        </p:nvSpPr>
        <p:spPr>
          <a:xfrm>
            <a:off x="499678" y="1165583"/>
            <a:ext cx="10787638" cy="59400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Segoe UI Light"/>
                <a:cs typeface="Segoe UI Light"/>
              </a:rPr>
              <a:t>Justificativa</a:t>
            </a:r>
            <a:r>
              <a:rPr lang="en-US" sz="1400" b="1" dirty="0">
                <a:latin typeface="Segoe UI Light"/>
                <a:cs typeface="Segoe UI Light"/>
              </a:rPr>
              <a:t>: </a:t>
            </a:r>
            <a:r>
              <a:rPr lang="en-US" sz="1400" dirty="0" err="1">
                <a:latin typeface="Segoe UI Light"/>
                <a:cs typeface="Segoe UI Light"/>
              </a:rPr>
              <a:t>Apresentar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como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dirty="0" err="1">
                <a:latin typeface="Segoe UI Light"/>
                <a:cs typeface="Segoe UI Light"/>
              </a:rPr>
              <a:t>Biologia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pode</a:t>
            </a:r>
            <a:r>
              <a:rPr lang="en-US" sz="1400" dirty="0">
                <a:latin typeface="Segoe UI Light"/>
                <a:cs typeface="Segoe UI Light"/>
              </a:rPr>
              <a:t> ser </a:t>
            </a:r>
            <a:r>
              <a:rPr lang="en-US" sz="1400" dirty="0" err="1">
                <a:latin typeface="Segoe UI Light"/>
                <a:cs typeface="Segoe UI Light"/>
              </a:rPr>
              <a:t>diversa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dirty="0" err="1">
                <a:latin typeface="Segoe UI Light"/>
                <a:cs typeface="Segoe UI Light"/>
              </a:rPr>
              <a:t>divertida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dirty="0" err="1">
                <a:latin typeface="Segoe UI Light"/>
                <a:cs typeface="Segoe UI Light"/>
              </a:rPr>
              <a:t>através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dirty="0" err="1">
                <a:latin typeface="Segoe UI Light"/>
                <a:cs typeface="Segoe UI Light"/>
              </a:rPr>
              <a:t>textos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dirty="0" err="1">
                <a:latin typeface="Segoe UI Light"/>
                <a:cs typeface="Segoe UI Light"/>
              </a:rPr>
              <a:t>muitas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ilustrações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dirty="0" err="1">
                <a:latin typeface="Segoe UI Light"/>
                <a:cs typeface="Segoe UI Light"/>
              </a:rPr>
              <a:t>passatempos</a:t>
            </a:r>
            <a:r>
              <a:rPr lang="en-US" sz="1400" dirty="0">
                <a:latin typeface="Segoe UI Light"/>
                <a:cs typeface="Segoe UI Light"/>
              </a:rPr>
              <a:t>. 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>
                <a:latin typeface="Segoe UI Light"/>
                <a:cs typeface="Segoe UI Light"/>
              </a:rPr>
              <a:t>Material:</a:t>
            </a:r>
            <a:r>
              <a:rPr lang="en-US" sz="1400">
                <a:latin typeface="Segoe UI Light"/>
                <a:cs typeface="Segoe UI Light"/>
              </a:rPr>
              <a:t> Revistinha impressa, no </a:t>
            </a:r>
            <a:r>
              <a:rPr lang="en-US" sz="1400" err="1">
                <a:latin typeface="Segoe UI Light"/>
                <a:cs typeface="Segoe UI Light"/>
              </a:rPr>
              <a:t>formato</a:t>
            </a:r>
            <a:r>
              <a:rPr lang="en-US" sz="1400" dirty="0">
                <a:latin typeface="Segoe UI Light"/>
                <a:cs typeface="Segoe UI Light"/>
              </a:rPr>
              <a:t> A5 com 36 </a:t>
            </a:r>
            <a:r>
              <a:rPr lang="en-US" sz="1400" err="1">
                <a:latin typeface="Segoe UI Light"/>
                <a:cs typeface="Segoe UI Light"/>
              </a:rPr>
              <a:t>páginas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 dirty="0">
                <a:latin typeface="Segoe UI Light"/>
                <a:cs typeface="Segoe UI Light"/>
              </a:rPr>
              <a:t>Nome: </a:t>
            </a:r>
            <a:r>
              <a:rPr lang="en-US" sz="1400">
                <a:latin typeface="Segoe UI Light"/>
                <a:cs typeface="Segoe UI Light"/>
              </a:rPr>
              <a:t>Biodiversão. Por que aprender Biologia é divertido!</a:t>
            </a:r>
            <a:endParaRPr lang="en-US" sz="1400" b="1" dirty="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 dirty="0" err="1">
                <a:latin typeface="Segoe UI Light"/>
                <a:cs typeface="Segoe UI Light"/>
              </a:rPr>
              <a:t>Conteúdo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dirty="0" err="1">
                <a:latin typeface="Segoe UI Light"/>
                <a:cs typeface="Segoe UI Light"/>
              </a:rPr>
              <a:t>revista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foi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dividida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em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seções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dirty="0" err="1">
                <a:latin typeface="Segoe UI Light"/>
                <a:cs typeface="Segoe UI Light"/>
              </a:rPr>
              <a:t>na</a:t>
            </a:r>
            <a:r>
              <a:rPr lang="en-US" sz="1400" dirty="0">
                <a:latin typeface="Segoe UI Light"/>
                <a:cs typeface="Segoe UI Light"/>
              </a:rPr>
              <a:t> qual </a:t>
            </a:r>
            <a:r>
              <a:rPr lang="en-US" sz="1400" dirty="0" err="1">
                <a:latin typeface="Segoe UI Light"/>
                <a:cs typeface="Segoe UI Light"/>
              </a:rPr>
              <a:t>abordamos</a:t>
            </a:r>
            <a:r>
              <a:rPr lang="en-US" sz="1400" dirty="0">
                <a:latin typeface="Segoe UI Light"/>
                <a:cs typeface="Segoe UI Light"/>
              </a:rPr>
              <a:t> as </a:t>
            </a:r>
            <a:r>
              <a:rPr lang="en-US" sz="1400" dirty="0" err="1">
                <a:latin typeface="Segoe UI Light"/>
                <a:cs typeface="Segoe UI Light"/>
              </a:rPr>
              <a:t>principais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áreas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dirty="0" err="1">
                <a:latin typeface="Segoe UI Light"/>
                <a:cs typeface="Segoe UI Light"/>
              </a:rPr>
              <a:t>estudo</a:t>
            </a:r>
            <a:r>
              <a:rPr lang="en-US" sz="1400" dirty="0">
                <a:latin typeface="Segoe UI Light"/>
                <a:cs typeface="Segoe UI Light"/>
              </a:rPr>
              <a:t> da </a:t>
            </a:r>
            <a:r>
              <a:rPr lang="en-US" sz="1400" dirty="0" err="1">
                <a:latin typeface="Segoe UI Light"/>
                <a:cs typeface="Segoe UI Light"/>
              </a:rPr>
              <a:t>Biologia</a:t>
            </a:r>
            <a:r>
              <a:rPr lang="en-US" sz="1400" dirty="0">
                <a:latin typeface="Segoe UI Light"/>
                <a:cs typeface="Segoe UI Light"/>
              </a:rPr>
              <a:t>: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dirty="0" err="1">
                <a:latin typeface="Segoe UI Light"/>
                <a:cs typeface="Segoe UI Light"/>
              </a:rPr>
              <a:t>Zoologia</a:t>
            </a:r>
            <a:r>
              <a:rPr lang="en-US" sz="1400" dirty="0">
                <a:latin typeface="Segoe UI Light"/>
                <a:cs typeface="Segoe UI Light"/>
              </a:rPr>
              <a:t>: O que </a:t>
            </a:r>
            <a:r>
              <a:rPr lang="en-US" sz="1400" dirty="0" err="1">
                <a:latin typeface="Segoe UI Light"/>
                <a:cs typeface="Segoe UI Light"/>
              </a:rPr>
              <a:t>faz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dirty="0" err="1">
                <a:latin typeface="Segoe UI Light"/>
                <a:cs typeface="Segoe UI Light"/>
              </a:rPr>
              <a:t>Zoologia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dirty="0" err="1">
                <a:latin typeface="Segoe UI Light"/>
                <a:cs typeface="Segoe UI Light"/>
              </a:rPr>
              <a:t>curiosidades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sobre</a:t>
            </a:r>
            <a:r>
              <a:rPr lang="en-US" sz="1400" dirty="0">
                <a:latin typeface="Segoe UI Light"/>
                <a:cs typeface="Segoe UI Light"/>
              </a:rPr>
              <a:t> as </a:t>
            </a:r>
            <a:r>
              <a:rPr lang="en-US" sz="1400" dirty="0" err="1">
                <a:latin typeface="Segoe UI Light"/>
                <a:cs typeface="Segoe UI Light"/>
              </a:rPr>
              <a:t>lontras-marinhas</a:t>
            </a:r>
            <a:r>
              <a:rPr lang="en-US" sz="1400" dirty="0">
                <a:latin typeface="Segoe UI Light"/>
                <a:cs typeface="Segoe UI Light"/>
              </a:rPr>
              <a:t>;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dirty="0" err="1">
                <a:latin typeface="Segoe UI Light"/>
                <a:cs typeface="Segoe UI Light"/>
              </a:rPr>
              <a:t>Botânica</a:t>
            </a:r>
            <a:r>
              <a:rPr lang="en-US" sz="1400" dirty="0">
                <a:latin typeface="Segoe UI Light"/>
                <a:cs typeface="Segoe UI Light"/>
              </a:rPr>
              <a:t>: De </a:t>
            </a:r>
            <a:r>
              <a:rPr lang="en-US" sz="1400" dirty="0" err="1">
                <a:latin typeface="Segoe UI Light"/>
                <a:cs typeface="Segoe UI Light"/>
              </a:rPr>
              <a:t>onde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vem</a:t>
            </a:r>
            <a:r>
              <a:rPr lang="en-US" sz="1400" dirty="0">
                <a:latin typeface="Segoe UI Light"/>
                <a:cs typeface="Segoe UI Light"/>
              </a:rPr>
              <a:t>? Para </a:t>
            </a:r>
            <a:r>
              <a:rPr lang="en-US" sz="1400" dirty="0" err="1">
                <a:latin typeface="Segoe UI Light"/>
                <a:cs typeface="Segoe UI Light"/>
              </a:rPr>
              <a:t>onde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vai</a:t>
            </a:r>
            <a:r>
              <a:rPr lang="en-US" sz="1400" dirty="0">
                <a:latin typeface="Segoe UI Light"/>
                <a:cs typeface="Segoe UI Light"/>
              </a:rPr>
              <a:t>? 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Genética</a:t>
            </a:r>
            <a:r>
              <a:rPr lang="en-US" sz="1400" dirty="0">
                <a:latin typeface="Segoe UI Light"/>
                <a:cs typeface="Segoe UI Light"/>
              </a:rPr>
              <a:t>: </a:t>
            </a:r>
            <a:r>
              <a:rPr lang="en-US" sz="1400" err="1">
                <a:latin typeface="Segoe UI Light"/>
                <a:cs typeface="Segoe UI Light"/>
              </a:rPr>
              <a:t>Somos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todos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iguais</a:t>
            </a:r>
            <a:r>
              <a:rPr lang="en-US" sz="1400" dirty="0">
                <a:latin typeface="Segoe UI Light"/>
                <a:cs typeface="Segoe UI Light"/>
              </a:rPr>
              <a:t>? 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Evolução</a:t>
            </a:r>
            <a:r>
              <a:rPr lang="en-US" sz="1400" dirty="0">
                <a:latin typeface="Segoe UI Light"/>
                <a:cs typeface="Segoe UI Light"/>
              </a:rPr>
              <a:t>: </a:t>
            </a:r>
            <a:r>
              <a:rPr lang="en-US" sz="1400" err="1">
                <a:latin typeface="Segoe UI Light"/>
                <a:cs typeface="Segoe UI Light"/>
              </a:rPr>
              <a:t>Nós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viemos</a:t>
            </a:r>
            <a:r>
              <a:rPr lang="en-US" sz="1400" dirty="0">
                <a:latin typeface="Segoe UI Light"/>
                <a:cs typeface="Segoe UI Light"/>
              </a:rPr>
              <a:t> do </a:t>
            </a:r>
            <a:r>
              <a:rPr lang="en-US" sz="1400" err="1">
                <a:latin typeface="Segoe UI Light"/>
                <a:cs typeface="Segoe UI Light"/>
              </a:rPr>
              <a:t>macaco</a:t>
            </a:r>
            <a:r>
              <a:rPr lang="en-US" sz="1400" dirty="0">
                <a:latin typeface="Segoe UI Light"/>
                <a:cs typeface="Segoe UI Light"/>
              </a:rPr>
              <a:t>?</a:t>
            </a:r>
          </a:p>
          <a:p>
            <a:r>
              <a:rPr lang="en-US" sz="1400" dirty="0">
                <a:latin typeface="Segoe UI Light"/>
                <a:cs typeface="Segoe UI Light"/>
              </a:rPr>
              <a:t>- Ecologia: O que </a:t>
            </a:r>
            <a:r>
              <a:rPr lang="en-US" sz="1400" err="1">
                <a:latin typeface="Segoe UI Light"/>
                <a:cs typeface="Segoe UI Light"/>
              </a:rPr>
              <a:t>faz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err="1">
                <a:latin typeface="Segoe UI Light"/>
                <a:cs typeface="Segoe UI Light"/>
              </a:rPr>
              <a:t>Ecologia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interação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ecológica</a:t>
            </a:r>
            <a:r>
              <a:rPr lang="en-US" sz="1400" dirty="0">
                <a:latin typeface="Segoe UI Light"/>
                <a:cs typeface="Segoe UI Light"/>
              </a:rPr>
              <a:t> (</a:t>
            </a:r>
            <a:r>
              <a:rPr lang="en-US" sz="1400" err="1">
                <a:latin typeface="Segoe UI Light"/>
                <a:cs typeface="Segoe UI Light"/>
              </a:rPr>
              <a:t>peixe-palhaço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anêmonas</a:t>
            </a:r>
            <a:r>
              <a:rPr lang="en-US" sz="1400" dirty="0">
                <a:latin typeface="Segoe UI Light"/>
                <a:cs typeface="Segoe UI Light"/>
              </a:rPr>
              <a:t>);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Citologia</a:t>
            </a:r>
            <a:r>
              <a:rPr lang="en-US" sz="1400" dirty="0">
                <a:latin typeface="Segoe UI Light"/>
                <a:cs typeface="Segoe UI Light"/>
              </a:rPr>
              <a:t>: </a:t>
            </a:r>
            <a:r>
              <a:rPr lang="en-US" sz="1400" err="1">
                <a:latin typeface="Segoe UI Light"/>
                <a:cs typeface="Segoe UI Light"/>
              </a:rPr>
              <a:t>História</a:t>
            </a:r>
            <a:r>
              <a:rPr lang="en-US" sz="1400" dirty="0">
                <a:latin typeface="Segoe UI Light"/>
                <a:cs typeface="Segoe UI Light"/>
              </a:rPr>
              <a:t> do </a:t>
            </a:r>
            <a:r>
              <a:rPr lang="en-US" sz="1400" err="1">
                <a:latin typeface="Segoe UI Light"/>
                <a:cs typeface="Segoe UI Light"/>
              </a:rPr>
              <a:t>início</a:t>
            </a:r>
            <a:r>
              <a:rPr lang="en-US" sz="1400" dirty="0">
                <a:latin typeface="Segoe UI Light"/>
                <a:cs typeface="Segoe UI Light"/>
              </a:rPr>
              <a:t> dos </a:t>
            </a:r>
            <a:r>
              <a:rPr lang="en-US" sz="1400" err="1">
                <a:latin typeface="Segoe UI Light"/>
                <a:cs typeface="Segoe UI Light"/>
              </a:rPr>
              <a:t>estudos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err="1">
                <a:latin typeface="Segoe UI Light"/>
                <a:cs typeface="Segoe UI Light"/>
              </a:rPr>
              <a:t>citologia</a:t>
            </a:r>
            <a:r>
              <a:rPr lang="en-US" sz="1400" dirty="0">
                <a:latin typeface="Segoe UI Light"/>
                <a:cs typeface="Segoe UI Light"/>
              </a:rPr>
              <a:t> e o que </a:t>
            </a:r>
            <a:r>
              <a:rPr lang="en-US" sz="1400" err="1">
                <a:latin typeface="Segoe UI Light"/>
                <a:cs typeface="Segoe UI Light"/>
              </a:rPr>
              <a:t>faz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cada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organela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* </a:t>
            </a:r>
            <a:r>
              <a:rPr lang="en-US" sz="1400" err="1">
                <a:latin typeface="Segoe UI Light"/>
                <a:cs typeface="Segoe UI Light"/>
              </a:rPr>
              <a:t>Cada</a:t>
            </a:r>
            <a:r>
              <a:rPr lang="en-US" sz="1400" dirty="0">
                <a:latin typeface="Segoe UI Light"/>
                <a:cs typeface="Segoe UI Light"/>
              </a:rPr>
              <a:t> </a:t>
            </a:r>
            <a:r>
              <a:rPr lang="en-US" sz="1400" err="1">
                <a:latin typeface="Segoe UI Light"/>
                <a:cs typeface="Segoe UI Light"/>
              </a:rPr>
              <a:t>tema</a:t>
            </a:r>
            <a:r>
              <a:rPr lang="en-US" sz="1400" dirty="0">
                <a:latin typeface="Segoe UI Light"/>
                <a:cs typeface="Segoe UI Light"/>
              </a:rPr>
              <a:t> é </a:t>
            </a:r>
            <a:r>
              <a:rPr lang="en-US" sz="1400" err="1">
                <a:latin typeface="Segoe UI Light"/>
                <a:cs typeface="Segoe UI Light"/>
              </a:rPr>
              <a:t>acompanhado</a:t>
            </a:r>
            <a:r>
              <a:rPr lang="en-US" sz="1400" dirty="0">
                <a:latin typeface="Segoe UI Light"/>
                <a:cs typeface="Segoe UI Light"/>
              </a:rPr>
              <a:t> de um </a:t>
            </a:r>
            <a:r>
              <a:rPr lang="en-US" sz="1400" err="1">
                <a:latin typeface="Segoe UI Light"/>
                <a:cs typeface="Segoe UI Light"/>
              </a:rPr>
              <a:t>ou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dois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passatempos</a:t>
            </a:r>
            <a:r>
              <a:rPr lang="en-US" sz="1400" dirty="0">
                <a:latin typeface="Segoe UI Light"/>
                <a:cs typeface="Segoe UI Light"/>
              </a:rPr>
              <a:t> / </a:t>
            </a:r>
            <a:r>
              <a:rPr lang="en-US" sz="1400" err="1">
                <a:latin typeface="Segoe UI Light"/>
                <a:cs typeface="Segoe UI Light"/>
              </a:rPr>
              <a:t>atividade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  <a:p>
            <a:endParaRPr lang="en-US" sz="1400" b="1" dirty="0">
              <a:latin typeface="Segoe UI Light"/>
              <a:cs typeface="Segoe UI Light"/>
            </a:endParaRPr>
          </a:p>
          <a:p>
            <a:r>
              <a:rPr lang="en-US" sz="1400" b="1" err="1">
                <a:latin typeface="Segoe UI Light"/>
                <a:cs typeface="Segoe UI Light"/>
              </a:rPr>
              <a:t>Além</a:t>
            </a:r>
            <a:r>
              <a:rPr lang="en-US" sz="1400" b="1" dirty="0">
                <a:latin typeface="Segoe UI Light"/>
                <a:cs typeface="Segoe UI Light"/>
              </a:rPr>
              <a:t> </a:t>
            </a:r>
            <a:r>
              <a:rPr lang="en-US" sz="1400" b="1" err="1">
                <a:latin typeface="Segoe UI Light"/>
                <a:cs typeface="Segoe UI Light"/>
              </a:rPr>
              <a:t>disso</a:t>
            </a:r>
            <a:r>
              <a:rPr lang="en-US" sz="1400" b="1" dirty="0">
                <a:latin typeface="Segoe UI Light"/>
                <a:cs typeface="Segoe UI Light"/>
              </a:rPr>
              <a:t>, </a:t>
            </a:r>
            <a:r>
              <a:rPr lang="en-US" sz="1400" b="1" err="1">
                <a:latin typeface="Segoe UI Light"/>
                <a:cs typeface="Segoe UI Light"/>
              </a:rPr>
              <a:t>possui</a:t>
            </a:r>
            <a:r>
              <a:rPr lang="en-US" sz="1400" b="1" dirty="0">
                <a:latin typeface="Segoe UI Light"/>
                <a:cs typeface="Segoe UI Light"/>
              </a:rPr>
              <a:t> </a:t>
            </a:r>
            <a:r>
              <a:rPr lang="en-US" sz="1400" b="1" err="1">
                <a:latin typeface="Segoe UI Light"/>
                <a:cs typeface="Segoe UI Light"/>
              </a:rPr>
              <a:t>outras</a:t>
            </a:r>
            <a:r>
              <a:rPr lang="en-US" sz="1400" b="1" dirty="0">
                <a:latin typeface="Segoe UI Light"/>
                <a:cs typeface="Segoe UI Light"/>
              </a:rPr>
              <a:t> </a:t>
            </a:r>
            <a:r>
              <a:rPr lang="en-US" sz="1400" b="1" err="1">
                <a:latin typeface="Segoe UI Light"/>
                <a:cs typeface="Segoe UI Light"/>
              </a:rPr>
              <a:t>seções</a:t>
            </a:r>
            <a:r>
              <a:rPr lang="en-US" sz="1400" b="1" dirty="0">
                <a:latin typeface="Segoe UI Light"/>
                <a:cs typeface="Segoe UI Light"/>
              </a:rPr>
              <a:t>, </a:t>
            </a:r>
            <a:r>
              <a:rPr lang="en-US" sz="1400" b="1" err="1">
                <a:latin typeface="Segoe UI Light"/>
                <a:cs typeface="Segoe UI Light"/>
              </a:rPr>
              <a:t>como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Conheça</a:t>
            </a:r>
            <a:r>
              <a:rPr lang="en-US" sz="1400" dirty="0">
                <a:latin typeface="Segoe UI Light"/>
                <a:cs typeface="Segoe UI Light"/>
              </a:rPr>
              <a:t> um </a:t>
            </a:r>
            <a:r>
              <a:rPr lang="en-US" sz="1400" err="1">
                <a:latin typeface="Segoe UI Light"/>
                <a:cs typeface="Segoe UI Light"/>
              </a:rPr>
              <a:t>Biólogo</a:t>
            </a:r>
            <a:r>
              <a:rPr lang="en-US" sz="1400" dirty="0">
                <a:latin typeface="Segoe UI Light"/>
                <a:cs typeface="Segoe UI Light"/>
              </a:rPr>
              <a:t>: </a:t>
            </a:r>
            <a:r>
              <a:rPr lang="en-US" sz="1400" err="1">
                <a:latin typeface="Segoe UI Light"/>
                <a:cs typeface="Segoe UI Light"/>
              </a:rPr>
              <a:t>Entrevista</a:t>
            </a:r>
            <a:r>
              <a:rPr lang="en-US" sz="1400" dirty="0">
                <a:latin typeface="Segoe UI Light"/>
                <a:cs typeface="Segoe UI Light"/>
              </a:rPr>
              <a:t> com um </a:t>
            </a:r>
            <a:r>
              <a:rPr lang="en-US" sz="1400" err="1">
                <a:latin typeface="Segoe UI Light"/>
                <a:cs typeface="Segoe UI Light"/>
              </a:rPr>
              <a:t>pesquisador</a:t>
            </a:r>
            <a:r>
              <a:rPr lang="en-US" sz="1400" dirty="0">
                <a:latin typeface="Segoe UI Light"/>
                <a:cs typeface="Segoe UI Light"/>
              </a:rPr>
              <a:t> (Daniel Lahr);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Experimento</a:t>
            </a:r>
            <a:r>
              <a:rPr lang="en-US" sz="1400" dirty="0">
                <a:latin typeface="Segoe UI Light"/>
                <a:cs typeface="Segoe UI Light"/>
              </a:rPr>
              <a:t>: Passo a </a:t>
            </a:r>
            <a:r>
              <a:rPr lang="en-US" sz="1400" err="1">
                <a:latin typeface="Segoe UI Light"/>
                <a:cs typeface="Segoe UI Light"/>
              </a:rPr>
              <a:t>passo</a:t>
            </a:r>
            <a:r>
              <a:rPr lang="en-US" sz="1400" dirty="0">
                <a:latin typeface="Segoe UI Light"/>
                <a:cs typeface="Segoe UI Light"/>
              </a:rPr>
              <a:t> para </a:t>
            </a:r>
            <a:r>
              <a:rPr lang="en-US" sz="1400" err="1">
                <a:latin typeface="Segoe UI Light"/>
                <a:cs typeface="Segoe UI Light"/>
              </a:rPr>
              <a:t>realizar</a:t>
            </a:r>
            <a:r>
              <a:rPr lang="en-US" sz="1400" dirty="0">
                <a:latin typeface="Segoe UI Light"/>
                <a:cs typeface="Segoe UI Light"/>
              </a:rPr>
              <a:t> um </a:t>
            </a:r>
            <a:r>
              <a:rPr lang="en-US" sz="1400" err="1">
                <a:latin typeface="Segoe UI Light"/>
                <a:cs typeface="Segoe UI Light"/>
              </a:rPr>
              <a:t>experimento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em</a:t>
            </a:r>
            <a:r>
              <a:rPr lang="en-US" sz="1400" dirty="0">
                <a:latin typeface="Segoe UI Light"/>
                <a:cs typeface="Segoe UI Light"/>
              </a:rPr>
              <a:t> casa (</a:t>
            </a:r>
            <a:r>
              <a:rPr lang="en-US" sz="1400" err="1">
                <a:latin typeface="Segoe UI Light"/>
                <a:cs typeface="Segoe UI Light"/>
              </a:rPr>
              <a:t>Colorindo</a:t>
            </a:r>
            <a:r>
              <a:rPr lang="en-US" sz="1400" dirty="0">
                <a:latin typeface="Segoe UI Light"/>
                <a:cs typeface="Segoe UI Light"/>
              </a:rPr>
              <a:t> Flores);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Dicas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err="1">
                <a:latin typeface="Segoe UI Light"/>
                <a:cs typeface="Segoe UI Light"/>
              </a:rPr>
              <a:t>outras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mídias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Passeios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  <a:p>
            <a:endParaRPr lang="en-US" sz="1200" dirty="0">
              <a:latin typeface="Segoe UI Light"/>
              <a:cs typeface="Segoe UI Light"/>
            </a:endParaRPr>
          </a:p>
          <a:p>
            <a:endParaRPr lang="en-US" sz="1200" dirty="0">
              <a:latin typeface="Segoe UI Light"/>
              <a:cs typeface="Segoe UI Light"/>
            </a:endParaRPr>
          </a:p>
          <a:p>
            <a:endParaRPr lang="en-US" sz="1200" dirty="0">
              <a:latin typeface="Segoe UI Light"/>
              <a:cs typeface="Segoe UI Light"/>
            </a:endParaRPr>
          </a:p>
          <a:p>
            <a:endParaRPr lang="en-US" sz="1200" dirty="0">
              <a:latin typeface="Segoe UI Light"/>
              <a:cs typeface="Segoe UI Light"/>
            </a:endParaRPr>
          </a:p>
          <a:p>
            <a:endParaRPr lang="en-US" sz="1200" dirty="0">
              <a:latin typeface="Segoe UI Light"/>
              <a:cs typeface="Segoe UI Light"/>
            </a:endParaRPr>
          </a:p>
          <a:p>
            <a:endParaRPr lang="en-US" sz="1200" dirty="0">
              <a:latin typeface="Segoe UI Light"/>
              <a:cs typeface="Segoe UI Light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DDC0E19-8CEB-4C19-99D0-D84E06D32798}"/>
              </a:ext>
            </a:extLst>
          </p:cNvPr>
          <p:cNvCxnSpPr/>
          <p:nvPr/>
        </p:nvCxnSpPr>
        <p:spPr>
          <a:xfrm flipV="1">
            <a:off x="-82154" y="921012"/>
            <a:ext cx="6218633" cy="202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FEE5A91D-6C51-4AE5-9318-C33A277B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8">
            <a:extLst>
              <a:ext uri="{FF2B5EF4-FFF2-40B4-BE49-F238E27FC236}">
                <a16:creationId xmlns:a16="http://schemas.microsoft.com/office/drawing/2014/main" id="{BD01D804-E852-4599-8428-4D25531A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-39291"/>
            <a:ext cx="12196762" cy="68949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F166BF-344B-49EB-9BFC-0181AC12885F}"/>
              </a:ext>
            </a:extLst>
          </p:cNvPr>
          <p:cNvSpPr txBox="1"/>
          <p:nvPr/>
        </p:nvSpPr>
        <p:spPr>
          <a:xfrm>
            <a:off x="502751" y="513088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omic Sans MS"/>
              </a:rPr>
              <a:t>DESENVOLVIMENTO</a:t>
            </a:r>
            <a:endParaRPr lang="en-US" sz="2000" b="1" dirty="0">
              <a:solidFill>
                <a:srgbClr val="00B0F0"/>
              </a:solidFill>
              <a:latin typeface="Comic Sans MS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3B52E-8128-453A-A23D-E1441AAFBEEB}"/>
              </a:ext>
            </a:extLst>
          </p:cNvPr>
          <p:cNvSpPr txBox="1"/>
          <p:nvPr/>
        </p:nvSpPr>
        <p:spPr>
          <a:xfrm>
            <a:off x="476058" y="1005807"/>
            <a:ext cx="8549263" cy="418576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Segoe UI Light"/>
                <a:cs typeface="Segoe UI Light"/>
              </a:rPr>
              <a:t>Primeiras</a:t>
            </a:r>
            <a:r>
              <a:rPr lang="en-US" sz="1400" b="1" dirty="0">
                <a:latin typeface="Segoe UI Light"/>
                <a:cs typeface="Segoe UI Light"/>
              </a:rPr>
              <a:t> </a:t>
            </a:r>
            <a:r>
              <a:rPr lang="en-US" sz="1400" b="1" dirty="0" err="1">
                <a:latin typeface="Segoe UI Light"/>
                <a:cs typeface="Segoe UI Light"/>
              </a:rPr>
              <a:t>ideias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  <a:endParaRPr lang="pt-BR" sz="1400" b="1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dirty="0" err="1">
                <a:latin typeface="Segoe UI Light"/>
                <a:cs typeface="Segoe UI Light"/>
              </a:rPr>
              <a:t>Inspiração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nas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revistas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Recreio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dirty="0" err="1">
                <a:latin typeface="Segoe UI Light"/>
                <a:cs typeface="Segoe UI Light"/>
              </a:rPr>
              <a:t>Coquetel</a:t>
            </a:r>
            <a:r>
              <a:rPr lang="en-US" sz="1400" dirty="0">
                <a:latin typeface="Segoe UI Light"/>
                <a:cs typeface="Segoe UI Light"/>
              </a:rPr>
              <a:t>, que </a:t>
            </a:r>
            <a:r>
              <a:rPr lang="en-US" sz="1400" dirty="0" err="1">
                <a:latin typeface="Segoe UI Light"/>
                <a:cs typeface="Segoe UI Light"/>
              </a:rPr>
              <a:t>estão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quase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extintas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devido</a:t>
            </a:r>
            <a:r>
              <a:rPr lang="en-US" sz="1400" dirty="0">
                <a:latin typeface="Segoe UI Light"/>
                <a:cs typeface="Segoe UI Light"/>
              </a:rPr>
              <a:t> a era digital.</a:t>
            </a:r>
            <a:endParaRPr lang="en-US" sz="140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 err="1">
                <a:latin typeface="Segoe UI Light"/>
                <a:cs typeface="Segoe UI Light"/>
              </a:rPr>
              <a:t>Etapas</a:t>
            </a:r>
            <a:r>
              <a:rPr lang="en-US" sz="1400" b="1" dirty="0">
                <a:latin typeface="Segoe UI Light"/>
                <a:cs typeface="Segoe UI Light"/>
              </a:rPr>
              <a:t> de </a:t>
            </a:r>
            <a:r>
              <a:rPr lang="en-US" sz="1400" b="1" err="1">
                <a:latin typeface="Segoe UI Light"/>
                <a:cs typeface="Segoe UI Light"/>
              </a:rPr>
              <a:t>produção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dirty="0" err="1">
                <a:latin typeface="Segoe UI Light"/>
                <a:cs typeface="Segoe UI Light"/>
              </a:rPr>
              <a:t>Cada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integrante</a:t>
            </a:r>
            <a:r>
              <a:rPr lang="en-US" sz="1400" dirty="0">
                <a:latin typeface="Segoe UI Light"/>
                <a:cs typeface="Segoe UI Light"/>
              </a:rPr>
              <a:t> do </a:t>
            </a:r>
            <a:r>
              <a:rPr lang="en-US" sz="1400" dirty="0" err="1">
                <a:latin typeface="Segoe UI Light"/>
                <a:cs typeface="Segoe UI Light"/>
              </a:rPr>
              <a:t>grupo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ficou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responsável</a:t>
            </a:r>
            <a:r>
              <a:rPr lang="en-US" sz="1400" dirty="0">
                <a:latin typeface="Segoe UI Light"/>
                <a:cs typeface="Segoe UI Light"/>
              </a:rPr>
              <a:t> por </a:t>
            </a:r>
            <a:r>
              <a:rPr lang="en-US" sz="1400" dirty="0" err="1">
                <a:latin typeface="Segoe UI Light"/>
                <a:cs typeface="Segoe UI Light"/>
              </a:rPr>
              <a:t>uma</a:t>
            </a:r>
            <a:r>
              <a:rPr lang="en-US" sz="1400" dirty="0">
                <a:latin typeface="Segoe UI Light"/>
                <a:cs typeface="Segoe UI Light"/>
              </a:rPr>
              <a:t> das </a:t>
            </a:r>
            <a:r>
              <a:rPr lang="en-US" sz="1400" dirty="0" err="1">
                <a:latin typeface="Segoe UI Light"/>
                <a:cs typeface="Segoe UI Light"/>
              </a:rPr>
              <a:t>seções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dirty="0" err="1">
                <a:latin typeface="Segoe UI Light"/>
                <a:cs typeface="Segoe UI Light"/>
              </a:rPr>
              <a:t>principais</a:t>
            </a:r>
            <a:r>
              <a:rPr lang="en-US" sz="1400" dirty="0">
                <a:latin typeface="Segoe UI Light"/>
                <a:cs typeface="Segoe UI Light"/>
              </a:rPr>
              <a:t> (</a:t>
            </a:r>
            <a:r>
              <a:rPr lang="en-US" sz="1400" dirty="0" err="1">
                <a:latin typeface="Segoe UI Light"/>
                <a:cs typeface="Segoe UI Light"/>
              </a:rPr>
              <a:t>ramos</a:t>
            </a:r>
            <a:r>
              <a:rPr lang="en-US" sz="1400" dirty="0">
                <a:latin typeface="Segoe UI Light"/>
                <a:cs typeface="Segoe UI Light"/>
              </a:rPr>
              <a:t> da </a:t>
            </a:r>
            <a:r>
              <a:rPr lang="en-US" sz="1400" dirty="0" err="1">
                <a:latin typeface="Segoe UI Light"/>
                <a:cs typeface="Segoe UI Light"/>
              </a:rPr>
              <a:t>Biologia</a:t>
            </a:r>
            <a:r>
              <a:rPr lang="en-US" sz="1400" dirty="0">
                <a:latin typeface="Segoe UI Light"/>
                <a:cs typeface="Segoe UI Light"/>
              </a:rPr>
              <a:t>), </a:t>
            </a:r>
            <a:r>
              <a:rPr lang="en-US" sz="1400" dirty="0" err="1">
                <a:latin typeface="Segoe UI Light"/>
                <a:cs typeface="Segoe UI Light"/>
              </a:rPr>
              <a:t>realizando</a:t>
            </a:r>
          </a:p>
          <a:p>
            <a:r>
              <a:rPr lang="en-US" sz="1400" err="1">
                <a:latin typeface="Segoe UI Light"/>
                <a:cs typeface="Segoe UI Light"/>
              </a:rPr>
              <a:t>pesquisa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adaptação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err="1">
                <a:latin typeface="Segoe UI Light"/>
                <a:cs typeface="Segoe UI Light"/>
              </a:rPr>
              <a:t>textos</a:t>
            </a:r>
            <a:r>
              <a:rPr lang="en-US" sz="1400" dirty="0">
                <a:latin typeface="Segoe UI Light"/>
                <a:cs typeface="Segoe UI Light"/>
              </a:rPr>
              <a:t> + </a:t>
            </a:r>
            <a:r>
              <a:rPr lang="en-US" sz="1400" err="1">
                <a:latin typeface="Segoe UI Light"/>
                <a:cs typeface="Segoe UI Light"/>
              </a:rPr>
              <a:t>criação</a:t>
            </a:r>
            <a:r>
              <a:rPr lang="en-US" sz="1400" dirty="0">
                <a:latin typeface="Segoe UI Light"/>
                <a:cs typeface="Segoe UI Light"/>
              </a:rPr>
              <a:t> dos </a:t>
            </a:r>
            <a:r>
              <a:rPr lang="en-US" sz="1400" err="1">
                <a:latin typeface="Segoe UI Light"/>
                <a:cs typeface="Segoe UI Light"/>
              </a:rPr>
              <a:t>passatempos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 As </a:t>
            </a:r>
            <a:r>
              <a:rPr lang="en-US" sz="1400" err="1">
                <a:latin typeface="Segoe UI Light"/>
                <a:cs typeface="Segoe UI Light"/>
              </a:rPr>
              <a:t>demais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seções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foram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feitas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em</a:t>
            </a:r>
            <a:r>
              <a:rPr lang="en-US" sz="1400" dirty="0">
                <a:latin typeface="Segoe UI Light"/>
                <a:cs typeface="Segoe UI Light"/>
              </a:rPr>
              <a:t> conjunto:</a:t>
            </a:r>
            <a:endParaRPr lang="en-US" sz="1400">
              <a:latin typeface="Segoe UI Light"/>
              <a:cs typeface="Segoe UI Light"/>
            </a:endParaRPr>
          </a:p>
          <a:p>
            <a:r>
              <a:rPr lang="en-US" sz="1400" dirty="0" err="1">
                <a:latin typeface="Segoe UI Light"/>
                <a:cs typeface="Segoe UI Light"/>
              </a:rPr>
              <a:t>Entrevista</a:t>
            </a:r>
            <a:r>
              <a:rPr lang="en-US" sz="1400" dirty="0">
                <a:latin typeface="Segoe UI Light"/>
                <a:cs typeface="Segoe UI Light"/>
              </a:rPr>
              <a:t> com </a:t>
            </a:r>
            <a:r>
              <a:rPr lang="en-US" sz="1400" dirty="0" err="1">
                <a:latin typeface="Segoe UI Light"/>
                <a:cs typeface="Segoe UI Light"/>
              </a:rPr>
              <a:t>biólogo</a:t>
            </a:r>
            <a:r>
              <a:rPr lang="en-US" sz="1400" dirty="0">
                <a:latin typeface="Segoe UI Light"/>
                <a:cs typeface="Segoe UI Light"/>
              </a:rPr>
              <a:t>;</a:t>
            </a:r>
          </a:p>
          <a:p>
            <a:r>
              <a:rPr lang="en-US" sz="1400" dirty="0" err="1">
                <a:latin typeface="Segoe UI Light"/>
                <a:cs typeface="Segoe UI Light"/>
              </a:rPr>
              <a:t>Pesquisa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dirty="0" err="1">
                <a:latin typeface="Segoe UI Light"/>
                <a:cs typeface="Segoe UI Light"/>
              </a:rPr>
              <a:t>adaptação</a:t>
            </a:r>
            <a:r>
              <a:rPr lang="en-US" sz="1400" dirty="0">
                <a:latin typeface="Segoe UI Light"/>
                <a:cs typeface="Segoe UI Light"/>
              </a:rPr>
              <a:t> do </a:t>
            </a:r>
            <a:r>
              <a:rPr lang="en-US" sz="1400" dirty="0" err="1">
                <a:latin typeface="Segoe UI Light"/>
                <a:cs typeface="Segoe UI Light"/>
              </a:rPr>
              <a:t>experimento</a:t>
            </a:r>
            <a:r>
              <a:rPr lang="en-US" sz="1400" dirty="0">
                <a:latin typeface="Segoe UI Light"/>
                <a:cs typeface="Segoe UI Light"/>
              </a:rPr>
              <a:t>;</a:t>
            </a:r>
          </a:p>
          <a:p>
            <a:r>
              <a:rPr lang="en-US" sz="1400" err="1">
                <a:latin typeface="Segoe UI Light"/>
                <a:cs typeface="Segoe UI Light"/>
              </a:rPr>
              <a:t>Dicas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passeios</a:t>
            </a:r>
            <a:r>
              <a:rPr lang="en-US" sz="1400" dirty="0">
                <a:latin typeface="Segoe UI Light"/>
                <a:cs typeface="Segoe UI Light"/>
              </a:rPr>
              <a:t>. 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 dirty="0">
                <a:latin typeface="Segoe UI Light"/>
                <a:cs typeface="Segoe UI Light"/>
              </a:rPr>
              <a:t>Layout e </a:t>
            </a:r>
            <a:r>
              <a:rPr lang="en-US" sz="1400" b="1" err="1">
                <a:latin typeface="Segoe UI Light"/>
                <a:cs typeface="Segoe UI Light"/>
              </a:rPr>
              <a:t>Diagramação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</a:p>
          <a:p>
            <a:r>
              <a:rPr lang="en-US" sz="1400" err="1">
                <a:latin typeface="Segoe UI Light"/>
                <a:cs typeface="Segoe UI Light"/>
              </a:rPr>
              <a:t>Parceria</a:t>
            </a:r>
            <a:r>
              <a:rPr lang="en-US" sz="1400" dirty="0">
                <a:latin typeface="Segoe UI Light"/>
                <a:cs typeface="Segoe UI Light"/>
              </a:rPr>
              <a:t> com o designer Bernardo Leite.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b="1" err="1">
                <a:latin typeface="Segoe UI Light"/>
                <a:cs typeface="Segoe UI Light"/>
              </a:rPr>
              <a:t>Surpresas</a:t>
            </a:r>
            <a:r>
              <a:rPr lang="en-US" sz="1400" b="1" dirty="0">
                <a:latin typeface="Segoe UI Light"/>
                <a:cs typeface="Segoe UI Light"/>
              </a:rPr>
              <a:t> </a:t>
            </a:r>
            <a:r>
              <a:rPr lang="en-US" sz="1400" b="1" err="1">
                <a:latin typeface="Segoe UI Light"/>
                <a:cs typeface="Segoe UI Light"/>
              </a:rPr>
              <a:t>positivas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</a:p>
          <a:p>
            <a:r>
              <a:rPr lang="en-US" sz="1400" dirty="0">
                <a:latin typeface="Segoe UI Light"/>
                <a:cs typeface="Segoe UI Light"/>
              </a:rPr>
              <a:t>- </a:t>
            </a:r>
            <a:r>
              <a:rPr lang="en-US" sz="1400" err="1">
                <a:latin typeface="Segoe UI Light"/>
                <a:cs typeface="Segoe UI Light"/>
              </a:rPr>
              <a:t>Satisfação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em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criar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algo</a:t>
            </a:r>
            <a:r>
              <a:rPr lang="en-US" sz="1400" dirty="0">
                <a:latin typeface="Segoe UI Light"/>
                <a:cs typeface="Segoe UI Light"/>
              </a:rPr>
              <a:t> para </a:t>
            </a:r>
            <a:r>
              <a:rPr lang="en-US" sz="1400" err="1">
                <a:latin typeface="Segoe UI Light"/>
                <a:cs typeface="Segoe UI Light"/>
              </a:rPr>
              <a:t>poder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apresentar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ao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público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err="1">
                <a:latin typeface="Segoe UI Light"/>
                <a:cs typeface="Segoe UI Light"/>
              </a:rPr>
              <a:t>área</a:t>
            </a:r>
            <a:r>
              <a:rPr lang="en-US" sz="1400" dirty="0">
                <a:latin typeface="Segoe UI Light"/>
                <a:cs typeface="Segoe UI Light"/>
              </a:rPr>
              <a:t> que </a:t>
            </a:r>
            <a:r>
              <a:rPr lang="en-US" sz="1400" err="1">
                <a:latin typeface="Segoe UI Light"/>
                <a:cs typeface="Segoe UI Light"/>
              </a:rPr>
              <a:t>estamos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inseridos</a:t>
            </a:r>
            <a:r>
              <a:rPr lang="en-US" sz="1400" dirty="0">
                <a:latin typeface="Segoe UI Light"/>
                <a:cs typeface="Segoe UI Light"/>
              </a:rPr>
              <a:t>;</a:t>
            </a:r>
          </a:p>
          <a:p>
            <a:r>
              <a:rPr lang="en-US" sz="1400" dirty="0">
                <a:latin typeface="Segoe UI Light"/>
                <a:cs typeface="Segoe UI Light"/>
              </a:rPr>
              <a:t>- </a:t>
            </a:r>
            <a:r>
              <a:rPr lang="en-US" sz="1400" err="1">
                <a:latin typeface="Segoe UI Light"/>
                <a:cs typeface="Segoe UI Light"/>
              </a:rPr>
              <a:t>Ideias</a:t>
            </a:r>
            <a:r>
              <a:rPr lang="en-US" sz="1400" dirty="0">
                <a:latin typeface="Segoe UI Light"/>
                <a:cs typeface="Segoe UI Light"/>
              </a:rPr>
              <a:t> "</a:t>
            </a:r>
            <a:r>
              <a:rPr lang="en-US" sz="1400" err="1">
                <a:latin typeface="Segoe UI Light"/>
                <a:cs typeface="Segoe UI Light"/>
              </a:rPr>
              <a:t>cruas</a:t>
            </a:r>
            <a:r>
              <a:rPr lang="en-US" sz="1400" dirty="0">
                <a:latin typeface="Segoe UI Light"/>
                <a:cs typeface="Segoe UI Light"/>
              </a:rPr>
              <a:t>" se </a:t>
            </a:r>
            <a:r>
              <a:rPr lang="en-US" sz="1400" err="1">
                <a:latin typeface="Segoe UI Light"/>
                <a:cs typeface="Segoe UI Light"/>
              </a:rPr>
              <a:t>tornarem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realidade</a:t>
            </a:r>
            <a:r>
              <a:rPr lang="en-US" sz="1400" dirty="0">
                <a:latin typeface="Segoe UI Light"/>
                <a:cs typeface="Segoe UI Light"/>
              </a:rPr>
              <a:t>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96AF28F-A90F-49A3-BC1C-B8185E2DF304}"/>
              </a:ext>
            </a:extLst>
          </p:cNvPr>
          <p:cNvCxnSpPr/>
          <p:nvPr/>
        </p:nvCxnSpPr>
        <p:spPr>
          <a:xfrm flipV="1">
            <a:off x="-82154" y="921012"/>
            <a:ext cx="6218633" cy="20239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BE2D33-103A-45E9-850C-80C7B043A3D9}"/>
              </a:ext>
            </a:extLst>
          </p:cNvPr>
          <p:cNvSpPr txBox="1"/>
          <p:nvPr/>
        </p:nvSpPr>
        <p:spPr>
          <a:xfrm>
            <a:off x="503633" y="5206602"/>
            <a:ext cx="10404871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Segoe UI Light"/>
                <a:cs typeface="Segoe UI Light"/>
              </a:rPr>
              <a:t>Desafios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>
                <a:latin typeface="Segoe UI Light"/>
                <a:cs typeface="Segoe UI Light"/>
              </a:rPr>
              <a:t>- Adaptar a linguagem científica para o público alvo: Balancear para não usar termos </a:t>
            </a:r>
            <a:endParaRPr lang="en-US" dirty="0">
              <a:latin typeface="Calibri"/>
              <a:cs typeface="Calibri"/>
            </a:endParaRPr>
          </a:p>
          <a:p>
            <a:r>
              <a:rPr lang="en-US" sz="1400">
                <a:latin typeface="Segoe UI Light"/>
                <a:cs typeface="Segoe UI Light"/>
              </a:rPr>
              <a:t>muito técnicos ou muito infantilizados.</a:t>
            </a:r>
            <a:endParaRPr lang="en-US">
              <a:cs typeface="Calibri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- </a:t>
            </a:r>
            <a:r>
              <a:rPr lang="en-US" sz="1400" dirty="0" err="1">
                <a:latin typeface="Segoe UI Light"/>
                <a:cs typeface="Segoe UI Light"/>
              </a:rPr>
              <a:t>Impressão</a:t>
            </a:r>
            <a:r>
              <a:rPr lang="en-US" sz="1400" dirty="0">
                <a:latin typeface="Segoe UI Light"/>
                <a:cs typeface="Segoe UI Light"/>
              </a:rPr>
              <a:t> das </a:t>
            </a:r>
            <a:r>
              <a:rPr lang="en-US" sz="1400" dirty="0" err="1">
                <a:latin typeface="Segoe UI Light"/>
                <a:cs typeface="Segoe UI Light"/>
              </a:rPr>
              <a:t>revistas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  <a:r>
              <a:rPr lang="en-US" sz="1400">
                <a:latin typeface="Segoe UI Light"/>
                <a:cs typeface="Segoe UI Light"/>
              </a:rPr>
              <a:t> O alto custo nos impediu de realizar muitas impressões.  </a:t>
            </a:r>
            <a:endParaRPr lang="pt-BR" sz="1400" dirty="0">
              <a:latin typeface="Segoe UI Light"/>
              <a:cs typeface="Segoe UI Light"/>
            </a:endParaRPr>
          </a:p>
          <a:p>
            <a:r>
              <a:rPr lang="en-US" sz="1400">
                <a:latin typeface="Segoe UI Light"/>
                <a:cs typeface="Segoe UI Light"/>
              </a:rPr>
              <a:t>-&gt; Necessário patrocínio para distribuição.</a:t>
            </a:r>
            <a:endParaRPr lang="pt-BR" sz="1400">
              <a:latin typeface="Segoe UI Light"/>
              <a:cs typeface="Segoe UI Light"/>
            </a:endParaRPr>
          </a:p>
          <a:p>
            <a:endParaRPr lang="en-US" sz="1400" dirty="0">
              <a:latin typeface="Segoe UI Light"/>
              <a:cs typeface="Segoe UI Light"/>
            </a:endParaRPr>
          </a:p>
        </p:txBody>
      </p:sp>
      <p:pic>
        <p:nvPicPr>
          <p:cNvPr id="16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97BD125B-781A-47B4-A954-ED4433DE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8">
            <a:extLst>
              <a:ext uri="{FF2B5EF4-FFF2-40B4-BE49-F238E27FC236}">
                <a16:creationId xmlns:a16="http://schemas.microsoft.com/office/drawing/2014/main" id="{D95A9D03-FA4F-42DF-96EE-F5E5C243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381"/>
            <a:ext cx="12202715" cy="6888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B53778-4071-4DFA-963F-729EC38AD4DF}"/>
              </a:ext>
            </a:extLst>
          </p:cNvPr>
          <p:cNvSpPr txBox="1"/>
          <p:nvPr/>
        </p:nvSpPr>
        <p:spPr>
          <a:xfrm>
            <a:off x="505056" y="491722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AVALIAÇÃO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6B0C06-5946-45FE-8590-19E7D0E1C9C9}"/>
              </a:ext>
            </a:extLst>
          </p:cNvPr>
          <p:cNvSpPr txBox="1"/>
          <p:nvPr/>
        </p:nvSpPr>
        <p:spPr>
          <a:xfrm>
            <a:off x="502944" y="1140040"/>
            <a:ext cx="8168263" cy="569386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Segoe UI Light"/>
                <a:cs typeface="Segoe UI Light"/>
              </a:rPr>
              <a:t>Solicitamos a opinião </a:t>
            </a:r>
            <a:r>
              <a:rPr lang="en-US" sz="1400" b="1" err="1">
                <a:latin typeface="Segoe UI Light"/>
                <a:cs typeface="Segoe UI Light"/>
              </a:rPr>
              <a:t>técnica</a:t>
            </a:r>
            <a:r>
              <a:rPr lang="en-US" sz="1400" b="1">
                <a:latin typeface="Segoe UI Light"/>
                <a:cs typeface="Segoe UI Light"/>
              </a:rPr>
              <a:t> do professor de </a:t>
            </a:r>
            <a:r>
              <a:rPr lang="en-US" sz="1400" b="1" err="1">
                <a:latin typeface="Segoe UI Light"/>
                <a:cs typeface="Segoe UI Light"/>
              </a:rPr>
              <a:t>ensino</a:t>
            </a:r>
            <a:r>
              <a:rPr lang="en-US" sz="1400" b="1">
                <a:latin typeface="Segoe UI Light"/>
                <a:cs typeface="Segoe UI Light"/>
              </a:rPr>
              <a:t> fundamental e </a:t>
            </a:r>
            <a:r>
              <a:rPr lang="en-US" sz="1400" b="1" err="1">
                <a:latin typeface="Segoe UI Light"/>
                <a:cs typeface="Segoe UI Light"/>
              </a:rPr>
              <a:t>médio</a:t>
            </a:r>
            <a:r>
              <a:rPr lang="en-US" sz="1400" b="1" dirty="0">
                <a:latin typeface="Segoe UI Light"/>
                <a:cs typeface="Segoe UI Light"/>
              </a:rPr>
              <a:t>, Vinicius Oliveira de Almeida: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dirty="0">
                <a:latin typeface="Segoe UI Light"/>
                <a:cs typeface="Segoe UI Light"/>
              </a:rPr>
              <a:t>Geral: </a:t>
            </a:r>
            <a:r>
              <a:rPr lang="en-US" sz="1400" i="1" dirty="0">
                <a:latin typeface="Segoe UI Light"/>
                <a:cs typeface="Segoe UI Light"/>
              </a:rPr>
              <a:t>"Interessante, pois os textos estão bem diversificados e com conteúdos que despertam o interesse e a </a:t>
            </a:r>
            <a:r>
              <a:rPr lang="en-US" sz="1400" i="1" err="1">
                <a:latin typeface="Segoe UI Light"/>
                <a:cs typeface="Segoe UI Light"/>
              </a:rPr>
              <a:t>curiosidade</a:t>
            </a:r>
            <a:r>
              <a:rPr lang="en-US" sz="1400" i="1" dirty="0">
                <a:latin typeface="Segoe UI Light"/>
                <a:cs typeface="Segoe UI Light"/>
              </a:rPr>
              <a:t> do </a:t>
            </a:r>
            <a:r>
              <a:rPr lang="en-US" sz="1400" i="1" err="1">
                <a:latin typeface="Segoe UI Light"/>
                <a:cs typeface="Segoe UI Light"/>
              </a:rPr>
              <a:t>aluno</a:t>
            </a:r>
            <a:r>
              <a:rPr lang="en-US" sz="1400" i="1" dirty="0">
                <a:latin typeface="Segoe UI Light"/>
                <a:cs typeface="Segoe UI Light"/>
              </a:rPr>
              <a:t>, </a:t>
            </a:r>
            <a:r>
              <a:rPr lang="en-US" sz="1400" i="1" err="1">
                <a:latin typeface="Segoe UI Light"/>
                <a:cs typeface="Segoe UI Light"/>
              </a:rPr>
              <a:t>algo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muito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importante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nos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dias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atuais</a:t>
            </a:r>
            <a:r>
              <a:rPr lang="en-US" sz="1400" i="1" dirty="0">
                <a:latin typeface="Segoe UI Light"/>
                <a:cs typeface="Segoe UI Light"/>
              </a:rPr>
              <a:t> para a </a:t>
            </a:r>
            <a:r>
              <a:rPr lang="en-US" sz="1400" i="1" err="1">
                <a:latin typeface="Segoe UI Light"/>
                <a:cs typeface="Segoe UI Light"/>
              </a:rPr>
              <a:t>prática</a:t>
            </a:r>
            <a:r>
              <a:rPr lang="en-US" sz="1400" i="1" dirty="0">
                <a:latin typeface="Segoe UI Light"/>
                <a:cs typeface="Segoe UI Light"/>
              </a:rPr>
              <a:t> do </a:t>
            </a:r>
            <a:r>
              <a:rPr lang="en-US" sz="1400" i="1" err="1">
                <a:latin typeface="Segoe UI Light"/>
                <a:cs typeface="Segoe UI Light"/>
              </a:rPr>
              <a:t>ensino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nas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áreas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científicas</a:t>
            </a:r>
            <a:r>
              <a:rPr lang="en-US" sz="1400" i="1" dirty="0">
                <a:latin typeface="Segoe UI Light"/>
                <a:cs typeface="Segoe UI Light"/>
              </a:rPr>
              <a:t>. </a:t>
            </a:r>
            <a:r>
              <a:rPr lang="en-US" sz="1400" i="1" err="1">
                <a:latin typeface="Segoe UI Light"/>
                <a:cs typeface="Segoe UI Light"/>
              </a:rPr>
              <a:t>Os</a:t>
            </a:r>
            <a:r>
              <a:rPr lang="en-US" sz="1400" i="1" dirty="0">
                <a:latin typeface="Segoe UI Light"/>
                <a:cs typeface="Segoe UI Light"/>
              </a:rPr>
              <a:t> </a:t>
            </a:r>
            <a:r>
              <a:rPr lang="en-US" sz="1400" i="1" err="1">
                <a:latin typeface="Segoe UI Light"/>
                <a:cs typeface="Segoe UI Light"/>
              </a:rPr>
              <a:t>gráficos</a:t>
            </a:r>
            <a:r>
              <a:rPr lang="en-US" sz="1400" i="1" dirty="0">
                <a:latin typeface="Segoe UI Light"/>
                <a:cs typeface="Segoe UI Light"/>
              </a:rPr>
              <a:t> e </a:t>
            </a:r>
            <a:r>
              <a:rPr lang="en-US" sz="1400" i="1" err="1">
                <a:latin typeface="Segoe UI Light"/>
                <a:cs typeface="Segoe UI Light"/>
              </a:rPr>
              <a:t>ilustrações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estão</a:t>
            </a:r>
            <a:r>
              <a:rPr lang="en-US" sz="1400" i="1" dirty="0">
                <a:latin typeface="Segoe UI Light"/>
                <a:cs typeface="Segoe UI Light"/>
              </a:rPr>
              <a:t> </a:t>
            </a:r>
            <a:r>
              <a:rPr lang="en-US" sz="1400" i="1" err="1">
                <a:latin typeface="Segoe UI Light"/>
                <a:cs typeface="Segoe UI Light"/>
              </a:rPr>
              <a:t>adequados</a:t>
            </a:r>
            <a:r>
              <a:rPr lang="en-US" sz="1400" i="1" dirty="0">
                <a:latin typeface="Segoe UI Light"/>
                <a:cs typeface="Segoe UI Light"/>
              </a:rPr>
              <a:t> para a </a:t>
            </a:r>
            <a:r>
              <a:rPr lang="en-US" sz="1400" i="1" err="1">
                <a:latin typeface="Segoe UI Light"/>
                <a:cs typeface="Segoe UI Light"/>
              </a:rPr>
              <a:t>idade</a:t>
            </a:r>
            <a:r>
              <a:rPr lang="en-US" sz="1400" i="1" dirty="0">
                <a:latin typeface="Segoe UI Light"/>
                <a:cs typeface="Segoe UI Light"/>
              </a:rPr>
              <a:t>".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err="1">
                <a:latin typeface="Segoe UI Light"/>
                <a:cs typeface="Segoe UI Light"/>
              </a:rPr>
              <a:t>Ressalvas</a:t>
            </a:r>
            <a:r>
              <a:rPr lang="en-US" sz="1400" dirty="0">
                <a:latin typeface="Segoe UI Light"/>
                <a:cs typeface="Segoe UI Light"/>
              </a:rPr>
              <a:t>: O professor </a:t>
            </a:r>
            <a:r>
              <a:rPr lang="en-US" sz="1400" err="1">
                <a:latin typeface="Segoe UI Light"/>
                <a:cs typeface="Segoe UI Light"/>
              </a:rPr>
              <a:t>acredita</a:t>
            </a:r>
            <a:r>
              <a:rPr lang="en-US" sz="1400" dirty="0">
                <a:latin typeface="Segoe UI Light"/>
                <a:cs typeface="Segoe UI Light"/>
              </a:rPr>
              <a:t> que a </a:t>
            </a:r>
            <a:r>
              <a:rPr lang="en-US" sz="1400" err="1">
                <a:latin typeface="Segoe UI Light"/>
                <a:cs typeface="Segoe UI Light"/>
              </a:rPr>
              <a:t>revista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não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consegue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atingir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err="1">
                <a:latin typeface="Segoe UI Light"/>
                <a:cs typeface="Segoe UI Light"/>
              </a:rPr>
              <a:t>todos</a:t>
            </a:r>
            <a:r>
              <a:rPr lang="en-US" sz="1400" dirty="0">
                <a:latin typeface="Segoe UI Light"/>
                <a:cs typeface="Segoe UI Light"/>
              </a:rPr>
              <a:t>, pois </a:t>
            </a:r>
            <a:r>
              <a:rPr lang="en-US" sz="1400" err="1">
                <a:latin typeface="Segoe UI Light"/>
                <a:cs typeface="Segoe UI Light"/>
              </a:rPr>
              <a:t>assuntos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como</a:t>
            </a:r>
            <a:r>
              <a:rPr lang="en-US" sz="1400" dirty="0">
                <a:latin typeface="Segoe UI Light"/>
                <a:cs typeface="Segoe UI Light"/>
              </a:rPr>
              <a:t> </a:t>
            </a:r>
            <a:r>
              <a:rPr lang="en-US" sz="1400" err="1">
                <a:latin typeface="Segoe UI Light"/>
                <a:cs typeface="Segoe UI Light"/>
              </a:rPr>
              <a:t>genética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citologia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uma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parte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err="1">
                <a:latin typeface="Segoe UI Light"/>
                <a:cs typeface="Segoe UI Light"/>
              </a:rPr>
              <a:t>evolução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são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mais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complexos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deve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partir</a:t>
            </a:r>
            <a:r>
              <a:rPr lang="en-US" sz="1400" dirty="0">
                <a:latin typeface="Segoe UI Light"/>
                <a:cs typeface="Segoe UI Light"/>
              </a:rPr>
              <a:t> de </a:t>
            </a:r>
            <a:r>
              <a:rPr lang="en-US" sz="1400" err="1">
                <a:latin typeface="Segoe UI Light"/>
                <a:cs typeface="Segoe UI Light"/>
              </a:rPr>
              <a:t>algo</a:t>
            </a:r>
            <a:r>
              <a:rPr lang="en-US" sz="1400" dirty="0">
                <a:latin typeface="Segoe UI Light"/>
                <a:cs typeface="Segoe UI Light"/>
              </a:rPr>
              <a:t> que a </a:t>
            </a:r>
            <a:r>
              <a:rPr lang="en-US" sz="1400" err="1">
                <a:latin typeface="Segoe UI Light"/>
                <a:cs typeface="Segoe UI Light"/>
              </a:rPr>
              <a:t>pessoa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já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saiba</a:t>
            </a:r>
            <a:r>
              <a:rPr lang="en-US" sz="1400" dirty="0">
                <a:latin typeface="Segoe UI Light"/>
                <a:cs typeface="Segoe UI Light"/>
              </a:rPr>
              <a:t> para </a:t>
            </a:r>
            <a:r>
              <a:rPr lang="en-US" sz="1400" err="1">
                <a:latin typeface="Segoe UI Light"/>
                <a:cs typeface="Segoe UI Light"/>
              </a:rPr>
              <a:t>poder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compreender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algo</a:t>
            </a:r>
            <a:r>
              <a:rPr lang="en-US" sz="1400" dirty="0">
                <a:latin typeface="Segoe UI Light"/>
                <a:cs typeface="Segoe UI Light"/>
              </a:rPr>
              <a:t> que </a:t>
            </a:r>
            <a:r>
              <a:rPr lang="en-US" sz="1400" err="1">
                <a:latin typeface="Segoe UI Light"/>
                <a:cs typeface="Segoe UI Light"/>
              </a:rPr>
              <a:t>acontece</a:t>
            </a:r>
            <a:r>
              <a:rPr lang="en-US" sz="1400" dirty="0">
                <a:latin typeface="Segoe UI Light"/>
                <a:cs typeface="Segoe UI Light"/>
              </a:rPr>
              <a:t> a </a:t>
            </a:r>
            <a:r>
              <a:rPr lang="en-US" sz="1400" err="1">
                <a:latin typeface="Segoe UI Light"/>
                <a:cs typeface="Segoe UI Light"/>
              </a:rPr>
              <a:t>partir</a:t>
            </a:r>
            <a:r>
              <a:rPr lang="en-US" sz="1400" dirty="0">
                <a:latin typeface="Segoe UI Light"/>
                <a:cs typeface="Segoe UI Light"/>
              </a:rPr>
              <a:t> do 7º </a:t>
            </a:r>
            <a:r>
              <a:rPr lang="en-US" sz="1400" err="1">
                <a:latin typeface="Segoe UI Light"/>
                <a:cs typeface="Segoe UI Light"/>
              </a:rPr>
              <a:t>ano</a:t>
            </a:r>
            <a:r>
              <a:rPr lang="en-US" sz="1400" dirty="0">
                <a:latin typeface="Segoe UI Light"/>
                <a:cs typeface="Segoe UI Light"/>
              </a:rPr>
              <a:t>. 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endParaRPr lang="en-US" sz="1400" b="1" dirty="0">
              <a:latin typeface="Segoe UI Light"/>
              <a:cs typeface="Segoe UI Light"/>
            </a:endParaRPr>
          </a:p>
          <a:p>
            <a:r>
              <a:rPr lang="en-US" sz="1400" b="1" dirty="0">
                <a:latin typeface="Segoe UI Light"/>
                <a:cs typeface="Segoe UI Light"/>
              </a:rPr>
              <a:t>Para </a:t>
            </a:r>
            <a:r>
              <a:rPr lang="en-US" sz="1400" b="1" err="1">
                <a:latin typeface="Segoe UI Light"/>
                <a:cs typeface="Segoe UI Light"/>
              </a:rPr>
              <a:t>uma</a:t>
            </a:r>
            <a:r>
              <a:rPr lang="en-US" sz="1400" b="1" dirty="0">
                <a:latin typeface="Segoe UI Light"/>
                <a:cs typeface="Segoe UI Light"/>
              </a:rPr>
              <a:t> </a:t>
            </a:r>
            <a:r>
              <a:rPr lang="en-US" sz="1400" b="1" err="1">
                <a:latin typeface="Segoe UI Light"/>
                <a:cs typeface="Segoe UI Light"/>
              </a:rPr>
              <a:t>avaliação</a:t>
            </a:r>
            <a:r>
              <a:rPr lang="en-US" sz="1400" b="1" dirty="0">
                <a:latin typeface="Segoe UI Light"/>
                <a:cs typeface="Segoe UI Light"/>
              </a:rPr>
              <a:t> real, </a:t>
            </a:r>
            <a:r>
              <a:rPr lang="en-US" sz="1400" b="1" err="1">
                <a:latin typeface="Segoe UI Light"/>
                <a:cs typeface="Segoe UI Light"/>
              </a:rPr>
              <a:t>sugerimos</a:t>
            </a:r>
            <a:r>
              <a:rPr lang="en-US" sz="1400" b="1" dirty="0">
                <a:latin typeface="Segoe UI Light"/>
                <a:cs typeface="Segoe UI Light"/>
              </a:rPr>
              <a:t>: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err="1">
                <a:latin typeface="Segoe UI Light"/>
                <a:cs typeface="Segoe UI Light"/>
              </a:rPr>
              <a:t>Criação</a:t>
            </a:r>
            <a:r>
              <a:rPr lang="en-US" sz="1400" dirty="0">
                <a:latin typeface="Segoe UI Light"/>
                <a:cs typeface="Segoe UI Light"/>
              </a:rPr>
              <a:t> de um canal de </a:t>
            </a:r>
            <a:r>
              <a:rPr lang="en-US" sz="1400" err="1">
                <a:latin typeface="Segoe UI Light"/>
                <a:cs typeface="Segoe UI Light"/>
              </a:rPr>
              <a:t>comunicação</a:t>
            </a:r>
            <a:r>
              <a:rPr lang="en-US" sz="1400">
                <a:latin typeface="Segoe UI Light"/>
                <a:cs typeface="Segoe UI Light"/>
              </a:rPr>
              <a:t> com o </a:t>
            </a:r>
            <a:r>
              <a:rPr lang="en-US" sz="1400" dirty="0">
                <a:latin typeface="Segoe UI Light"/>
                <a:cs typeface="Segoe UI Light"/>
              </a:rPr>
              <a:t>púbico (e-mail): Para </a:t>
            </a:r>
            <a:r>
              <a:rPr lang="en-US" sz="1400" err="1">
                <a:latin typeface="Segoe UI Light"/>
                <a:cs typeface="Segoe UI Light"/>
              </a:rPr>
              <a:t>identificar</a:t>
            </a:r>
            <a:r>
              <a:rPr lang="en-US" sz="1400" dirty="0">
                <a:latin typeface="Segoe UI Light"/>
                <a:cs typeface="Segoe UI Light"/>
              </a:rPr>
              <a:t> as </a:t>
            </a:r>
            <a:r>
              <a:rPr lang="en-US" sz="1400" err="1">
                <a:latin typeface="Segoe UI Light"/>
                <a:cs typeface="Segoe UI Light"/>
              </a:rPr>
              <a:t>necessidades</a:t>
            </a:r>
            <a:r>
              <a:rPr lang="en-US" sz="1400" dirty="0">
                <a:latin typeface="Segoe UI Light"/>
                <a:cs typeface="Segoe UI Light"/>
              </a:rPr>
              <a:t> e interesses das </a:t>
            </a:r>
            <a:r>
              <a:rPr lang="en-US" sz="1400" err="1">
                <a:latin typeface="Segoe UI Light"/>
                <a:cs typeface="Segoe UI Light"/>
              </a:rPr>
              <a:t>crianças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pré-adolescentes</a:t>
            </a:r>
            <a:r>
              <a:rPr lang="en-US" sz="1400" dirty="0">
                <a:latin typeface="Segoe UI Light"/>
                <a:cs typeface="Segoe UI Light"/>
              </a:rPr>
              <a:t> e </a:t>
            </a:r>
            <a:r>
              <a:rPr lang="en-US" sz="1400" err="1">
                <a:latin typeface="Segoe UI Light"/>
                <a:cs typeface="Segoe UI Light"/>
              </a:rPr>
              <a:t>também</a:t>
            </a:r>
            <a:r>
              <a:rPr lang="en-US" sz="1400" dirty="0">
                <a:latin typeface="Segoe UI Light"/>
                <a:cs typeface="Segoe UI Light"/>
              </a:rPr>
              <a:t> para </a:t>
            </a:r>
            <a:r>
              <a:rPr lang="en-US" sz="1400" err="1">
                <a:latin typeface="Segoe UI Light"/>
                <a:cs typeface="Segoe UI Light"/>
              </a:rPr>
              <a:t>ouvir</a:t>
            </a:r>
            <a:r>
              <a:rPr lang="en-US" sz="1400" dirty="0">
                <a:latin typeface="Segoe UI Light"/>
                <a:cs typeface="Segoe UI Light"/>
              </a:rPr>
              <a:t> críticas e sugestões.</a:t>
            </a:r>
          </a:p>
          <a:p>
            <a:endParaRPr lang="en-US" sz="1400" dirty="0">
              <a:latin typeface="Segoe UI Light"/>
              <a:cs typeface="Segoe UI Light"/>
            </a:endParaRPr>
          </a:p>
          <a:p>
            <a:r>
              <a:rPr lang="en-US" sz="1400" err="1">
                <a:latin typeface="Segoe UI Light"/>
                <a:cs typeface="Segoe UI Light"/>
              </a:rPr>
              <a:t>Questionário</a:t>
            </a:r>
            <a:r>
              <a:rPr lang="en-US" sz="1400" dirty="0">
                <a:latin typeface="Segoe UI Light"/>
                <a:cs typeface="Segoe UI Light"/>
              </a:rPr>
              <a:t> online para </a:t>
            </a:r>
            <a:r>
              <a:rPr lang="en-US" sz="1400" err="1">
                <a:latin typeface="Segoe UI Light"/>
                <a:cs typeface="Segoe UI Light"/>
              </a:rPr>
              <a:t>educadores</a:t>
            </a:r>
            <a:r>
              <a:rPr lang="en-US" sz="1400" dirty="0">
                <a:latin typeface="Segoe UI Light"/>
                <a:cs typeface="Segoe UI Light"/>
              </a:rPr>
              <a:t> (</a:t>
            </a:r>
            <a:r>
              <a:rPr lang="en-US" sz="1400" err="1">
                <a:latin typeface="Segoe UI Light"/>
                <a:cs typeface="Segoe UI Light"/>
              </a:rPr>
              <a:t>informar</a:t>
            </a:r>
            <a:r>
              <a:rPr lang="en-US" sz="1400" dirty="0">
                <a:latin typeface="Segoe UI Light"/>
                <a:cs typeface="Segoe UI Light"/>
              </a:rPr>
              <a:t> link </a:t>
            </a:r>
            <a:r>
              <a:rPr lang="en-US" sz="1400" err="1">
                <a:latin typeface="Segoe UI Light"/>
                <a:cs typeface="Segoe UI Light"/>
              </a:rPr>
              <a:t>na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revista</a:t>
            </a:r>
            <a:r>
              <a:rPr lang="en-US" sz="1400" dirty="0">
                <a:latin typeface="Segoe UI Light"/>
                <a:cs typeface="Segoe UI Light"/>
              </a:rPr>
              <a:t>): </a:t>
            </a:r>
            <a:r>
              <a:rPr lang="en-US" sz="1400" err="1">
                <a:latin typeface="Segoe UI Light"/>
                <a:cs typeface="Segoe UI Light"/>
              </a:rPr>
              <a:t>Usaremos</a:t>
            </a:r>
            <a:r>
              <a:rPr lang="en-US" sz="1400" dirty="0">
                <a:latin typeface="Segoe UI Light"/>
                <a:cs typeface="Segoe UI Light"/>
              </a:rPr>
              <a:t> </a:t>
            </a:r>
            <a:r>
              <a:rPr lang="en-US" sz="1400" err="1">
                <a:latin typeface="Segoe UI Light"/>
                <a:cs typeface="Segoe UI Light"/>
              </a:rPr>
              <a:t>critérios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como</a:t>
            </a:r>
            <a:r>
              <a:rPr lang="en-US" sz="1400" dirty="0">
                <a:latin typeface="Segoe UI Light"/>
                <a:cs typeface="Segoe UI Light"/>
              </a:rPr>
              <a:t>: </a:t>
            </a:r>
            <a:r>
              <a:rPr lang="en-US" sz="1400" err="1">
                <a:latin typeface="Segoe UI Light"/>
                <a:cs typeface="Segoe UI Light"/>
              </a:rPr>
              <a:t>estrutura</a:t>
            </a:r>
            <a:r>
              <a:rPr lang="en-US" sz="1400" dirty="0">
                <a:latin typeface="Segoe UI Light"/>
                <a:cs typeface="Segoe UI Light"/>
              </a:rPr>
              <a:t> do </a:t>
            </a:r>
            <a:r>
              <a:rPr lang="en-US" sz="1400" err="1">
                <a:latin typeface="Segoe UI Light"/>
                <a:cs typeface="Segoe UI Light"/>
              </a:rPr>
              <a:t>texto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compreensão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qualidade</a:t>
            </a:r>
            <a:r>
              <a:rPr lang="en-US" sz="1400" dirty="0">
                <a:latin typeface="Segoe UI Light"/>
                <a:cs typeface="Segoe UI Light"/>
              </a:rPr>
              <a:t> das </a:t>
            </a:r>
            <a:r>
              <a:rPr lang="en-US" sz="1400" err="1">
                <a:latin typeface="Segoe UI Light"/>
                <a:cs typeface="Segoe UI Light"/>
              </a:rPr>
              <a:t>atividades</a:t>
            </a:r>
            <a:r>
              <a:rPr lang="en-US" sz="1400" dirty="0">
                <a:latin typeface="Segoe UI Light"/>
                <a:cs typeface="Segoe UI Light"/>
              </a:rPr>
              <a:t>, </a:t>
            </a:r>
            <a:r>
              <a:rPr lang="en-US" sz="1400" err="1">
                <a:latin typeface="Segoe UI Light"/>
                <a:cs typeface="Segoe UI Light"/>
              </a:rPr>
              <a:t>coerência</a:t>
            </a:r>
            <a:r>
              <a:rPr lang="en-US" sz="1400" dirty="0">
                <a:latin typeface="Segoe UI Light"/>
                <a:cs typeface="Segoe UI Light"/>
              </a:rPr>
              <a:t> e design.</a:t>
            </a:r>
          </a:p>
          <a:p>
            <a:endParaRPr lang="en-US" sz="1400" dirty="0">
              <a:cs typeface="Calibri"/>
            </a:endParaRPr>
          </a:p>
          <a:p>
            <a:br>
              <a:rPr lang="en-US" sz="1400" dirty="0"/>
            </a:br>
            <a:endParaRPr lang="en-US" sz="1400" dirty="0"/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8481988-D3BD-434A-8B9B-AA567652CCF6}"/>
              </a:ext>
            </a:extLst>
          </p:cNvPr>
          <p:cNvCxnSpPr/>
          <p:nvPr/>
        </p:nvCxnSpPr>
        <p:spPr>
          <a:xfrm flipV="1">
            <a:off x="-82154" y="927207"/>
            <a:ext cx="6218633" cy="202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0A355C20-3A56-4C71-9325-832D3FD6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5A831F8A-C6C9-4B4D-AD06-777944B4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381"/>
            <a:ext cx="12196762" cy="68830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1BA986-3C2B-4764-84D2-98F0407AABF0}"/>
              </a:ext>
            </a:extLst>
          </p:cNvPr>
          <p:cNvSpPr txBox="1"/>
          <p:nvPr/>
        </p:nvSpPr>
        <p:spPr>
          <a:xfrm>
            <a:off x="488540" y="498778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omic Sans MS"/>
              </a:rPr>
              <a:t>MATERIAL PRODUZIDO</a:t>
            </a:r>
            <a:endParaRPr lang="en-US" sz="2000" b="1" dirty="0">
              <a:solidFill>
                <a:srgbClr val="00B0F0"/>
              </a:solidFill>
              <a:latin typeface="Comic Sans MS"/>
              <a:cs typeface="Calibri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23F6CEA-79BF-4108-8463-D3067427B536}"/>
              </a:ext>
            </a:extLst>
          </p:cNvPr>
          <p:cNvCxnSpPr/>
          <p:nvPr/>
        </p:nvCxnSpPr>
        <p:spPr>
          <a:xfrm flipV="1">
            <a:off x="-82154" y="921012"/>
            <a:ext cx="6218633" cy="20239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0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A14A760B-9042-4706-9B23-2D007FC4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13" y="24162"/>
            <a:ext cx="696565" cy="918118"/>
          </a:xfrm>
          <a:prstGeom prst="rect">
            <a:avLst/>
          </a:prstGeom>
        </p:spPr>
      </p:pic>
      <p:pic>
        <p:nvPicPr>
          <p:cNvPr id="4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05C112E3-7C54-437D-8217-996FAECF9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4" y="1722912"/>
            <a:ext cx="2981324" cy="4227755"/>
          </a:xfrm>
          <a:prstGeom prst="rect">
            <a:avLst/>
          </a:prstGeom>
        </p:spPr>
      </p:pic>
      <p:pic>
        <p:nvPicPr>
          <p:cNvPr id="11" name="Imagem 1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057C53B-45FF-4582-AE7F-F40908263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570" y="1724026"/>
            <a:ext cx="2969419" cy="42195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E141CE-1922-46C2-A210-0B98E5BB5953}"/>
              </a:ext>
            </a:extLst>
          </p:cNvPr>
          <p:cNvSpPr txBox="1"/>
          <p:nvPr/>
        </p:nvSpPr>
        <p:spPr>
          <a:xfrm>
            <a:off x="502944" y="1140040"/>
            <a:ext cx="816231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Segoe UI Light"/>
                <a:cs typeface="Segoe UI Light"/>
              </a:rPr>
              <a:t>Link versão PDF: </a:t>
            </a:r>
            <a:r>
              <a:rPr lang="en-US" sz="1400" b="1" dirty="0">
                <a:latin typeface="Segoe UI Light"/>
                <a:cs typeface="Segoe UI Light"/>
                <a:hlinkClick r:id="rId6"/>
              </a:rPr>
              <a:t>https://drive.google.com/open?id=1-fVt-ZjjLcSHgpJfPuU4uWv0ND1oWIZM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758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1885</cp:revision>
  <dcterms:created xsi:type="dcterms:W3CDTF">2012-07-30T23:50:35Z</dcterms:created>
  <dcterms:modified xsi:type="dcterms:W3CDTF">2018-11-26T00:46:01Z</dcterms:modified>
</cp:coreProperties>
</file>