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9" r:id="rId3"/>
    <p:sldId id="276" r:id="rId4"/>
    <p:sldId id="278" r:id="rId5"/>
    <p:sldId id="282" r:id="rId6"/>
    <p:sldId id="281" r:id="rId7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6EF0"/>
    <a:srgbClr val="912BDD"/>
    <a:srgbClr val="5F39CB"/>
    <a:srgbClr val="2F1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3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3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G:\aula_jam\jatai_curvas_tex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G:\aula_jam\jatai_curvas_tex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jatai_curvas_tex!$B$18</c:f>
              <c:strCache>
                <c:ptCount val="1"/>
                <c:pt idx="0">
                  <c:v>1</c:v>
                </c:pt>
              </c:strCache>
            </c:strRef>
          </c:tx>
          <c:spPr>
            <a:ln w="28575" cap="rnd">
              <a:solidFill>
                <a:srgbClr val="2F1395"/>
              </a:solidFill>
              <a:round/>
            </a:ln>
            <a:effectLst/>
          </c:spPr>
          <c:marker>
            <c:symbol val="none"/>
          </c:marker>
          <c:val>
            <c:numRef>
              <c:f>jatai_curvas_tex!$C$18:$C$23</c:f>
              <c:numCache>
                <c:formatCode>General</c:formatCode>
                <c:ptCount val="6"/>
                <c:pt idx="0">
                  <c:v>401.5</c:v>
                </c:pt>
                <c:pt idx="1">
                  <c:v>599</c:v>
                </c:pt>
                <c:pt idx="2">
                  <c:v>900</c:v>
                </c:pt>
                <c:pt idx="3">
                  <c:v>1202.5</c:v>
                </c:pt>
                <c:pt idx="4">
                  <c:v>1189</c:v>
                </c:pt>
                <c:pt idx="5">
                  <c:v>1192.5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964-4B0D-BB11-3FE235447EC8}"/>
            </c:ext>
          </c:extLst>
        </c:ser>
        <c:ser>
          <c:idx val="1"/>
          <c:order val="1"/>
          <c:tx>
            <c:strRef>
              <c:f>jatai_curvas_tex!$B$19</c:f>
              <c:strCache>
                <c:ptCount val="1"/>
                <c:pt idx="0">
                  <c:v>2</c:v>
                </c:pt>
              </c:strCache>
            </c:strRef>
          </c:tx>
          <c:spPr>
            <a:ln w="28575" cap="rnd">
              <a:solidFill>
                <a:srgbClr val="5F39CB"/>
              </a:solidFill>
              <a:round/>
            </a:ln>
            <a:effectLst/>
          </c:spPr>
          <c:marker>
            <c:symbol val="none"/>
          </c:marker>
          <c:val>
            <c:numRef>
              <c:f>jatai_curvas_tex!$D$18:$D$23</c:f>
              <c:numCache>
                <c:formatCode>General</c:formatCode>
                <c:ptCount val="6"/>
                <c:pt idx="0">
                  <c:v>494</c:v>
                </c:pt>
                <c:pt idx="1">
                  <c:v>735</c:v>
                </c:pt>
                <c:pt idx="2">
                  <c:v>1086</c:v>
                </c:pt>
                <c:pt idx="3">
                  <c:v>1611</c:v>
                </c:pt>
                <c:pt idx="4">
                  <c:v>2014</c:v>
                </c:pt>
                <c:pt idx="5">
                  <c:v>2001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964-4B0D-BB11-3FE235447EC8}"/>
            </c:ext>
          </c:extLst>
        </c:ser>
        <c:ser>
          <c:idx val="2"/>
          <c:order val="2"/>
          <c:tx>
            <c:strRef>
              <c:f>jatai_curvas_tex!$B$20</c:f>
              <c:strCache>
                <c:ptCount val="1"/>
                <c:pt idx="0">
                  <c:v>3</c:v>
                </c:pt>
              </c:strCache>
            </c:strRef>
          </c:tx>
          <c:spPr>
            <a:ln w="28575" cap="rnd">
              <a:solidFill>
                <a:srgbClr val="FFC000">
                  <a:lumMod val="20000"/>
                  <a:lumOff val="80000"/>
                </a:srgbClr>
              </a:solidFill>
              <a:round/>
            </a:ln>
            <a:effectLst/>
          </c:spPr>
          <c:marker>
            <c:symbol val="none"/>
          </c:marker>
          <c:val>
            <c:numRef>
              <c:f>jatai_curvas_tex!$E$18:$E$23</c:f>
              <c:numCache>
                <c:formatCode>General</c:formatCode>
                <c:ptCount val="6"/>
                <c:pt idx="0">
                  <c:v>814</c:v>
                </c:pt>
                <c:pt idx="1">
                  <c:v>1295</c:v>
                </c:pt>
                <c:pt idx="2">
                  <c:v>1756</c:v>
                </c:pt>
                <c:pt idx="3">
                  <c:v>2656</c:v>
                </c:pt>
                <c:pt idx="4">
                  <c:v>3606</c:v>
                </c:pt>
                <c:pt idx="5">
                  <c:v>3476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964-4B0D-BB11-3FE235447EC8}"/>
            </c:ext>
          </c:extLst>
        </c:ser>
        <c:ser>
          <c:idx val="3"/>
          <c:order val="3"/>
          <c:tx>
            <c:strRef>
              <c:f>jatai_curvas_tex!$B$21</c:f>
              <c:strCache>
                <c:ptCount val="1"/>
                <c:pt idx="0">
                  <c:v>4</c:v>
                </c:pt>
              </c:strCache>
            </c:strRef>
          </c:tx>
          <c:spPr>
            <a:ln w="28575" cap="rnd">
              <a:solidFill>
                <a:srgbClr val="F66EF0"/>
              </a:solidFill>
              <a:round/>
            </a:ln>
            <a:effectLst/>
          </c:spPr>
          <c:marker>
            <c:symbol val="none"/>
          </c:marker>
          <c:val>
            <c:numRef>
              <c:f>jatai_curvas_tex!$F$18:$F$23</c:f>
              <c:numCache>
                <c:formatCode>General</c:formatCode>
                <c:ptCount val="6"/>
                <c:pt idx="0">
                  <c:v>651</c:v>
                </c:pt>
                <c:pt idx="1">
                  <c:v>995</c:v>
                </c:pt>
                <c:pt idx="2">
                  <c:v>1450</c:v>
                </c:pt>
                <c:pt idx="3">
                  <c:v>2183</c:v>
                </c:pt>
                <c:pt idx="4">
                  <c:v>3179</c:v>
                </c:pt>
                <c:pt idx="5">
                  <c:v>3196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964-4B0D-BB11-3FE235447EC8}"/>
            </c:ext>
          </c:extLst>
        </c:ser>
        <c:ser>
          <c:idx val="4"/>
          <c:order val="4"/>
          <c:tx>
            <c:strRef>
              <c:f>jatai_curvas_tex!$B$22</c:f>
              <c:strCache>
                <c:ptCount val="1"/>
                <c:pt idx="0">
                  <c:v>5</c:v>
                </c:pt>
              </c:strCache>
            </c:strRef>
          </c:tx>
          <c:spPr>
            <a:ln w="28575" cap="rnd">
              <a:solidFill>
                <a:srgbClr val="912BDD"/>
              </a:solidFill>
              <a:round/>
            </a:ln>
            <a:effectLst/>
          </c:spPr>
          <c:marker>
            <c:symbol val="none"/>
          </c:marker>
          <c:val>
            <c:numRef>
              <c:f>jatai_curvas_tex!$G$18:$G$23</c:f>
              <c:numCache>
                <c:formatCode>General</c:formatCode>
                <c:ptCount val="6"/>
                <c:pt idx="0">
                  <c:v>534</c:v>
                </c:pt>
                <c:pt idx="1">
                  <c:v>897</c:v>
                </c:pt>
                <c:pt idx="2">
                  <c:v>1281</c:v>
                </c:pt>
                <c:pt idx="3">
                  <c:v>1852</c:v>
                </c:pt>
                <c:pt idx="4">
                  <c:v>2802</c:v>
                </c:pt>
                <c:pt idx="5">
                  <c:v>2598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964-4B0D-BB11-3FE235447E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4507712"/>
        <c:axId val="404509392"/>
      </c:lineChart>
      <c:catAx>
        <c:axId val="4045077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 dirty="0" smtClean="0"/>
                  <a:t>Bandas </a:t>
                </a:r>
                <a:r>
                  <a:rPr lang="pt-BR" dirty="0" err="1" smtClean="0"/>
                  <a:t>Landsat</a:t>
                </a:r>
                <a:endParaRPr lang="pt-BR" dirty="0"/>
              </a:p>
            </c:rich>
          </c:tx>
          <c:layout/>
          <c:overlay val="0"/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04509392"/>
        <c:crosses val="autoZero"/>
        <c:auto val="1"/>
        <c:lblAlgn val="ctr"/>
        <c:lblOffset val="100"/>
        <c:noMultiLvlLbl val="0"/>
      </c:catAx>
      <c:valAx>
        <c:axId val="404509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pt-BR" dirty="0" err="1" smtClean="0"/>
                  <a:t>Reflectância</a:t>
                </a:r>
                <a:endParaRPr lang="pt-BR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04507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jatai_curvas_tex!$B$18</c:f>
              <c:strCache>
                <c:ptCount val="1"/>
                <c:pt idx="0">
                  <c:v>1</c:v>
                </c:pt>
              </c:strCache>
            </c:strRef>
          </c:tx>
          <c:spPr>
            <a:ln w="28575" cap="rnd">
              <a:solidFill>
                <a:srgbClr val="2F1395"/>
              </a:solidFill>
              <a:round/>
            </a:ln>
            <a:effectLst/>
          </c:spPr>
          <c:marker>
            <c:symbol val="none"/>
          </c:marker>
          <c:val>
            <c:numRef>
              <c:f>jatai_curvas_tex!$C$18:$C$23</c:f>
              <c:numCache>
                <c:formatCode>General</c:formatCode>
                <c:ptCount val="6"/>
                <c:pt idx="0">
                  <c:v>401.5</c:v>
                </c:pt>
                <c:pt idx="1">
                  <c:v>599</c:v>
                </c:pt>
                <c:pt idx="2">
                  <c:v>900</c:v>
                </c:pt>
                <c:pt idx="3">
                  <c:v>1202.5</c:v>
                </c:pt>
                <c:pt idx="4">
                  <c:v>1189</c:v>
                </c:pt>
                <c:pt idx="5">
                  <c:v>1192.5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C7F-4F1C-A706-3D2FF23D1598}"/>
            </c:ext>
          </c:extLst>
        </c:ser>
        <c:ser>
          <c:idx val="1"/>
          <c:order val="1"/>
          <c:tx>
            <c:strRef>
              <c:f>jatai_curvas_tex!$B$19</c:f>
              <c:strCache>
                <c:ptCount val="1"/>
                <c:pt idx="0">
                  <c:v>2</c:v>
                </c:pt>
              </c:strCache>
            </c:strRef>
          </c:tx>
          <c:spPr>
            <a:ln w="28575" cap="rnd">
              <a:solidFill>
                <a:srgbClr val="5F39CB"/>
              </a:solidFill>
              <a:round/>
            </a:ln>
            <a:effectLst/>
          </c:spPr>
          <c:marker>
            <c:symbol val="none"/>
          </c:marker>
          <c:val>
            <c:numRef>
              <c:f>jatai_curvas_tex!$D$18:$D$23</c:f>
              <c:numCache>
                <c:formatCode>General</c:formatCode>
                <c:ptCount val="6"/>
                <c:pt idx="0">
                  <c:v>494</c:v>
                </c:pt>
                <c:pt idx="1">
                  <c:v>735</c:v>
                </c:pt>
                <c:pt idx="2">
                  <c:v>1086</c:v>
                </c:pt>
                <c:pt idx="3">
                  <c:v>1611</c:v>
                </c:pt>
                <c:pt idx="4">
                  <c:v>2014</c:v>
                </c:pt>
                <c:pt idx="5">
                  <c:v>2001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C7F-4F1C-A706-3D2FF23D1598}"/>
            </c:ext>
          </c:extLst>
        </c:ser>
        <c:ser>
          <c:idx val="2"/>
          <c:order val="2"/>
          <c:tx>
            <c:strRef>
              <c:f>jatai_curvas_tex!$B$20</c:f>
              <c:strCache>
                <c:ptCount val="1"/>
                <c:pt idx="0">
                  <c:v>3</c:v>
                </c:pt>
              </c:strCache>
            </c:strRef>
          </c:tx>
          <c:spPr>
            <a:ln w="28575" cap="rnd">
              <a:solidFill>
                <a:srgbClr val="FFC000">
                  <a:lumMod val="20000"/>
                  <a:lumOff val="80000"/>
                </a:srgbClr>
              </a:solidFill>
              <a:round/>
            </a:ln>
            <a:effectLst/>
          </c:spPr>
          <c:marker>
            <c:symbol val="none"/>
          </c:marker>
          <c:val>
            <c:numRef>
              <c:f>jatai_curvas_tex!$E$18:$E$23</c:f>
              <c:numCache>
                <c:formatCode>General</c:formatCode>
                <c:ptCount val="6"/>
                <c:pt idx="0">
                  <c:v>814</c:v>
                </c:pt>
                <c:pt idx="1">
                  <c:v>1295</c:v>
                </c:pt>
                <c:pt idx="2">
                  <c:v>1756</c:v>
                </c:pt>
                <c:pt idx="3">
                  <c:v>2656</c:v>
                </c:pt>
                <c:pt idx="4">
                  <c:v>3606</c:v>
                </c:pt>
                <c:pt idx="5">
                  <c:v>3476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C7F-4F1C-A706-3D2FF23D1598}"/>
            </c:ext>
          </c:extLst>
        </c:ser>
        <c:ser>
          <c:idx val="3"/>
          <c:order val="3"/>
          <c:tx>
            <c:strRef>
              <c:f>jatai_curvas_tex!$B$21</c:f>
              <c:strCache>
                <c:ptCount val="1"/>
                <c:pt idx="0">
                  <c:v>4</c:v>
                </c:pt>
              </c:strCache>
            </c:strRef>
          </c:tx>
          <c:spPr>
            <a:ln w="28575" cap="rnd">
              <a:solidFill>
                <a:srgbClr val="F66EF0"/>
              </a:solidFill>
              <a:round/>
            </a:ln>
            <a:effectLst/>
          </c:spPr>
          <c:marker>
            <c:symbol val="none"/>
          </c:marker>
          <c:val>
            <c:numRef>
              <c:f>jatai_curvas_tex!$F$18:$F$23</c:f>
              <c:numCache>
                <c:formatCode>General</c:formatCode>
                <c:ptCount val="6"/>
                <c:pt idx="0">
                  <c:v>651</c:v>
                </c:pt>
                <c:pt idx="1">
                  <c:v>995</c:v>
                </c:pt>
                <c:pt idx="2">
                  <c:v>1450</c:v>
                </c:pt>
                <c:pt idx="3">
                  <c:v>2183</c:v>
                </c:pt>
                <c:pt idx="4">
                  <c:v>3179</c:v>
                </c:pt>
                <c:pt idx="5">
                  <c:v>3196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C7F-4F1C-A706-3D2FF23D1598}"/>
            </c:ext>
          </c:extLst>
        </c:ser>
        <c:ser>
          <c:idx val="4"/>
          <c:order val="4"/>
          <c:tx>
            <c:strRef>
              <c:f>jatai_curvas_tex!$B$22</c:f>
              <c:strCache>
                <c:ptCount val="1"/>
                <c:pt idx="0">
                  <c:v>5</c:v>
                </c:pt>
              </c:strCache>
            </c:strRef>
          </c:tx>
          <c:spPr>
            <a:ln w="28575" cap="rnd">
              <a:solidFill>
                <a:srgbClr val="912BDD"/>
              </a:solidFill>
              <a:round/>
            </a:ln>
            <a:effectLst/>
          </c:spPr>
          <c:marker>
            <c:symbol val="none"/>
          </c:marker>
          <c:val>
            <c:numRef>
              <c:f>jatai_curvas_tex!$G$18:$G$23</c:f>
              <c:numCache>
                <c:formatCode>General</c:formatCode>
                <c:ptCount val="6"/>
                <c:pt idx="0">
                  <c:v>534</c:v>
                </c:pt>
                <c:pt idx="1">
                  <c:v>897</c:v>
                </c:pt>
                <c:pt idx="2">
                  <c:v>1281</c:v>
                </c:pt>
                <c:pt idx="3">
                  <c:v>1852</c:v>
                </c:pt>
                <c:pt idx="4">
                  <c:v>2802</c:v>
                </c:pt>
                <c:pt idx="5">
                  <c:v>2598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C7F-4F1C-A706-3D2FF23D15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4507712"/>
        <c:axId val="404509392"/>
      </c:lineChart>
      <c:catAx>
        <c:axId val="4045077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 dirty="0" smtClean="0"/>
                  <a:t>Bandas </a:t>
                </a:r>
                <a:r>
                  <a:rPr lang="pt-BR" dirty="0" err="1" smtClean="0"/>
                  <a:t>Landsat</a:t>
                </a:r>
                <a:endParaRPr lang="pt-BR" dirty="0"/>
              </a:p>
            </c:rich>
          </c:tx>
          <c:layout/>
          <c:overlay val="0"/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04509392"/>
        <c:crosses val="autoZero"/>
        <c:auto val="1"/>
        <c:lblAlgn val="ctr"/>
        <c:lblOffset val="100"/>
        <c:noMultiLvlLbl val="0"/>
      </c:catAx>
      <c:valAx>
        <c:axId val="404509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pt-BR" dirty="0" err="1" smtClean="0"/>
                  <a:t>Reflectância</a:t>
                </a:r>
                <a:endParaRPr lang="pt-BR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04507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CBEBA-16BD-4B22-9AED-7A667A528D84}" type="datetimeFigureOut">
              <a:rPr lang="pt-BR"/>
              <a:pPr>
                <a:defRPr/>
              </a:pPr>
              <a:t>20/08/2020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870D2-B30A-4C1B-BD7F-99BDBD80FEE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96441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3F238-7346-4C75-B9B1-D51EEE2F7FA3}" type="datetimeFigureOut">
              <a:rPr lang="pt-BR"/>
              <a:pPr>
                <a:defRPr/>
              </a:pPr>
              <a:t>20/08/2020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7405F-8F1D-4EAD-98E5-FFA2205491D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29438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C9B4A-2E74-44FD-A6A4-1F8CE7F53F58}" type="datetimeFigureOut">
              <a:rPr lang="pt-BR"/>
              <a:pPr>
                <a:defRPr/>
              </a:pPr>
              <a:t>20/08/2020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ECE51-8899-443B-816B-1A5585D757E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79614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0AFB6-4AAE-49BC-A7ED-3D9D28A24C99}" type="datetimeFigureOut">
              <a:rPr lang="pt-BR"/>
              <a:pPr>
                <a:defRPr/>
              </a:pPr>
              <a:t>20/08/2020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32C33-DFE3-4A98-A5AB-5860D2E142B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72322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71B09-B5EB-4FB6-9369-60FA7B470E75}" type="datetimeFigureOut">
              <a:rPr lang="pt-BR"/>
              <a:pPr>
                <a:defRPr/>
              </a:pPr>
              <a:t>20/08/2020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0AB83-2D1F-46D7-B68C-75C2AB7AB12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18736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3C371-910E-4CEB-B847-B5DFF5A8B55F}" type="datetimeFigureOut">
              <a:rPr lang="pt-BR"/>
              <a:pPr>
                <a:defRPr/>
              </a:pPr>
              <a:t>20/08/2020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89D6D-0226-449E-B136-FF6FBABB206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08772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C42DD-AAFD-4EDB-B781-046E862981B1}" type="datetimeFigureOut">
              <a:rPr lang="pt-BR"/>
              <a:pPr>
                <a:defRPr/>
              </a:pPr>
              <a:t>20/08/2020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2CE53-D561-43CE-BA0B-EE801C53ED3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1185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9C3DE-7833-48EF-89B1-0BC9C52B184D}" type="datetimeFigureOut">
              <a:rPr lang="pt-BR"/>
              <a:pPr>
                <a:defRPr/>
              </a:pPr>
              <a:t>20/08/2020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CB23E-539B-40B1-AEAD-8AB88AFD044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49624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3D372-5D2E-4715-ADF5-F2085DF5AF70}" type="datetimeFigureOut">
              <a:rPr lang="pt-BR"/>
              <a:pPr>
                <a:defRPr/>
              </a:pPr>
              <a:t>20/08/2020</a:t>
            </a:fld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7D43A-FA62-4053-9A57-ABF0224C365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75488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B1305-E223-4FC2-903A-3F9B3A0B1031}" type="datetimeFigureOut">
              <a:rPr lang="pt-BR"/>
              <a:pPr>
                <a:defRPr/>
              </a:pPr>
              <a:t>20/08/2020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DAA3E-ABA1-463C-AF7D-37672E8AA57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03992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5DD8F-8A71-45EB-80AB-8C8333E14FE2}" type="datetimeFigureOut">
              <a:rPr lang="pt-BR"/>
              <a:pPr>
                <a:defRPr/>
              </a:pPr>
              <a:t>20/08/2020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F2312-F21C-4802-894A-BDEE0338F39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27959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  <a:endParaRPr lang="en-US" altLang="pt-B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  <a:endParaRPr lang="en-US" altLang="pt-B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85980A-9C2E-4D91-BF0D-257E0CCEC888}" type="datetimeFigureOut">
              <a:rPr lang="pt-BR"/>
              <a:pPr>
                <a:defRPr/>
              </a:pPr>
              <a:t>20/08/2020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3871B3B-55C0-4CE7-A089-FB30BDB3C4C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02130" y="1313412"/>
            <a:ext cx="538006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Tecnologia do solo</a:t>
            </a:r>
          </a:p>
          <a:p>
            <a:pPr algn="ctr"/>
            <a:endParaRPr lang="pt-BR" dirty="0"/>
          </a:p>
          <a:p>
            <a:pPr algn="ctr"/>
            <a:r>
              <a:rPr lang="pt-BR" dirty="0" smtClean="0"/>
              <a:t>Jose </a:t>
            </a:r>
            <a:r>
              <a:rPr lang="pt-BR" dirty="0" err="1" smtClean="0"/>
              <a:t>alexandre</a:t>
            </a:r>
            <a:r>
              <a:rPr lang="pt-BR" dirty="0" smtClean="0"/>
              <a:t> </a:t>
            </a:r>
            <a:r>
              <a:rPr lang="pt-BR" dirty="0" err="1" smtClean="0"/>
              <a:t>dematte</a:t>
            </a:r>
            <a:endParaRPr lang="pt-BR" dirty="0" smtClean="0"/>
          </a:p>
          <a:p>
            <a:pPr algn="ctr"/>
            <a:endParaRPr lang="pt-BR" dirty="0"/>
          </a:p>
          <a:p>
            <a:pPr algn="ctr"/>
            <a:r>
              <a:rPr lang="pt-BR" dirty="0" smtClean="0"/>
              <a:t>INTERPRETACAO DE IMAGENS DE SATELITE PARA SOLOS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6122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97428" y="1391922"/>
            <a:ext cx="70060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800" dirty="0" smtClean="0"/>
              <a:t>O exercício </a:t>
            </a:r>
            <a:r>
              <a:rPr lang="pt-BR" sz="1800" dirty="0" err="1" smtClean="0"/>
              <a:t>sera</a:t>
            </a:r>
            <a:r>
              <a:rPr lang="pt-BR" sz="1800" dirty="0" smtClean="0"/>
              <a:t> numa imagem satélite </a:t>
            </a:r>
            <a:r>
              <a:rPr lang="pt-BR" sz="1800" dirty="0" err="1" smtClean="0"/>
              <a:t>landsat</a:t>
            </a:r>
            <a:r>
              <a:rPr lang="pt-BR" sz="1800" dirty="0" smtClean="0"/>
              <a:t>, </a:t>
            </a:r>
            <a:r>
              <a:rPr lang="pt-BR" sz="1800" dirty="0" err="1" smtClean="0"/>
              <a:t>Composicao</a:t>
            </a:r>
            <a:r>
              <a:rPr lang="pt-BR" sz="1800" dirty="0" smtClean="0"/>
              <a:t> 5r4g3b</a:t>
            </a:r>
          </a:p>
          <a:p>
            <a:pPr algn="just"/>
            <a:endParaRPr lang="pt-BR" sz="1800" dirty="0" smtClean="0"/>
          </a:p>
          <a:p>
            <a:pPr algn="just"/>
            <a:r>
              <a:rPr lang="pt-BR" sz="1800" dirty="0" err="1" smtClean="0"/>
              <a:t>Regiao</a:t>
            </a:r>
            <a:r>
              <a:rPr lang="pt-BR" sz="1800" dirty="0" smtClean="0"/>
              <a:t> Mato grosso do sul</a:t>
            </a:r>
          </a:p>
          <a:p>
            <a:pPr algn="just"/>
            <a:endParaRPr lang="pt-BR" sz="1800" dirty="0" smtClean="0"/>
          </a:p>
          <a:p>
            <a:pPr algn="just"/>
            <a:r>
              <a:rPr lang="pt-BR" dirty="0" smtClean="0"/>
              <a:t>Siga o passo a passo</a:t>
            </a:r>
          </a:p>
          <a:p>
            <a:pPr algn="just"/>
            <a:r>
              <a:rPr lang="pt-BR" sz="1800" dirty="0" err="1" smtClean="0"/>
              <a:t>Voce</a:t>
            </a:r>
            <a:r>
              <a:rPr lang="pt-BR" sz="1800" dirty="0" smtClean="0"/>
              <a:t> pode fazer diretamente no </a:t>
            </a:r>
            <a:r>
              <a:rPr lang="pt-BR" sz="1800" dirty="0" err="1" smtClean="0"/>
              <a:t>slyde</a:t>
            </a:r>
            <a:r>
              <a:rPr lang="pt-BR" sz="1800" dirty="0" smtClean="0"/>
              <a:t> via </a:t>
            </a:r>
            <a:r>
              <a:rPr lang="pt-BR" sz="1800" dirty="0" err="1" smtClean="0"/>
              <a:t>powerpoint</a:t>
            </a:r>
            <a:r>
              <a:rPr lang="pt-BR" sz="1800" dirty="0" smtClean="0"/>
              <a:t> ou imprimir, fazer manual, </a:t>
            </a:r>
            <a:r>
              <a:rPr lang="pt-BR" sz="1800" dirty="0" err="1" smtClean="0"/>
              <a:t>escanear</a:t>
            </a:r>
            <a:r>
              <a:rPr lang="pt-BR" sz="1800" dirty="0" smtClean="0"/>
              <a:t> e enviar.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3597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9049418"/>
              </p:ext>
            </p:extLst>
          </p:nvPr>
        </p:nvGraphicFramePr>
        <p:xfrm>
          <a:off x="2481940" y="1631113"/>
          <a:ext cx="4850673" cy="3585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CaixaDeTexto 23"/>
          <p:cNvSpPr txBox="1"/>
          <p:nvPr/>
        </p:nvSpPr>
        <p:spPr>
          <a:xfrm>
            <a:off x="78190" y="60464"/>
            <a:ext cx="8046906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1400" b="1" dirty="0" smtClean="0"/>
              <a:t>INTERPRETACAO DE ASSINATURAS ESPECTRAIS VIA SATELITE</a:t>
            </a:r>
          </a:p>
          <a:p>
            <a:pPr algn="just"/>
            <a:endParaRPr lang="pt-BR" sz="1400" b="1" dirty="0"/>
          </a:p>
          <a:p>
            <a:pPr algn="just"/>
            <a:r>
              <a:rPr lang="pt-BR" sz="1400" dirty="0" smtClean="0"/>
              <a:t>A figura a seguir são de assinaturas espectrais de solos com diferentes classes </a:t>
            </a:r>
            <a:r>
              <a:rPr lang="pt-BR" sz="1400" dirty="0" err="1" smtClean="0"/>
              <a:t>texturais</a:t>
            </a:r>
            <a:r>
              <a:rPr lang="pt-BR" sz="1400" dirty="0" smtClean="0"/>
              <a:t>. As classes estão anotadas no quadro. </a:t>
            </a:r>
            <a:r>
              <a:rPr lang="pt-BR" sz="1400" b="1" u="sng" dirty="0" smtClean="0"/>
              <a:t>No próximo </a:t>
            </a:r>
            <a:r>
              <a:rPr lang="pt-BR" sz="1400" b="1" u="sng" dirty="0" err="1" smtClean="0"/>
              <a:t>slyde</a:t>
            </a:r>
            <a:r>
              <a:rPr lang="pt-BR" sz="1400" b="1" u="sng" dirty="0" smtClean="0"/>
              <a:t> estão demarcados alguns números em vermelho </a:t>
            </a:r>
            <a:r>
              <a:rPr lang="pt-BR" sz="1400" dirty="0" smtClean="0"/>
              <a:t>com símbolo TRIANGULO. RELACIONE O NUMERO do triangulo COM A RESPECTIVA CURVA ESPECTRAL EXPRESSA NO GRAFICO ABAIXO. Esses gráficos foram obtidos do mesmo local indicado na imagem de satélite. 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040991"/>
              </p:ext>
            </p:extLst>
          </p:nvPr>
        </p:nvGraphicFramePr>
        <p:xfrm>
          <a:off x="182877" y="1798693"/>
          <a:ext cx="2429693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2732">
                  <a:extLst>
                    <a:ext uri="{9D8B030D-6E8A-4147-A177-3AD203B41FA5}">
                      <a16:colId xmlns:a16="http://schemas.microsoft.com/office/drawing/2014/main" val="563764354"/>
                    </a:ext>
                  </a:extLst>
                </a:gridCol>
                <a:gridCol w="653040">
                  <a:extLst>
                    <a:ext uri="{9D8B030D-6E8A-4147-A177-3AD203B41FA5}">
                      <a16:colId xmlns:a16="http://schemas.microsoft.com/office/drawing/2014/main" val="2332510067"/>
                    </a:ext>
                  </a:extLst>
                </a:gridCol>
                <a:gridCol w="873921">
                  <a:extLst>
                    <a:ext uri="{9D8B030D-6E8A-4147-A177-3AD203B41FA5}">
                      <a16:colId xmlns:a16="http://schemas.microsoft.com/office/drawing/2014/main" val="408240227"/>
                    </a:ext>
                  </a:extLst>
                </a:gridCol>
              </a:tblGrid>
              <a:tr h="281015">
                <a:tc>
                  <a:txBody>
                    <a:bodyPr/>
                    <a:lstStyle/>
                    <a:p>
                      <a:r>
                        <a:rPr lang="pt-BR" sz="1400" b="0" dirty="0" smtClean="0"/>
                        <a:t>Solo</a:t>
                      </a:r>
                      <a:r>
                        <a:rPr lang="pt-BR" sz="1400" b="0" baseline="0" dirty="0" smtClean="0"/>
                        <a:t> textura</a:t>
                      </a:r>
                      <a:endParaRPr lang="pt-BR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/>
                        <a:t>Numero</a:t>
                      </a:r>
                      <a:endParaRPr lang="pt-BR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/>
                        <a:t>Valor de argila</a:t>
                      </a:r>
                      <a:endParaRPr lang="pt-BR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074411"/>
                  </a:ext>
                </a:extLst>
              </a:tr>
              <a:tr h="386642">
                <a:tc>
                  <a:txBody>
                    <a:bodyPr/>
                    <a:lstStyle/>
                    <a:p>
                      <a:r>
                        <a:rPr lang="pt-BR" sz="1400" b="0" dirty="0" smtClean="0"/>
                        <a:t>Muito argiloso</a:t>
                      </a:r>
                      <a:endParaRPr lang="pt-BR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/>
                        <a:t>1</a:t>
                      </a:r>
                      <a:endParaRPr lang="pt-BR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/>
                        <a:t>Maior 60%</a:t>
                      </a:r>
                      <a:endParaRPr lang="pt-BR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6952082"/>
                  </a:ext>
                </a:extLst>
              </a:tr>
              <a:tr h="281015">
                <a:tc>
                  <a:txBody>
                    <a:bodyPr/>
                    <a:lstStyle/>
                    <a:p>
                      <a:r>
                        <a:rPr lang="pt-BR" sz="1400" b="0" dirty="0" smtClean="0"/>
                        <a:t>Argiloso</a:t>
                      </a:r>
                      <a:endParaRPr lang="pt-BR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/>
                        <a:t>2</a:t>
                      </a:r>
                      <a:endParaRPr lang="pt-BR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/>
                        <a:t>35-60%</a:t>
                      </a:r>
                      <a:endParaRPr lang="pt-BR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018769"/>
                  </a:ext>
                </a:extLst>
              </a:tr>
              <a:tr h="386642">
                <a:tc>
                  <a:txBody>
                    <a:bodyPr/>
                    <a:lstStyle/>
                    <a:p>
                      <a:r>
                        <a:rPr lang="pt-BR" sz="1400" b="0" dirty="0" err="1" smtClean="0"/>
                        <a:t>Medio</a:t>
                      </a:r>
                      <a:r>
                        <a:rPr lang="pt-BR" sz="1400" b="0" dirty="0" smtClean="0"/>
                        <a:t>-argiloso</a:t>
                      </a:r>
                      <a:endParaRPr lang="pt-BR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/>
                        <a:t>3</a:t>
                      </a:r>
                      <a:endParaRPr lang="pt-BR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/>
                        <a:t>25-35%</a:t>
                      </a:r>
                      <a:endParaRPr lang="pt-BR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8075000"/>
                  </a:ext>
                </a:extLst>
              </a:tr>
              <a:tr h="386642">
                <a:tc>
                  <a:txBody>
                    <a:bodyPr/>
                    <a:lstStyle/>
                    <a:p>
                      <a:r>
                        <a:rPr lang="pt-BR" sz="1400" b="0" dirty="0" err="1" smtClean="0"/>
                        <a:t>Medio</a:t>
                      </a:r>
                      <a:r>
                        <a:rPr lang="pt-BR" sz="1400" b="0" dirty="0" smtClean="0"/>
                        <a:t> arenoso</a:t>
                      </a:r>
                      <a:endParaRPr lang="pt-BR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/>
                        <a:t>4</a:t>
                      </a:r>
                      <a:endParaRPr lang="pt-BR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/>
                        <a:t>15-25%</a:t>
                      </a:r>
                      <a:endParaRPr lang="pt-BR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7177"/>
                  </a:ext>
                </a:extLst>
              </a:tr>
              <a:tr h="281015">
                <a:tc>
                  <a:txBody>
                    <a:bodyPr/>
                    <a:lstStyle/>
                    <a:p>
                      <a:r>
                        <a:rPr lang="pt-BR" sz="1400" b="0" dirty="0" smtClean="0"/>
                        <a:t>Arenoso </a:t>
                      </a:r>
                      <a:endParaRPr lang="pt-BR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/>
                        <a:t>5</a:t>
                      </a:r>
                      <a:endParaRPr lang="pt-BR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/>
                        <a:t>Menor 15%</a:t>
                      </a:r>
                      <a:endParaRPr lang="pt-BR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070770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258320"/>
              </p:ext>
            </p:extLst>
          </p:nvPr>
        </p:nvGraphicFramePr>
        <p:xfrm>
          <a:off x="7228111" y="1308890"/>
          <a:ext cx="1793971" cy="267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971">
                  <a:extLst>
                    <a:ext uri="{9D8B030D-6E8A-4147-A177-3AD203B41FA5}">
                      <a16:colId xmlns:a16="http://schemas.microsoft.com/office/drawing/2014/main" val="20247566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Insira</a:t>
                      </a:r>
                      <a:r>
                        <a:rPr lang="pt-BR" sz="1200" baseline="0" dirty="0" smtClean="0"/>
                        <a:t> o </a:t>
                      </a:r>
                      <a:r>
                        <a:rPr lang="pt-BR" sz="1200" dirty="0" smtClean="0"/>
                        <a:t>Numero do</a:t>
                      </a:r>
                      <a:r>
                        <a:rPr lang="pt-BR" sz="1200" baseline="0" dirty="0" smtClean="0"/>
                        <a:t> triangulo relacionado a respectiva curva espectral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976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7586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7160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110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347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395175"/>
                  </a:ext>
                </a:extLst>
              </a:tr>
            </a:tbl>
          </a:graphicData>
        </a:graphic>
      </p:graphicFrame>
      <p:cxnSp>
        <p:nvCxnSpPr>
          <p:cNvPr id="7" name="Conector de Seta Reta 6"/>
          <p:cNvCxnSpPr/>
          <p:nvPr/>
        </p:nvCxnSpPr>
        <p:spPr>
          <a:xfrm flipH="1" flipV="1">
            <a:off x="6897185" y="2124891"/>
            <a:ext cx="322216" cy="2177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flipH="1" flipV="1">
            <a:off x="6897185" y="2342607"/>
            <a:ext cx="322216" cy="304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flipH="1" flipV="1">
            <a:off x="6897185" y="2814254"/>
            <a:ext cx="252552" cy="168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 flipH="1" flipV="1">
            <a:off x="6897185" y="3223557"/>
            <a:ext cx="322216" cy="200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 flipH="1">
            <a:off x="6892831" y="3805646"/>
            <a:ext cx="256906" cy="24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/>
          <p:cNvSpPr txBox="1"/>
          <p:nvPr/>
        </p:nvSpPr>
        <p:spPr>
          <a:xfrm>
            <a:off x="182877" y="5234476"/>
            <a:ext cx="804690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/>
              <a:t>Apos preencher as respectivas classes </a:t>
            </a:r>
            <a:r>
              <a:rPr lang="pt-BR" sz="1400" dirty="0" err="1" smtClean="0"/>
              <a:t>texturais</a:t>
            </a:r>
            <a:r>
              <a:rPr lang="pt-BR" sz="1400" dirty="0" smtClean="0"/>
              <a:t> e as curvas correspondentes, relacione a intensidade das curvas com as faixas do espectro eletromagnético e responda.</a:t>
            </a:r>
          </a:p>
          <a:p>
            <a:pPr marL="342900" indent="-342900" algn="just">
              <a:buAutoNum type="arabicParenR"/>
            </a:pPr>
            <a:r>
              <a:rPr lang="pt-BR" sz="1400" dirty="0" smtClean="0"/>
              <a:t>Qual faixa do espectro separa melhor as diferentes classes </a:t>
            </a:r>
            <a:r>
              <a:rPr lang="pt-BR" sz="1400" dirty="0" err="1" smtClean="0"/>
              <a:t>texturais</a:t>
            </a:r>
            <a:r>
              <a:rPr lang="pt-BR" sz="1400" dirty="0" smtClean="0"/>
              <a:t>?</a:t>
            </a:r>
            <a:endParaRPr lang="pt-BR" sz="1400" dirty="0" smtClean="0"/>
          </a:p>
          <a:p>
            <a:pPr marL="342900" indent="-342900" algn="just">
              <a:buAutoNum type="arabicParenR"/>
            </a:pPr>
            <a:r>
              <a:rPr lang="pt-BR" sz="1400" dirty="0" smtClean="0"/>
              <a:t>Porque</a:t>
            </a:r>
          </a:p>
        </p:txBody>
      </p:sp>
      <p:cxnSp>
        <p:nvCxnSpPr>
          <p:cNvPr id="31" name="Conector reto 30"/>
          <p:cNvCxnSpPr/>
          <p:nvPr/>
        </p:nvCxnSpPr>
        <p:spPr>
          <a:xfrm flipH="1">
            <a:off x="4807135" y="1781277"/>
            <a:ext cx="8709" cy="12902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ixaDeTexto 31"/>
          <p:cNvSpPr txBox="1"/>
          <p:nvPr/>
        </p:nvSpPr>
        <p:spPr>
          <a:xfrm>
            <a:off x="3590673" y="1755559"/>
            <a:ext cx="781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Visivel</a:t>
            </a:r>
            <a:endParaRPr lang="pt-BR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4886191" y="1783657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NIR</a:t>
            </a:r>
            <a:endParaRPr lang="pt-BR" dirty="0"/>
          </a:p>
        </p:txBody>
      </p:sp>
      <p:cxnSp>
        <p:nvCxnSpPr>
          <p:cNvPr id="35" name="Conector reto 34"/>
          <p:cNvCxnSpPr/>
          <p:nvPr/>
        </p:nvCxnSpPr>
        <p:spPr>
          <a:xfrm flipH="1">
            <a:off x="5532469" y="1781277"/>
            <a:ext cx="18252" cy="708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ixaDeTexto 35"/>
          <p:cNvSpPr txBox="1"/>
          <p:nvPr/>
        </p:nvSpPr>
        <p:spPr>
          <a:xfrm>
            <a:off x="5913122" y="1672044"/>
            <a:ext cx="676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SWIR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183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141029"/>
            <a:ext cx="9155113" cy="656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8" name="CaixaDeTexto 427"/>
          <p:cNvSpPr txBox="1"/>
          <p:nvPr/>
        </p:nvSpPr>
        <p:spPr>
          <a:xfrm>
            <a:off x="4153989" y="0"/>
            <a:ext cx="4990011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/>
              <a:t>Fazer nesta figura: </a:t>
            </a:r>
          </a:p>
          <a:p>
            <a:pPr marL="342900" indent="-342900" algn="just">
              <a:buAutoNum type="alphaLcParenR"/>
            </a:pPr>
            <a:r>
              <a:rPr lang="pt-BR" sz="1400" dirty="0" smtClean="0"/>
              <a:t>Identifique as curvas espectrais relativas aos locais indicados</a:t>
            </a:r>
          </a:p>
          <a:p>
            <a:pPr marL="342900" indent="-342900" algn="just">
              <a:buAutoNum type="alphaLcParenR"/>
            </a:pPr>
            <a:r>
              <a:rPr lang="pt-BR" sz="1400" dirty="0" err="1" smtClean="0"/>
              <a:t>tracado</a:t>
            </a:r>
            <a:r>
              <a:rPr lang="pt-BR" sz="1400" dirty="0" smtClean="0"/>
              <a:t> da rede</a:t>
            </a:r>
          </a:p>
          <a:p>
            <a:pPr marL="342900" indent="-342900" algn="just">
              <a:buAutoNum type="alphaLcParenR"/>
            </a:pPr>
            <a:r>
              <a:rPr lang="pt-BR" sz="1400" dirty="0" smtClean="0"/>
              <a:t>inserção das letras de uso e delineamento</a:t>
            </a:r>
          </a:p>
          <a:p>
            <a:pPr marL="342900" indent="-342900" algn="just">
              <a:buAutoNum type="alphaLcParenR"/>
            </a:pPr>
            <a:r>
              <a:rPr lang="pt-BR" sz="1400" dirty="0" smtClean="0"/>
              <a:t>inserção dos números das classes </a:t>
            </a:r>
            <a:r>
              <a:rPr lang="pt-BR" sz="1400" dirty="0" err="1" smtClean="0"/>
              <a:t>texturais</a:t>
            </a:r>
            <a:r>
              <a:rPr lang="pt-BR" sz="1400" dirty="0" smtClean="0"/>
              <a:t> e delineamento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455" y="4936050"/>
            <a:ext cx="1579545" cy="1772466"/>
          </a:xfrm>
          <a:prstGeom prst="rect">
            <a:avLst/>
          </a:prstGeom>
        </p:spPr>
      </p:pic>
      <p:sp>
        <p:nvSpPr>
          <p:cNvPr id="5" name="Triângulo isósceles 4"/>
          <p:cNvSpPr/>
          <p:nvPr/>
        </p:nvSpPr>
        <p:spPr>
          <a:xfrm>
            <a:off x="3110058" y="4936050"/>
            <a:ext cx="390946" cy="37465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6" name="Triângulo isósceles 5"/>
          <p:cNvSpPr/>
          <p:nvPr/>
        </p:nvSpPr>
        <p:spPr>
          <a:xfrm>
            <a:off x="185489" y="606566"/>
            <a:ext cx="390946" cy="37465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</a:t>
            </a:r>
          </a:p>
        </p:txBody>
      </p:sp>
      <p:sp>
        <p:nvSpPr>
          <p:cNvPr id="8" name="Triângulo isósceles 7"/>
          <p:cNvSpPr/>
          <p:nvPr/>
        </p:nvSpPr>
        <p:spPr>
          <a:xfrm>
            <a:off x="7564455" y="3424772"/>
            <a:ext cx="390946" cy="37465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4</a:t>
            </a:r>
          </a:p>
        </p:txBody>
      </p:sp>
      <p:sp>
        <p:nvSpPr>
          <p:cNvPr id="10" name="Triângulo isósceles 9"/>
          <p:cNvSpPr/>
          <p:nvPr/>
        </p:nvSpPr>
        <p:spPr>
          <a:xfrm>
            <a:off x="7860257" y="2277907"/>
            <a:ext cx="390946" cy="37465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5</a:t>
            </a:r>
          </a:p>
        </p:txBody>
      </p:sp>
      <p:sp>
        <p:nvSpPr>
          <p:cNvPr id="11" name="Triângulo isósceles 10"/>
          <p:cNvSpPr/>
          <p:nvPr/>
        </p:nvSpPr>
        <p:spPr>
          <a:xfrm>
            <a:off x="3488411" y="606566"/>
            <a:ext cx="390946" cy="37465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3</a:t>
            </a:r>
          </a:p>
        </p:txBody>
      </p:sp>
      <p:sp>
        <p:nvSpPr>
          <p:cNvPr id="2" name="Retângulo 1"/>
          <p:cNvSpPr/>
          <p:nvPr/>
        </p:nvSpPr>
        <p:spPr>
          <a:xfrm>
            <a:off x="0" y="4015048"/>
            <a:ext cx="4064924" cy="28429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9583077"/>
              </p:ext>
            </p:extLst>
          </p:nvPr>
        </p:nvGraphicFramePr>
        <p:xfrm>
          <a:off x="1248" y="4201743"/>
          <a:ext cx="4074789" cy="2647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4" name="Conector de Seta Reta 3"/>
          <p:cNvCxnSpPr/>
          <p:nvPr/>
        </p:nvCxnSpPr>
        <p:spPr>
          <a:xfrm flipH="1">
            <a:off x="3683884" y="5020887"/>
            <a:ext cx="2002021" cy="6733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flipH="1" flipV="1">
            <a:off x="3683884" y="4563687"/>
            <a:ext cx="1378567" cy="1413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689533" y="4066495"/>
            <a:ext cx="781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Visivel</a:t>
            </a:r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1985051" y="4094593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NIR</a:t>
            </a:r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3011982" y="3982980"/>
            <a:ext cx="676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SWIR</a:t>
            </a:r>
            <a:endParaRPr lang="pt-BR" dirty="0"/>
          </a:p>
        </p:txBody>
      </p:sp>
      <p:sp>
        <p:nvSpPr>
          <p:cNvPr id="19" name="Retângulo 18"/>
          <p:cNvSpPr/>
          <p:nvPr/>
        </p:nvSpPr>
        <p:spPr>
          <a:xfrm>
            <a:off x="2842953" y="3982980"/>
            <a:ext cx="532014" cy="2658889"/>
          </a:xfrm>
          <a:prstGeom prst="rect">
            <a:avLst/>
          </a:prstGeom>
          <a:noFill/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491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113" cy="656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rma Livre 4"/>
          <p:cNvSpPr/>
          <p:nvPr/>
        </p:nvSpPr>
        <p:spPr>
          <a:xfrm>
            <a:off x="1005840" y="407324"/>
            <a:ext cx="1762298" cy="2776451"/>
          </a:xfrm>
          <a:custGeom>
            <a:avLst/>
            <a:gdLst>
              <a:gd name="connsiteX0" fmla="*/ 0 w 1762298"/>
              <a:gd name="connsiteY0" fmla="*/ 1562792 h 2776451"/>
              <a:gd name="connsiteX1" fmla="*/ 41564 w 1762298"/>
              <a:gd name="connsiteY1" fmla="*/ 1604356 h 2776451"/>
              <a:gd name="connsiteX2" fmla="*/ 58189 w 1762298"/>
              <a:gd name="connsiteY2" fmla="*/ 1629294 h 2776451"/>
              <a:gd name="connsiteX3" fmla="*/ 99753 w 1762298"/>
              <a:gd name="connsiteY3" fmla="*/ 1670858 h 2776451"/>
              <a:gd name="connsiteX4" fmla="*/ 133004 w 1762298"/>
              <a:gd name="connsiteY4" fmla="*/ 1720734 h 2776451"/>
              <a:gd name="connsiteX5" fmla="*/ 174567 w 1762298"/>
              <a:gd name="connsiteY5" fmla="*/ 1762298 h 2776451"/>
              <a:gd name="connsiteX6" fmla="*/ 182880 w 1762298"/>
              <a:gd name="connsiteY6" fmla="*/ 1787236 h 2776451"/>
              <a:gd name="connsiteX7" fmla="*/ 232756 w 1762298"/>
              <a:gd name="connsiteY7" fmla="*/ 1853738 h 2776451"/>
              <a:gd name="connsiteX8" fmla="*/ 241069 w 1762298"/>
              <a:gd name="connsiteY8" fmla="*/ 1878676 h 2776451"/>
              <a:gd name="connsiteX9" fmla="*/ 257695 w 1762298"/>
              <a:gd name="connsiteY9" fmla="*/ 1895301 h 2776451"/>
              <a:gd name="connsiteX10" fmla="*/ 274320 w 1762298"/>
              <a:gd name="connsiteY10" fmla="*/ 1945178 h 2776451"/>
              <a:gd name="connsiteX11" fmla="*/ 282633 w 1762298"/>
              <a:gd name="connsiteY11" fmla="*/ 1970116 h 2776451"/>
              <a:gd name="connsiteX12" fmla="*/ 307571 w 1762298"/>
              <a:gd name="connsiteY12" fmla="*/ 2019992 h 2776451"/>
              <a:gd name="connsiteX13" fmla="*/ 315884 w 1762298"/>
              <a:gd name="connsiteY13" fmla="*/ 2078181 h 2776451"/>
              <a:gd name="connsiteX14" fmla="*/ 332509 w 1762298"/>
              <a:gd name="connsiteY14" fmla="*/ 2128058 h 2776451"/>
              <a:gd name="connsiteX15" fmla="*/ 357447 w 1762298"/>
              <a:gd name="connsiteY15" fmla="*/ 2227811 h 2776451"/>
              <a:gd name="connsiteX16" fmla="*/ 374073 w 1762298"/>
              <a:gd name="connsiteY16" fmla="*/ 2244436 h 2776451"/>
              <a:gd name="connsiteX17" fmla="*/ 399011 w 1762298"/>
              <a:gd name="connsiteY17" fmla="*/ 2310938 h 2776451"/>
              <a:gd name="connsiteX18" fmla="*/ 432262 w 1762298"/>
              <a:gd name="connsiteY18" fmla="*/ 2385752 h 2776451"/>
              <a:gd name="connsiteX19" fmla="*/ 440575 w 1762298"/>
              <a:gd name="connsiteY19" fmla="*/ 2410691 h 2776451"/>
              <a:gd name="connsiteX20" fmla="*/ 482138 w 1762298"/>
              <a:gd name="connsiteY20" fmla="*/ 2460567 h 2776451"/>
              <a:gd name="connsiteX21" fmla="*/ 507076 w 1762298"/>
              <a:gd name="connsiteY21" fmla="*/ 2527069 h 2776451"/>
              <a:gd name="connsiteX22" fmla="*/ 532015 w 1762298"/>
              <a:gd name="connsiteY22" fmla="*/ 2593571 h 2776451"/>
              <a:gd name="connsiteX23" fmla="*/ 565265 w 1762298"/>
              <a:gd name="connsiteY23" fmla="*/ 2643447 h 2776451"/>
              <a:gd name="connsiteX24" fmla="*/ 606829 w 1762298"/>
              <a:gd name="connsiteY24" fmla="*/ 2676698 h 2776451"/>
              <a:gd name="connsiteX25" fmla="*/ 623455 w 1762298"/>
              <a:gd name="connsiteY25" fmla="*/ 2701636 h 2776451"/>
              <a:gd name="connsiteX26" fmla="*/ 673331 w 1762298"/>
              <a:gd name="connsiteY26" fmla="*/ 2726574 h 2776451"/>
              <a:gd name="connsiteX27" fmla="*/ 748145 w 1762298"/>
              <a:gd name="connsiteY27" fmla="*/ 2759825 h 2776451"/>
              <a:gd name="connsiteX28" fmla="*/ 814647 w 1762298"/>
              <a:gd name="connsiteY28" fmla="*/ 2776451 h 2776451"/>
              <a:gd name="connsiteX29" fmla="*/ 1005840 w 1762298"/>
              <a:gd name="connsiteY29" fmla="*/ 2768138 h 2776451"/>
              <a:gd name="connsiteX30" fmla="*/ 1055716 w 1762298"/>
              <a:gd name="connsiteY30" fmla="*/ 2743200 h 2776451"/>
              <a:gd name="connsiteX31" fmla="*/ 1080655 w 1762298"/>
              <a:gd name="connsiteY31" fmla="*/ 2734887 h 2776451"/>
              <a:gd name="connsiteX32" fmla="*/ 1122218 w 1762298"/>
              <a:gd name="connsiteY32" fmla="*/ 2701636 h 2776451"/>
              <a:gd name="connsiteX33" fmla="*/ 1138844 w 1762298"/>
              <a:gd name="connsiteY33" fmla="*/ 2685011 h 2776451"/>
              <a:gd name="connsiteX34" fmla="*/ 1172095 w 1762298"/>
              <a:gd name="connsiteY34" fmla="*/ 2676698 h 2776451"/>
              <a:gd name="connsiteX35" fmla="*/ 1197033 w 1762298"/>
              <a:gd name="connsiteY35" fmla="*/ 2668385 h 2776451"/>
              <a:gd name="connsiteX36" fmla="*/ 1221971 w 1762298"/>
              <a:gd name="connsiteY36" fmla="*/ 2651760 h 2776451"/>
              <a:gd name="connsiteX37" fmla="*/ 1271847 w 1762298"/>
              <a:gd name="connsiteY37" fmla="*/ 2635134 h 2776451"/>
              <a:gd name="connsiteX38" fmla="*/ 1479665 w 1762298"/>
              <a:gd name="connsiteY38" fmla="*/ 2643447 h 2776451"/>
              <a:gd name="connsiteX39" fmla="*/ 1529542 w 1762298"/>
              <a:gd name="connsiteY39" fmla="*/ 2660072 h 2776451"/>
              <a:gd name="connsiteX40" fmla="*/ 1587731 w 1762298"/>
              <a:gd name="connsiteY40" fmla="*/ 2693323 h 2776451"/>
              <a:gd name="connsiteX41" fmla="*/ 1612669 w 1762298"/>
              <a:gd name="connsiteY41" fmla="*/ 2685011 h 2776451"/>
              <a:gd name="connsiteX42" fmla="*/ 1687484 w 1762298"/>
              <a:gd name="connsiteY42" fmla="*/ 2635134 h 2776451"/>
              <a:gd name="connsiteX43" fmla="*/ 1712422 w 1762298"/>
              <a:gd name="connsiteY43" fmla="*/ 2618509 h 2776451"/>
              <a:gd name="connsiteX44" fmla="*/ 1737360 w 1762298"/>
              <a:gd name="connsiteY44" fmla="*/ 2593571 h 2776451"/>
              <a:gd name="connsiteX45" fmla="*/ 1745673 w 1762298"/>
              <a:gd name="connsiteY45" fmla="*/ 2568632 h 2776451"/>
              <a:gd name="connsiteX46" fmla="*/ 1729047 w 1762298"/>
              <a:gd name="connsiteY46" fmla="*/ 2128058 h 2776451"/>
              <a:gd name="connsiteX47" fmla="*/ 1720735 w 1762298"/>
              <a:gd name="connsiteY47" fmla="*/ 2053243 h 2776451"/>
              <a:gd name="connsiteX48" fmla="*/ 1712422 w 1762298"/>
              <a:gd name="connsiteY48" fmla="*/ 2028305 h 2776451"/>
              <a:gd name="connsiteX49" fmla="*/ 1720735 w 1762298"/>
              <a:gd name="connsiteY49" fmla="*/ 1787236 h 2776451"/>
              <a:gd name="connsiteX50" fmla="*/ 1737360 w 1762298"/>
              <a:gd name="connsiteY50" fmla="*/ 1720734 h 2776451"/>
              <a:gd name="connsiteX51" fmla="*/ 1745673 w 1762298"/>
              <a:gd name="connsiteY51" fmla="*/ 1679171 h 2776451"/>
              <a:gd name="connsiteX52" fmla="*/ 1762298 w 1762298"/>
              <a:gd name="connsiteY52" fmla="*/ 1612669 h 2776451"/>
              <a:gd name="connsiteX53" fmla="*/ 1753985 w 1762298"/>
              <a:gd name="connsiteY53" fmla="*/ 1471352 h 2776451"/>
              <a:gd name="connsiteX54" fmla="*/ 1704109 w 1762298"/>
              <a:gd name="connsiteY54" fmla="*/ 1421476 h 2776451"/>
              <a:gd name="connsiteX55" fmla="*/ 1687484 w 1762298"/>
              <a:gd name="connsiteY55" fmla="*/ 1396538 h 2776451"/>
              <a:gd name="connsiteX56" fmla="*/ 1670858 w 1762298"/>
              <a:gd name="connsiteY56" fmla="*/ 1379912 h 2776451"/>
              <a:gd name="connsiteX57" fmla="*/ 1654233 w 1762298"/>
              <a:gd name="connsiteY57" fmla="*/ 1354974 h 2776451"/>
              <a:gd name="connsiteX58" fmla="*/ 1620982 w 1762298"/>
              <a:gd name="connsiteY58" fmla="*/ 1313411 h 2776451"/>
              <a:gd name="connsiteX59" fmla="*/ 1612669 w 1762298"/>
              <a:gd name="connsiteY59" fmla="*/ 1288472 h 2776451"/>
              <a:gd name="connsiteX60" fmla="*/ 1596044 w 1762298"/>
              <a:gd name="connsiteY60" fmla="*/ 1255221 h 2776451"/>
              <a:gd name="connsiteX61" fmla="*/ 1571105 w 1762298"/>
              <a:gd name="connsiteY61" fmla="*/ 1205345 h 2776451"/>
              <a:gd name="connsiteX62" fmla="*/ 1554480 w 1762298"/>
              <a:gd name="connsiteY62" fmla="*/ 1155469 h 2776451"/>
              <a:gd name="connsiteX63" fmla="*/ 1537855 w 1762298"/>
              <a:gd name="connsiteY63" fmla="*/ 1138843 h 2776451"/>
              <a:gd name="connsiteX64" fmla="*/ 1504604 w 1762298"/>
              <a:gd name="connsiteY64" fmla="*/ 1055716 h 2776451"/>
              <a:gd name="connsiteX65" fmla="*/ 1487978 w 1762298"/>
              <a:gd name="connsiteY65" fmla="*/ 989214 h 2776451"/>
              <a:gd name="connsiteX66" fmla="*/ 1496291 w 1762298"/>
              <a:gd name="connsiteY66" fmla="*/ 806334 h 2776451"/>
              <a:gd name="connsiteX67" fmla="*/ 1521229 w 1762298"/>
              <a:gd name="connsiteY67" fmla="*/ 714894 h 2776451"/>
              <a:gd name="connsiteX68" fmla="*/ 1546167 w 1762298"/>
              <a:gd name="connsiteY68" fmla="*/ 698269 h 2776451"/>
              <a:gd name="connsiteX69" fmla="*/ 1579418 w 1762298"/>
              <a:gd name="connsiteY69" fmla="*/ 640080 h 2776451"/>
              <a:gd name="connsiteX70" fmla="*/ 1587731 w 1762298"/>
              <a:gd name="connsiteY70" fmla="*/ 615141 h 2776451"/>
              <a:gd name="connsiteX71" fmla="*/ 1579418 w 1762298"/>
              <a:gd name="connsiteY71" fmla="*/ 515389 h 2776451"/>
              <a:gd name="connsiteX72" fmla="*/ 1562793 w 1762298"/>
              <a:gd name="connsiteY72" fmla="*/ 498763 h 2776451"/>
              <a:gd name="connsiteX73" fmla="*/ 1546167 w 1762298"/>
              <a:gd name="connsiteY73" fmla="*/ 448887 h 2776451"/>
              <a:gd name="connsiteX74" fmla="*/ 1512916 w 1762298"/>
              <a:gd name="connsiteY74" fmla="*/ 415636 h 2776451"/>
              <a:gd name="connsiteX75" fmla="*/ 1496291 w 1762298"/>
              <a:gd name="connsiteY75" fmla="*/ 390698 h 2776451"/>
              <a:gd name="connsiteX76" fmla="*/ 1471353 w 1762298"/>
              <a:gd name="connsiteY76" fmla="*/ 374072 h 2776451"/>
              <a:gd name="connsiteX77" fmla="*/ 1454727 w 1762298"/>
              <a:gd name="connsiteY77" fmla="*/ 357447 h 2776451"/>
              <a:gd name="connsiteX78" fmla="*/ 1404851 w 1762298"/>
              <a:gd name="connsiteY78" fmla="*/ 324196 h 2776451"/>
              <a:gd name="connsiteX79" fmla="*/ 1371600 w 1762298"/>
              <a:gd name="connsiteY79" fmla="*/ 290945 h 2776451"/>
              <a:gd name="connsiteX80" fmla="*/ 1313411 w 1762298"/>
              <a:gd name="connsiteY80" fmla="*/ 249381 h 2776451"/>
              <a:gd name="connsiteX81" fmla="*/ 1280160 w 1762298"/>
              <a:gd name="connsiteY81" fmla="*/ 199505 h 2776451"/>
              <a:gd name="connsiteX82" fmla="*/ 1263535 w 1762298"/>
              <a:gd name="connsiteY82" fmla="*/ 174567 h 2776451"/>
              <a:gd name="connsiteX83" fmla="*/ 1246909 w 1762298"/>
              <a:gd name="connsiteY83" fmla="*/ 157941 h 2776451"/>
              <a:gd name="connsiteX84" fmla="*/ 1213658 w 1762298"/>
              <a:gd name="connsiteY84" fmla="*/ 108065 h 2776451"/>
              <a:gd name="connsiteX85" fmla="*/ 1180407 w 1762298"/>
              <a:gd name="connsiteY85" fmla="*/ 66501 h 2776451"/>
              <a:gd name="connsiteX86" fmla="*/ 1172095 w 1762298"/>
              <a:gd name="connsiteY86" fmla="*/ 41563 h 2776451"/>
              <a:gd name="connsiteX87" fmla="*/ 1155469 w 1762298"/>
              <a:gd name="connsiteY87" fmla="*/ 16625 h 2776451"/>
              <a:gd name="connsiteX88" fmla="*/ 1147156 w 1762298"/>
              <a:gd name="connsiteY88" fmla="*/ 0 h 277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762298" h="2776451">
                <a:moveTo>
                  <a:pt x="0" y="1562792"/>
                </a:moveTo>
                <a:cubicBezTo>
                  <a:pt x="13855" y="1576647"/>
                  <a:pt x="28662" y="1589610"/>
                  <a:pt x="41564" y="1604356"/>
                </a:cubicBezTo>
                <a:cubicBezTo>
                  <a:pt x="48143" y="1611875"/>
                  <a:pt x="51610" y="1621775"/>
                  <a:pt x="58189" y="1629294"/>
                </a:cubicBezTo>
                <a:cubicBezTo>
                  <a:pt x="71091" y="1644040"/>
                  <a:pt x="88884" y="1654555"/>
                  <a:pt x="99753" y="1670858"/>
                </a:cubicBezTo>
                <a:cubicBezTo>
                  <a:pt x="110837" y="1687483"/>
                  <a:pt x="118875" y="1706605"/>
                  <a:pt x="133004" y="1720734"/>
                </a:cubicBezTo>
                <a:lnTo>
                  <a:pt x="174567" y="1762298"/>
                </a:lnTo>
                <a:cubicBezTo>
                  <a:pt x="177338" y="1770611"/>
                  <a:pt x="178625" y="1779576"/>
                  <a:pt x="182880" y="1787236"/>
                </a:cubicBezTo>
                <a:cubicBezTo>
                  <a:pt x="206378" y="1829532"/>
                  <a:pt x="207533" y="1828514"/>
                  <a:pt x="232756" y="1853738"/>
                </a:cubicBezTo>
                <a:cubicBezTo>
                  <a:pt x="235527" y="1862051"/>
                  <a:pt x="236561" y="1871162"/>
                  <a:pt x="241069" y="1878676"/>
                </a:cubicBezTo>
                <a:cubicBezTo>
                  <a:pt x="245101" y="1885396"/>
                  <a:pt x="254190" y="1888291"/>
                  <a:pt x="257695" y="1895301"/>
                </a:cubicBezTo>
                <a:cubicBezTo>
                  <a:pt x="265532" y="1910976"/>
                  <a:pt x="268778" y="1928552"/>
                  <a:pt x="274320" y="1945178"/>
                </a:cubicBezTo>
                <a:cubicBezTo>
                  <a:pt x="277091" y="1953491"/>
                  <a:pt x="277773" y="1962825"/>
                  <a:pt x="282633" y="1970116"/>
                </a:cubicBezTo>
                <a:cubicBezTo>
                  <a:pt x="304118" y="2002345"/>
                  <a:pt x="296099" y="1985576"/>
                  <a:pt x="307571" y="2019992"/>
                </a:cubicBezTo>
                <a:cubicBezTo>
                  <a:pt x="310342" y="2039388"/>
                  <a:pt x="311478" y="2059089"/>
                  <a:pt x="315884" y="2078181"/>
                </a:cubicBezTo>
                <a:cubicBezTo>
                  <a:pt x="319825" y="2095257"/>
                  <a:pt x="329628" y="2110772"/>
                  <a:pt x="332509" y="2128058"/>
                </a:cubicBezTo>
                <a:cubicBezTo>
                  <a:pt x="335256" y="2144540"/>
                  <a:pt x="344275" y="2214640"/>
                  <a:pt x="357447" y="2227811"/>
                </a:cubicBezTo>
                <a:lnTo>
                  <a:pt x="374073" y="2244436"/>
                </a:lnTo>
                <a:cubicBezTo>
                  <a:pt x="392069" y="2316426"/>
                  <a:pt x="370032" y="2238490"/>
                  <a:pt x="399011" y="2310938"/>
                </a:cubicBezTo>
                <a:cubicBezTo>
                  <a:pt x="428688" y="2385131"/>
                  <a:pt x="400275" y="2337773"/>
                  <a:pt x="432262" y="2385752"/>
                </a:cubicBezTo>
                <a:cubicBezTo>
                  <a:pt x="435033" y="2394065"/>
                  <a:pt x="436656" y="2402853"/>
                  <a:pt x="440575" y="2410691"/>
                </a:cubicBezTo>
                <a:cubicBezTo>
                  <a:pt x="452148" y="2433838"/>
                  <a:pt x="463753" y="2442182"/>
                  <a:pt x="482138" y="2460567"/>
                </a:cubicBezTo>
                <a:cubicBezTo>
                  <a:pt x="503222" y="2565984"/>
                  <a:pt x="474969" y="2452152"/>
                  <a:pt x="507076" y="2527069"/>
                </a:cubicBezTo>
                <a:cubicBezTo>
                  <a:pt x="536671" y="2596125"/>
                  <a:pt x="490456" y="2524305"/>
                  <a:pt x="532015" y="2593571"/>
                </a:cubicBezTo>
                <a:cubicBezTo>
                  <a:pt x="542295" y="2610705"/>
                  <a:pt x="548639" y="2632364"/>
                  <a:pt x="565265" y="2643447"/>
                </a:cubicBezTo>
                <a:cubicBezTo>
                  <a:pt x="583787" y="2655794"/>
                  <a:pt x="593289" y="2659773"/>
                  <a:pt x="606829" y="2676698"/>
                </a:cubicBezTo>
                <a:cubicBezTo>
                  <a:pt x="613070" y="2684499"/>
                  <a:pt x="616390" y="2694572"/>
                  <a:pt x="623455" y="2701636"/>
                </a:cubicBezTo>
                <a:cubicBezTo>
                  <a:pt x="641111" y="2719291"/>
                  <a:pt x="651697" y="2718461"/>
                  <a:pt x="673331" y="2726574"/>
                </a:cubicBezTo>
                <a:cubicBezTo>
                  <a:pt x="776468" y="2765251"/>
                  <a:pt x="659971" y="2722036"/>
                  <a:pt x="748145" y="2759825"/>
                </a:cubicBezTo>
                <a:cubicBezTo>
                  <a:pt x="770511" y="2769410"/>
                  <a:pt x="790252" y="2771572"/>
                  <a:pt x="814647" y="2776451"/>
                </a:cubicBezTo>
                <a:cubicBezTo>
                  <a:pt x="878378" y="2773680"/>
                  <a:pt x="942237" y="2773031"/>
                  <a:pt x="1005840" y="2768138"/>
                </a:cubicBezTo>
                <a:cubicBezTo>
                  <a:pt x="1030532" y="2766239"/>
                  <a:pt x="1034574" y="2753771"/>
                  <a:pt x="1055716" y="2743200"/>
                </a:cubicBezTo>
                <a:cubicBezTo>
                  <a:pt x="1063554" y="2739281"/>
                  <a:pt x="1072342" y="2737658"/>
                  <a:pt x="1080655" y="2734887"/>
                </a:cubicBezTo>
                <a:cubicBezTo>
                  <a:pt x="1120788" y="2694752"/>
                  <a:pt x="1069798" y="2743571"/>
                  <a:pt x="1122218" y="2701636"/>
                </a:cubicBezTo>
                <a:cubicBezTo>
                  <a:pt x="1128338" y="2696740"/>
                  <a:pt x="1131834" y="2688516"/>
                  <a:pt x="1138844" y="2685011"/>
                </a:cubicBezTo>
                <a:cubicBezTo>
                  <a:pt x="1149063" y="2679902"/>
                  <a:pt x="1161110" y="2679837"/>
                  <a:pt x="1172095" y="2676698"/>
                </a:cubicBezTo>
                <a:cubicBezTo>
                  <a:pt x="1180520" y="2674291"/>
                  <a:pt x="1189196" y="2672304"/>
                  <a:pt x="1197033" y="2668385"/>
                </a:cubicBezTo>
                <a:cubicBezTo>
                  <a:pt x="1205969" y="2663917"/>
                  <a:pt x="1212842" y="2655818"/>
                  <a:pt x="1221971" y="2651760"/>
                </a:cubicBezTo>
                <a:cubicBezTo>
                  <a:pt x="1237985" y="2644642"/>
                  <a:pt x="1271847" y="2635134"/>
                  <a:pt x="1271847" y="2635134"/>
                </a:cubicBezTo>
                <a:cubicBezTo>
                  <a:pt x="1341120" y="2637905"/>
                  <a:pt x="1410659" y="2636769"/>
                  <a:pt x="1479665" y="2643447"/>
                </a:cubicBezTo>
                <a:cubicBezTo>
                  <a:pt x="1497108" y="2645135"/>
                  <a:pt x="1529542" y="2660072"/>
                  <a:pt x="1529542" y="2660072"/>
                </a:cubicBezTo>
                <a:cubicBezTo>
                  <a:pt x="1551072" y="2681603"/>
                  <a:pt x="1554237" y="2693323"/>
                  <a:pt x="1587731" y="2693323"/>
                </a:cubicBezTo>
                <a:cubicBezTo>
                  <a:pt x="1596493" y="2693323"/>
                  <a:pt x="1604356" y="2687782"/>
                  <a:pt x="1612669" y="2685011"/>
                </a:cubicBezTo>
                <a:lnTo>
                  <a:pt x="1687484" y="2635134"/>
                </a:lnTo>
                <a:cubicBezTo>
                  <a:pt x="1695797" y="2629592"/>
                  <a:pt x="1705358" y="2625573"/>
                  <a:pt x="1712422" y="2618509"/>
                </a:cubicBezTo>
                <a:lnTo>
                  <a:pt x="1737360" y="2593571"/>
                </a:lnTo>
                <a:cubicBezTo>
                  <a:pt x="1740131" y="2585258"/>
                  <a:pt x="1745673" y="2577395"/>
                  <a:pt x="1745673" y="2568632"/>
                </a:cubicBezTo>
                <a:cubicBezTo>
                  <a:pt x="1745673" y="2184070"/>
                  <a:pt x="1769579" y="2290181"/>
                  <a:pt x="1729047" y="2128058"/>
                </a:cubicBezTo>
                <a:cubicBezTo>
                  <a:pt x="1726276" y="2103120"/>
                  <a:pt x="1724860" y="2077993"/>
                  <a:pt x="1720735" y="2053243"/>
                </a:cubicBezTo>
                <a:cubicBezTo>
                  <a:pt x="1719295" y="2044600"/>
                  <a:pt x="1712422" y="2037067"/>
                  <a:pt x="1712422" y="2028305"/>
                </a:cubicBezTo>
                <a:cubicBezTo>
                  <a:pt x="1712422" y="1947901"/>
                  <a:pt x="1714237" y="1867377"/>
                  <a:pt x="1720735" y="1787236"/>
                </a:cubicBezTo>
                <a:cubicBezTo>
                  <a:pt x="1722582" y="1764461"/>
                  <a:pt x="1732222" y="1742998"/>
                  <a:pt x="1737360" y="1720734"/>
                </a:cubicBezTo>
                <a:cubicBezTo>
                  <a:pt x="1740537" y="1706967"/>
                  <a:pt x="1742246" y="1692878"/>
                  <a:pt x="1745673" y="1679171"/>
                </a:cubicBezTo>
                <a:cubicBezTo>
                  <a:pt x="1771233" y="1576926"/>
                  <a:pt x="1731658" y="1765859"/>
                  <a:pt x="1762298" y="1612669"/>
                </a:cubicBezTo>
                <a:cubicBezTo>
                  <a:pt x="1759527" y="1565563"/>
                  <a:pt x="1767724" y="1516495"/>
                  <a:pt x="1753985" y="1471352"/>
                </a:cubicBezTo>
                <a:cubicBezTo>
                  <a:pt x="1747139" y="1448859"/>
                  <a:pt x="1717151" y="1441039"/>
                  <a:pt x="1704109" y="1421476"/>
                </a:cubicBezTo>
                <a:cubicBezTo>
                  <a:pt x="1698567" y="1413163"/>
                  <a:pt x="1693725" y="1404339"/>
                  <a:pt x="1687484" y="1396538"/>
                </a:cubicBezTo>
                <a:cubicBezTo>
                  <a:pt x="1682588" y="1390418"/>
                  <a:pt x="1675754" y="1386032"/>
                  <a:pt x="1670858" y="1379912"/>
                </a:cubicBezTo>
                <a:cubicBezTo>
                  <a:pt x="1664617" y="1372111"/>
                  <a:pt x="1660474" y="1362775"/>
                  <a:pt x="1654233" y="1354974"/>
                </a:cubicBezTo>
                <a:cubicBezTo>
                  <a:pt x="1633613" y="1329199"/>
                  <a:pt x="1638041" y="1347529"/>
                  <a:pt x="1620982" y="1313411"/>
                </a:cubicBezTo>
                <a:cubicBezTo>
                  <a:pt x="1617063" y="1305573"/>
                  <a:pt x="1616121" y="1296526"/>
                  <a:pt x="1612669" y="1288472"/>
                </a:cubicBezTo>
                <a:cubicBezTo>
                  <a:pt x="1607788" y="1277082"/>
                  <a:pt x="1600925" y="1266611"/>
                  <a:pt x="1596044" y="1255221"/>
                </a:cubicBezTo>
                <a:cubicBezTo>
                  <a:pt x="1575396" y="1207043"/>
                  <a:pt x="1603053" y="1253265"/>
                  <a:pt x="1571105" y="1205345"/>
                </a:cubicBezTo>
                <a:cubicBezTo>
                  <a:pt x="1565563" y="1188720"/>
                  <a:pt x="1566871" y="1167861"/>
                  <a:pt x="1554480" y="1155469"/>
                </a:cubicBezTo>
                <a:cubicBezTo>
                  <a:pt x="1548938" y="1149927"/>
                  <a:pt x="1542202" y="1145364"/>
                  <a:pt x="1537855" y="1138843"/>
                </a:cubicBezTo>
                <a:cubicBezTo>
                  <a:pt x="1524094" y="1118201"/>
                  <a:pt x="1510013" y="1077350"/>
                  <a:pt x="1504604" y="1055716"/>
                </a:cubicBezTo>
                <a:lnTo>
                  <a:pt x="1487978" y="989214"/>
                </a:lnTo>
                <a:cubicBezTo>
                  <a:pt x="1490749" y="928254"/>
                  <a:pt x="1491783" y="867190"/>
                  <a:pt x="1496291" y="806334"/>
                </a:cubicBezTo>
                <a:cubicBezTo>
                  <a:pt x="1497166" y="794517"/>
                  <a:pt x="1513625" y="719963"/>
                  <a:pt x="1521229" y="714894"/>
                </a:cubicBezTo>
                <a:lnTo>
                  <a:pt x="1546167" y="698269"/>
                </a:lnTo>
                <a:cubicBezTo>
                  <a:pt x="1562866" y="673222"/>
                  <a:pt x="1566761" y="669614"/>
                  <a:pt x="1579418" y="640080"/>
                </a:cubicBezTo>
                <a:cubicBezTo>
                  <a:pt x="1582870" y="632026"/>
                  <a:pt x="1584960" y="623454"/>
                  <a:pt x="1587731" y="615141"/>
                </a:cubicBezTo>
                <a:cubicBezTo>
                  <a:pt x="1584960" y="581890"/>
                  <a:pt x="1586409" y="548014"/>
                  <a:pt x="1579418" y="515389"/>
                </a:cubicBezTo>
                <a:cubicBezTo>
                  <a:pt x="1577776" y="507726"/>
                  <a:pt x="1566298" y="505773"/>
                  <a:pt x="1562793" y="498763"/>
                </a:cubicBezTo>
                <a:cubicBezTo>
                  <a:pt x="1554956" y="483088"/>
                  <a:pt x="1558559" y="461279"/>
                  <a:pt x="1546167" y="448887"/>
                </a:cubicBezTo>
                <a:cubicBezTo>
                  <a:pt x="1535083" y="437803"/>
                  <a:pt x="1521611" y="428678"/>
                  <a:pt x="1512916" y="415636"/>
                </a:cubicBezTo>
                <a:cubicBezTo>
                  <a:pt x="1507374" y="407323"/>
                  <a:pt x="1503355" y="397762"/>
                  <a:pt x="1496291" y="390698"/>
                </a:cubicBezTo>
                <a:cubicBezTo>
                  <a:pt x="1489227" y="383633"/>
                  <a:pt x="1479154" y="380313"/>
                  <a:pt x="1471353" y="374072"/>
                </a:cubicBezTo>
                <a:cubicBezTo>
                  <a:pt x="1465233" y="369176"/>
                  <a:pt x="1460997" y="362149"/>
                  <a:pt x="1454727" y="357447"/>
                </a:cubicBezTo>
                <a:cubicBezTo>
                  <a:pt x="1438742" y="345458"/>
                  <a:pt x="1418980" y="338325"/>
                  <a:pt x="1404851" y="324196"/>
                </a:cubicBezTo>
                <a:cubicBezTo>
                  <a:pt x="1393767" y="313112"/>
                  <a:pt x="1384140" y="300350"/>
                  <a:pt x="1371600" y="290945"/>
                </a:cubicBezTo>
                <a:cubicBezTo>
                  <a:pt x="1330356" y="260013"/>
                  <a:pt x="1349877" y="273692"/>
                  <a:pt x="1313411" y="249381"/>
                </a:cubicBezTo>
                <a:lnTo>
                  <a:pt x="1280160" y="199505"/>
                </a:lnTo>
                <a:cubicBezTo>
                  <a:pt x="1274618" y="191192"/>
                  <a:pt x="1270599" y="181631"/>
                  <a:pt x="1263535" y="174567"/>
                </a:cubicBezTo>
                <a:lnTo>
                  <a:pt x="1246909" y="157941"/>
                </a:lnTo>
                <a:cubicBezTo>
                  <a:pt x="1232300" y="114114"/>
                  <a:pt x="1248252" y="149578"/>
                  <a:pt x="1213658" y="108065"/>
                </a:cubicBezTo>
                <a:cubicBezTo>
                  <a:pt x="1161226" y="45146"/>
                  <a:pt x="1228777" y="114871"/>
                  <a:pt x="1180407" y="66501"/>
                </a:cubicBezTo>
                <a:cubicBezTo>
                  <a:pt x="1177636" y="58188"/>
                  <a:pt x="1176014" y="49400"/>
                  <a:pt x="1172095" y="41563"/>
                </a:cubicBezTo>
                <a:cubicBezTo>
                  <a:pt x="1167627" y="32627"/>
                  <a:pt x="1160609" y="25192"/>
                  <a:pt x="1155469" y="16625"/>
                </a:cubicBezTo>
                <a:cubicBezTo>
                  <a:pt x="1152281" y="11312"/>
                  <a:pt x="1149927" y="5542"/>
                  <a:pt x="1147156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orma Livre 5"/>
          <p:cNvSpPr/>
          <p:nvPr/>
        </p:nvSpPr>
        <p:spPr>
          <a:xfrm>
            <a:off x="1421476" y="3067396"/>
            <a:ext cx="1471353" cy="2560320"/>
          </a:xfrm>
          <a:custGeom>
            <a:avLst/>
            <a:gdLst>
              <a:gd name="connsiteX0" fmla="*/ 1230284 w 1471353"/>
              <a:gd name="connsiteY0" fmla="*/ 0 h 2560320"/>
              <a:gd name="connsiteX1" fmla="*/ 1230284 w 1471353"/>
              <a:gd name="connsiteY1" fmla="*/ 232757 h 2560320"/>
              <a:gd name="connsiteX2" fmla="*/ 1271848 w 1471353"/>
              <a:gd name="connsiteY2" fmla="*/ 290946 h 2560320"/>
              <a:gd name="connsiteX3" fmla="*/ 1313411 w 1471353"/>
              <a:gd name="connsiteY3" fmla="*/ 349135 h 2560320"/>
              <a:gd name="connsiteX4" fmla="*/ 1321724 w 1471353"/>
              <a:gd name="connsiteY4" fmla="*/ 374073 h 2560320"/>
              <a:gd name="connsiteX5" fmla="*/ 1338349 w 1471353"/>
              <a:gd name="connsiteY5" fmla="*/ 390699 h 2560320"/>
              <a:gd name="connsiteX6" fmla="*/ 1388226 w 1471353"/>
              <a:gd name="connsiteY6" fmla="*/ 457200 h 2560320"/>
              <a:gd name="connsiteX7" fmla="*/ 1438102 w 1471353"/>
              <a:gd name="connsiteY7" fmla="*/ 540328 h 2560320"/>
              <a:gd name="connsiteX8" fmla="*/ 1454728 w 1471353"/>
              <a:gd name="connsiteY8" fmla="*/ 598517 h 2560320"/>
              <a:gd name="connsiteX9" fmla="*/ 1471353 w 1471353"/>
              <a:gd name="connsiteY9" fmla="*/ 623455 h 2560320"/>
              <a:gd name="connsiteX10" fmla="*/ 1463040 w 1471353"/>
              <a:gd name="connsiteY10" fmla="*/ 831273 h 2560320"/>
              <a:gd name="connsiteX11" fmla="*/ 1446415 w 1471353"/>
              <a:gd name="connsiteY11" fmla="*/ 881149 h 2560320"/>
              <a:gd name="connsiteX12" fmla="*/ 1438102 w 1471353"/>
              <a:gd name="connsiteY12" fmla="*/ 914400 h 2560320"/>
              <a:gd name="connsiteX13" fmla="*/ 1421477 w 1471353"/>
              <a:gd name="connsiteY13" fmla="*/ 939339 h 2560320"/>
              <a:gd name="connsiteX14" fmla="*/ 1413164 w 1471353"/>
              <a:gd name="connsiteY14" fmla="*/ 964277 h 2560320"/>
              <a:gd name="connsiteX15" fmla="*/ 1396539 w 1471353"/>
              <a:gd name="connsiteY15" fmla="*/ 989215 h 2560320"/>
              <a:gd name="connsiteX16" fmla="*/ 1388226 w 1471353"/>
              <a:gd name="connsiteY16" fmla="*/ 1014153 h 2560320"/>
              <a:gd name="connsiteX17" fmla="*/ 1379913 w 1471353"/>
              <a:gd name="connsiteY17" fmla="*/ 1047404 h 2560320"/>
              <a:gd name="connsiteX18" fmla="*/ 1346662 w 1471353"/>
              <a:gd name="connsiteY18" fmla="*/ 1097280 h 2560320"/>
              <a:gd name="connsiteX19" fmla="*/ 1321724 w 1471353"/>
              <a:gd name="connsiteY19" fmla="*/ 1172095 h 2560320"/>
              <a:gd name="connsiteX20" fmla="*/ 1305099 w 1471353"/>
              <a:gd name="connsiteY20" fmla="*/ 1230284 h 2560320"/>
              <a:gd name="connsiteX21" fmla="*/ 1288473 w 1471353"/>
              <a:gd name="connsiteY21" fmla="*/ 1246909 h 2560320"/>
              <a:gd name="connsiteX22" fmla="*/ 1263535 w 1471353"/>
              <a:gd name="connsiteY22" fmla="*/ 1330037 h 2560320"/>
              <a:gd name="connsiteX23" fmla="*/ 1255222 w 1471353"/>
              <a:gd name="connsiteY23" fmla="*/ 1354975 h 2560320"/>
              <a:gd name="connsiteX24" fmla="*/ 1238597 w 1471353"/>
              <a:gd name="connsiteY24" fmla="*/ 1388226 h 2560320"/>
              <a:gd name="connsiteX25" fmla="*/ 1230284 w 1471353"/>
              <a:gd name="connsiteY25" fmla="*/ 1471353 h 2560320"/>
              <a:gd name="connsiteX26" fmla="*/ 1213659 w 1471353"/>
              <a:gd name="connsiteY26" fmla="*/ 1487979 h 2560320"/>
              <a:gd name="connsiteX27" fmla="*/ 1205346 w 1471353"/>
              <a:gd name="connsiteY27" fmla="*/ 1587731 h 2560320"/>
              <a:gd name="connsiteX28" fmla="*/ 1180408 w 1471353"/>
              <a:gd name="connsiteY28" fmla="*/ 1695797 h 2560320"/>
              <a:gd name="connsiteX29" fmla="*/ 1155469 w 1471353"/>
              <a:gd name="connsiteY29" fmla="*/ 1737360 h 2560320"/>
              <a:gd name="connsiteX30" fmla="*/ 1147157 w 1471353"/>
              <a:gd name="connsiteY30" fmla="*/ 1762299 h 2560320"/>
              <a:gd name="connsiteX31" fmla="*/ 1105593 w 1471353"/>
              <a:gd name="connsiteY31" fmla="*/ 1787237 h 2560320"/>
              <a:gd name="connsiteX32" fmla="*/ 1072342 w 1471353"/>
              <a:gd name="connsiteY32" fmla="*/ 1828800 h 2560320"/>
              <a:gd name="connsiteX33" fmla="*/ 1005840 w 1471353"/>
              <a:gd name="connsiteY33" fmla="*/ 1853739 h 2560320"/>
              <a:gd name="connsiteX34" fmla="*/ 980902 w 1471353"/>
              <a:gd name="connsiteY34" fmla="*/ 1862051 h 2560320"/>
              <a:gd name="connsiteX35" fmla="*/ 947651 w 1471353"/>
              <a:gd name="connsiteY35" fmla="*/ 1870364 h 2560320"/>
              <a:gd name="connsiteX36" fmla="*/ 897775 w 1471353"/>
              <a:gd name="connsiteY36" fmla="*/ 1886989 h 2560320"/>
              <a:gd name="connsiteX37" fmla="*/ 881149 w 1471353"/>
              <a:gd name="connsiteY37" fmla="*/ 1903615 h 2560320"/>
              <a:gd name="connsiteX38" fmla="*/ 831273 w 1471353"/>
              <a:gd name="connsiteY38" fmla="*/ 1920240 h 2560320"/>
              <a:gd name="connsiteX39" fmla="*/ 781397 w 1471353"/>
              <a:gd name="connsiteY39" fmla="*/ 1936866 h 2560320"/>
              <a:gd name="connsiteX40" fmla="*/ 723208 w 1471353"/>
              <a:gd name="connsiteY40" fmla="*/ 1961804 h 2560320"/>
              <a:gd name="connsiteX41" fmla="*/ 698269 w 1471353"/>
              <a:gd name="connsiteY41" fmla="*/ 1986742 h 2560320"/>
              <a:gd name="connsiteX42" fmla="*/ 673331 w 1471353"/>
              <a:gd name="connsiteY42" fmla="*/ 1995055 h 2560320"/>
              <a:gd name="connsiteX43" fmla="*/ 615142 w 1471353"/>
              <a:gd name="connsiteY43" fmla="*/ 2044931 h 2560320"/>
              <a:gd name="connsiteX44" fmla="*/ 556953 w 1471353"/>
              <a:gd name="connsiteY44" fmla="*/ 2086495 h 2560320"/>
              <a:gd name="connsiteX45" fmla="*/ 490451 w 1471353"/>
              <a:gd name="connsiteY45" fmla="*/ 2136371 h 2560320"/>
              <a:gd name="connsiteX46" fmla="*/ 407324 w 1471353"/>
              <a:gd name="connsiteY46" fmla="*/ 2202873 h 2560320"/>
              <a:gd name="connsiteX47" fmla="*/ 382386 w 1471353"/>
              <a:gd name="connsiteY47" fmla="*/ 2219499 h 2560320"/>
              <a:gd name="connsiteX48" fmla="*/ 357448 w 1471353"/>
              <a:gd name="connsiteY48" fmla="*/ 2236124 h 2560320"/>
              <a:gd name="connsiteX49" fmla="*/ 290946 w 1471353"/>
              <a:gd name="connsiteY49" fmla="*/ 2286000 h 2560320"/>
              <a:gd name="connsiteX50" fmla="*/ 266008 w 1471353"/>
              <a:gd name="connsiteY50" fmla="*/ 2294313 h 2560320"/>
              <a:gd name="connsiteX51" fmla="*/ 216131 w 1471353"/>
              <a:gd name="connsiteY51" fmla="*/ 2327564 h 2560320"/>
              <a:gd name="connsiteX52" fmla="*/ 191193 w 1471353"/>
              <a:gd name="connsiteY52" fmla="*/ 2344189 h 2560320"/>
              <a:gd name="connsiteX53" fmla="*/ 149629 w 1471353"/>
              <a:gd name="connsiteY53" fmla="*/ 2377440 h 2560320"/>
              <a:gd name="connsiteX54" fmla="*/ 108066 w 1471353"/>
              <a:gd name="connsiteY54" fmla="*/ 2435629 h 2560320"/>
              <a:gd name="connsiteX55" fmla="*/ 74815 w 1471353"/>
              <a:gd name="connsiteY55" fmla="*/ 2485506 h 2560320"/>
              <a:gd name="connsiteX56" fmla="*/ 41564 w 1471353"/>
              <a:gd name="connsiteY56" fmla="*/ 2518757 h 2560320"/>
              <a:gd name="connsiteX57" fmla="*/ 16626 w 1471353"/>
              <a:gd name="connsiteY57" fmla="*/ 2543695 h 2560320"/>
              <a:gd name="connsiteX58" fmla="*/ 0 w 1471353"/>
              <a:gd name="connsiteY58" fmla="*/ 2560320 h 256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471353" h="2560320">
                <a:moveTo>
                  <a:pt x="1230284" y="0"/>
                </a:moveTo>
                <a:cubicBezTo>
                  <a:pt x="1211437" y="94231"/>
                  <a:pt x="1212431" y="72079"/>
                  <a:pt x="1230284" y="232757"/>
                </a:cubicBezTo>
                <a:cubicBezTo>
                  <a:pt x="1233368" y="260513"/>
                  <a:pt x="1255980" y="272434"/>
                  <a:pt x="1271848" y="290946"/>
                </a:cubicBezTo>
                <a:cubicBezTo>
                  <a:pt x="1276367" y="296218"/>
                  <a:pt x="1308148" y="338608"/>
                  <a:pt x="1313411" y="349135"/>
                </a:cubicBezTo>
                <a:cubicBezTo>
                  <a:pt x="1317330" y="356972"/>
                  <a:pt x="1317216" y="366559"/>
                  <a:pt x="1321724" y="374073"/>
                </a:cubicBezTo>
                <a:cubicBezTo>
                  <a:pt x="1325756" y="380793"/>
                  <a:pt x="1333647" y="384429"/>
                  <a:pt x="1338349" y="390699"/>
                </a:cubicBezTo>
                <a:cubicBezTo>
                  <a:pt x="1394739" y="465887"/>
                  <a:pt x="1350100" y="419076"/>
                  <a:pt x="1388226" y="457200"/>
                </a:cubicBezTo>
                <a:cubicBezTo>
                  <a:pt x="1424982" y="530712"/>
                  <a:pt x="1403953" y="506177"/>
                  <a:pt x="1438102" y="540328"/>
                </a:cubicBezTo>
                <a:cubicBezTo>
                  <a:pt x="1440766" y="550983"/>
                  <a:pt x="1448765" y="586590"/>
                  <a:pt x="1454728" y="598517"/>
                </a:cubicBezTo>
                <a:cubicBezTo>
                  <a:pt x="1459196" y="607453"/>
                  <a:pt x="1465811" y="615142"/>
                  <a:pt x="1471353" y="623455"/>
                </a:cubicBezTo>
                <a:cubicBezTo>
                  <a:pt x="1468582" y="692728"/>
                  <a:pt x="1469718" y="762267"/>
                  <a:pt x="1463040" y="831273"/>
                </a:cubicBezTo>
                <a:cubicBezTo>
                  <a:pt x="1461352" y="848716"/>
                  <a:pt x="1450665" y="864148"/>
                  <a:pt x="1446415" y="881149"/>
                </a:cubicBezTo>
                <a:cubicBezTo>
                  <a:pt x="1443644" y="892233"/>
                  <a:pt x="1442602" y="903899"/>
                  <a:pt x="1438102" y="914400"/>
                </a:cubicBezTo>
                <a:cubicBezTo>
                  <a:pt x="1434167" y="923583"/>
                  <a:pt x="1425945" y="930403"/>
                  <a:pt x="1421477" y="939339"/>
                </a:cubicBezTo>
                <a:cubicBezTo>
                  <a:pt x="1417558" y="947176"/>
                  <a:pt x="1417083" y="956440"/>
                  <a:pt x="1413164" y="964277"/>
                </a:cubicBezTo>
                <a:cubicBezTo>
                  <a:pt x="1408696" y="973213"/>
                  <a:pt x="1401007" y="980279"/>
                  <a:pt x="1396539" y="989215"/>
                </a:cubicBezTo>
                <a:cubicBezTo>
                  <a:pt x="1392620" y="997052"/>
                  <a:pt x="1390633" y="1005728"/>
                  <a:pt x="1388226" y="1014153"/>
                </a:cubicBezTo>
                <a:cubicBezTo>
                  <a:pt x="1385087" y="1025138"/>
                  <a:pt x="1385022" y="1037185"/>
                  <a:pt x="1379913" y="1047404"/>
                </a:cubicBezTo>
                <a:cubicBezTo>
                  <a:pt x="1370977" y="1065276"/>
                  <a:pt x="1346662" y="1097280"/>
                  <a:pt x="1346662" y="1097280"/>
                </a:cubicBezTo>
                <a:cubicBezTo>
                  <a:pt x="1326741" y="1176963"/>
                  <a:pt x="1353027" y="1078186"/>
                  <a:pt x="1321724" y="1172095"/>
                </a:cubicBezTo>
                <a:cubicBezTo>
                  <a:pt x="1319009" y="1180240"/>
                  <a:pt x="1311100" y="1220282"/>
                  <a:pt x="1305099" y="1230284"/>
                </a:cubicBezTo>
                <a:cubicBezTo>
                  <a:pt x="1301067" y="1237004"/>
                  <a:pt x="1294015" y="1241367"/>
                  <a:pt x="1288473" y="1246909"/>
                </a:cubicBezTo>
                <a:cubicBezTo>
                  <a:pt x="1275911" y="1297157"/>
                  <a:pt x="1283771" y="1269328"/>
                  <a:pt x="1263535" y="1330037"/>
                </a:cubicBezTo>
                <a:cubicBezTo>
                  <a:pt x="1260764" y="1338350"/>
                  <a:pt x="1259141" y="1347138"/>
                  <a:pt x="1255222" y="1354975"/>
                </a:cubicBezTo>
                <a:lnTo>
                  <a:pt x="1238597" y="1388226"/>
                </a:lnTo>
                <a:cubicBezTo>
                  <a:pt x="1235826" y="1415935"/>
                  <a:pt x="1237038" y="1444337"/>
                  <a:pt x="1230284" y="1471353"/>
                </a:cubicBezTo>
                <a:cubicBezTo>
                  <a:pt x="1228383" y="1478956"/>
                  <a:pt x="1215301" y="1480316"/>
                  <a:pt x="1213659" y="1487979"/>
                </a:cubicBezTo>
                <a:cubicBezTo>
                  <a:pt x="1206668" y="1520604"/>
                  <a:pt x="1208839" y="1554548"/>
                  <a:pt x="1205346" y="1587731"/>
                </a:cubicBezTo>
                <a:cubicBezTo>
                  <a:pt x="1198705" y="1650814"/>
                  <a:pt x="1199516" y="1638472"/>
                  <a:pt x="1180408" y="1695797"/>
                </a:cubicBezTo>
                <a:cubicBezTo>
                  <a:pt x="1169617" y="1728169"/>
                  <a:pt x="1178290" y="1714540"/>
                  <a:pt x="1155469" y="1737360"/>
                </a:cubicBezTo>
                <a:cubicBezTo>
                  <a:pt x="1152698" y="1745673"/>
                  <a:pt x="1151665" y="1754785"/>
                  <a:pt x="1147157" y="1762299"/>
                </a:cubicBezTo>
                <a:cubicBezTo>
                  <a:pt x="1135747" y="1781315"/>
                  <a:pt x="1125207" y="1780699"/>
                  <a:pt x="1105593" y="1787237"/>
                </a:cubicBezTo>
                <a:cubicBezTo>
                  <a:pt x="1096698" y="1800580"/>
                  <a:pt x="1086558" y="1819323"/>
                  <a:pt x="1072342" y="1828800"/>
                </a:cubicBezTo>
                <a:cubicBezTo>
                  <a:pt x="1043286" y="1848170"/>
                  <a:pt x="1037824" y="1844601"/>
                  <a:pt x="1005840" y="1853739"/>
                </a:cubicBezTo>
                <a:cubicBezTo>
                  <a:pt x="997415" y="1856146"/>
                  <a:pt x="989327" y="1859644"/>
                  <a:pt x="980902" y="1862051"/>
                </a:cubicBezTo>
                <a:cubicBezTo>
                  <a:pt x="969917" y="1865190"/>
                  <a:pt x="958594" y="1867081"/>
                  <a:pt x="947651" y="1870364"/>
                </a:cubicBezTo>
                <a:cubicBezTo>
                  <a:pt x="930865" y="1875400"/>
                  <a:pt x="897775" y="1886989"/>
                  <a:pt x="897775" y="1886989"/>
                </a:cubicBezTo>
                <a:cubicBezTo>
                  <a:pt x="892233" y="1892531"/>
                  <a:pt x="888159" y="1900110"/>
                  <a:pt x="881149" y="1903615"/>
                </a:cubicBezTo>
                <a:cubicBezTo>
                  <a:pt x="865475" y="1911452"/>
                  <a:pt x="847898" y="1914698"/>
                  <a:pt x="831273" y="1920240"/>
                </a:cubicBezTo>
                <a:lnTo>
                  <a:pt x="781397" y="1936866"/>
                </a:lnTo>
                <a:cubicBezTo>
                  <a:pt x="761047" y="1943650"/>
                  <a:pt x="741183" y="1948965"/>
                  <a:pt x="723208" y="1961804"/>
                </a:cubicBezTo>
                <a:cubicBezTo>
                  <a:pt x="713642" y="1968637"/>
                  <a:pt x="708051" y="1980221"/>
                  <a:pt x="698269" y="1986742"/>
                </a:cubicBezTo>
                <a:cubicBezTo>
                  <a:pt x="690978" y="1991602"/>
                  <a:pt x="681168" y="1991136"/>
                  <a:pt x="673331" y="1995055"/>
                </a:cubicBezTo>
                <a:cubicBezTo>
                  <a:pt x="621943" y="2020749"/>
                  <a:pt x="676494" y="2004028"/>
                  <a:pt x="615142" y="2044931"/>
                </a:cubicBezTo>
                <a:cubicBezTo>
                  <a:pt x="597268" y="2056848"/>
                  <a:pt x="572415" y="2072751"/>
                  <a:pt x="556953" y="2086495"/>
                </a:cubicBezTo>
                <a:cubicBezTo>
                  <a:pt x="499641" y="2137439"/>
                  <a:pt x="538249" y="2120440"/>
                  <a:pt x="490451" y="2136371"/>
                </a:cubicBezTo>
                <a:cubicBezTo>
                  <a:pt x="443070" y="2183752"/>
                  <a:pt x="470243" y="2160926"/>
                  <a:pt x="407324" y="2202873"/>
                </a:cubicBezTo>
                <a:lnTo>
                  <a:pt x="382386" y="2219499"/>
                </a:lnTo>
                <a:cubicBezTo>
                  <a:pt x="374073" y="2225041"/>
                  <a:pt x="364513" y="2229060"/>
                  <a:pt x="357448" y="2236124"/>
                </a:cubicBezTo>
                <a:cubicBezTo>
                  <a:pt x="337754" y="2255817"/>
                  <a:pt x="319142" y="2276601"/>
                  <a:pt x="290946" y="2286000"/>
                </a:cubicBezTo>
                <a:cubicBezTo>
                  <a:pt x="282633" y="2288771"/>
                  <a:pt x="273668" y="2290058"/>
                  <a:pt x="266008" y="2294313"/>
                </a:cubicBezTo>
                <a:cubicBezTo>
                  <a:pt x="248541" y="2304017"/>
                  <a:pt x="232757" y="2316480"/>
                  <a:pt x="216131" y="2327564"/>
                </a:cubicBezTo>
                <a:cubicBezTo>
                  <a:pt x="207818" y="2333106"/>
                  <a:pt x="198257" y="2337124"/>
                  <a:pt x="191193" y="2344189"/>
                </a:cubicBezTo>
                <a:cubicBezTo>
                  <a:pt x="167504" y="2367880"/>
                  <a:pt x="181089" y="2356468"/>
                  <a:pt x="149629" y="2377440"/>
                </a:cubicBezTo>
                <a:cubicBezTo>
                  <a:pt x="95608" y="2458476"/>
                  <a:pt x="180199" y="2332582"/>
                  <a:pt x="108066" y="2435629"/>
                </a:cubicBezTo>
                <a:cubicBezTo>
                  <a:pt x="96607" y="2451998"/>
                  <a:pt x="88944" y="2471377"/>
                  <a:pt x="74815" y="2485506"/>
                </a:cubicBezTo>
                <a:lnTo>
                  <a:pt x="41564" y="2518757"/>
                </a:lnTo>
                <a:lnTo>
                  <a:pt x="16626" y="2543695"/>
                </a:lnTo>
                <a:lnTo>
                  <a:pt x="0" y="256032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7049193" y="116378"/>
            <a:ext cx="195502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Rede de drenagem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2482" y="667241"/>
            <a:ext cx="1720058" cy="2544387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3859457" y="1610883"/>
            <a:ext cx="3177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/>
              <a:t>A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788832" y="3145931"/>
            <a:ext cx="3177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/>
              <a:t>A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655351" y="5443050"/>
            <a:ext cx="3097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B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325497" y="5044186"/>
            <a:ext cx="3097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B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051771" y="3616249"/>
            <a:ext cx="3177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C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793326" y="2845735"/>
            <a:ext cx="3177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C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242512" y="5992297"/>
            <a:ext cx="3177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C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7138566" y="3269819"/>
            <a:ext cx="95481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delimite</a:t>
            </a:r>
            <a:endParaRPr lang="pt-BR" dirty="0"/>
          </a:p>
        </p:txBody>
      </p:sp>
      <p:sp>
        <p:nvSpPr>
          <p:cNvPr id="18" name="Forma Livre 17"/>
          <p:cNvSpPr/>
          <p:nvPr/>
        </p:nvSpPr>
        <p:spPr>
          <a:xfrm>
            <a:off x="964276" y="224444"/>
            <a:ext cx="3208713" cy="3108960"/>
          </a:xfrm>
          <a:custGeom>
            <a:avLst/>
            <a:gdLst>
              <a:gd name="connsiteX0" fmla="*/ 290946 w 3208713"/>
              <a:gd name="connsiteY0" fmla="*/ 2277687 h 3108960"/>
              <a:gd name="connsiteX1" fmla="*/ 216131 w 3208713"/>
              <a:gd name="connsiteY1" fmla="*/ 2236123 h 3108960"/>
              <a:gd name="connsiteX2" fmla="*/ 182880 w 3208713"/>
              <a:gd name="connsiteY2" fmla="*/ 2186247 h 3108960"/>
              <a:gd name="connsiteX3" fmla="*/ 182880 w 3208713"/>
              <a:gd name="connsiteY3" fmla="*/ 1995054 h 3108960"/>
              <a:gd name="connsiteX4" fmla="*/ 157942 w 3208713"/>
              <a:gd name="connsiteY4" fmla="*/ 1970116 h 3108960"/>
              <a:gd name="connsiteX5" fmla="*/ 83128 w 3208713"/>
              <a:gd name="connsiteY5" fmla="*/ 1945178 h 3108960"/>
              <a:gd name="connsiteX6" fmla="*/ 58189 w 3208713"/>
              <a:gd name="connsiteY6" fmla="*/ 1928552 h 3108960"/>
              <a:gd name="connsiteX7" fmla="*/ 24939 w 3208713"/>
              <a:gd name="connsiteY7" fmla="*/ 1878676 h 3108960"/>
              <a:gd name="connsiteX8" fmla="*/ 16626 w 3208713"/>
              <a:gd name="connsiteY8" fmla="*/ 1845425 h 3108960"/>
              <a:gd name="connsiteX9" fmla="*/ 0 w 3208713"/>
              <a:gd name="connsiteY9" fmla="*/ 1720734 h 3108960"/>
              <a:gd name="connsiteX10" fmla="*/ 8313 w 3208713"/>
              <a:gd name="connsiteY10" fmla="*/ 1654232 h 3108960"/>
              <a:gd name="connsiteX11" fmla="*/ 41564 w 3208713"/>
              <a:gd name="connsiteY11" fmla="*/ 1637607 h 3108960"/>
              <a:gd name="connsiteX12" fmla="*/ 149629 w 3208713"/>
              <a:gd name="connsiteY12" fmla="*/ 1645920 h 3108960"/>
              <a:gd name="connsiteX13" fmla="*/ 199506 w 3208713"/>
              <a:gd name="connsiteY13" fmla="*/ 1695796 h 3108960"/>
              <a:gd name="connsiteX14" fmla="*/ 224444 w 3208713"/>
              <a:gd name="connsiteY14" fmla="*/ 1720734 h 3108960"/>
              <a:gd name="connsiteX15" fmla="*/ 257695 w 3208713"/>
              <a:gd name="connsiteY15" fmla="*/ 1770611 h 3108960"/>
              <a:gd name="connsiteX16" fmla="*/ 266008 w 3208713"/>
              <a:gd name="connsiteY16" fmla="*/ 1803861 h 3108960"/>
              <a:gd name="connsiteX17" fmla="*/ 282633 w 3208713"/>
              <a:gd name="connsiteY17" fmla="*/ 1828800 h 3108960"/>
              <a:gd name="connsiteX18" fmla="*/ 290946 w 3208713"/>
              <a:gd name="connsiteY18" fmla="*/ 1895301 h 3108960"/>
              <a:gd name="connsiteX19" fmla="*/ 315884 w 3208713"/>
              <a:gd name="connsiteY19" fmla="*/ 1995054 h 3108960"/>
              <a:gd name="connsiteX20" fmla="*/ 332509 w 3208713"/>
              <a:gd name="connsiteY20" fmla="*/ 2036618 h 3108960"/>
              <a:gd name="connsiteX21" fmla="*/ 357448 w 3208713"/>
              <a:gd name="connsiteY21" fmla="*/ 2086494 h 3108960"/>
              <a:gd name="connsiteX22" fmla="*/ 407324 w 3208713"/>
              <a:gd name="connsiteY22" fmla="*/ 2219498 h 3108960"/>
              <a:gd name="connsiteX23" fmla="*/ 432262 w 3208713"/>
              <a:gd name="connsiteY23" fmla="*/ 2244436 h 3108960"/>
              <a:gd name="connsiteX24" fmla="*/ 457200 w 3208713"/>
              <a:gd name="connsiteY24" fmla="*/ 2302625 h 3108960"/>
              <a:gd name="connsiteX25" fmla="*/ 473826 w 3208713"/>
              <a:gd name="connsiteY25" fmla="*/ 2352501 h 3108960"/>
              <a:gd name="connsiteX26" fmla="*/ 482139 w 3208713"/>
              <a:gd name="connsiteY26" fmla="*/ 2377440 h 3108960"/>
              <a:gd name="connsiteX27" fmla="*/ 498764 w 3208713"/>
              <a:gd name="connsiteY27" fmla="*/ 2443941 h 3108960"/>
              <a:gd name="connsiteX28" fmla="*/ 532015 w 3208713"/>
              <a:gd name="connsiteY28" fmla="*/ 2493818 h 3108960"/>
              <a:gd name="connsiteX29" fmla="*/ 548640 w 3208713"/>
              <a:gd name="connsiteY29" fmla="*/ 2518756 h 3108960"/>
              <a:gd name="connsiteX30" fmla="*/ 565266 w 3208713"/>
              <a:gd name="connsiteY30" fmla="*/ 2543694 h 3108960"/>
              <a:gd name="connsiteX31" fmla="*/ 590204 w 3208713"/>
              <a:gd name="connsiteY31" fmla="*/ 2618509 h 3108960"/>
              <a:gd name="connsiteX32" fmla="*/ 598517 w 3208713"/>
              <a:gd name="connsiteY32" fmla="*/ 2643447 h 3108960"/>
              <a:gd name="connsiteX33" fmla="*/ 615142 w 3208713"/>
              <a:gd name="connsiteY33" fmla="*/ 2668385 h 3108960"/>
              <a:gd name="connsiteX34" fmla="*/ 623455 w 3208713"/>
              <a:gd name="connsiteY34" fmla="*/ 2693323 h 3108960"/>
              <a:gd name="connsiteX35" fmla="*/ 665019 w 3208713"/>
              <a:gd name="connsiteY35" fmla="*/ 2734887 h 3108960"/>
              <a:gd name="connsiteX36" fmla="*/ 689957 w 3208713"/>
              <a:gd name="connsiteY36" fmla="*/ 2759825 h 3108960"/>
              <a:gd name="connsiteX37" fmla="*/ 739833 w 3208713"/>
              <a:gd name="connsiteY37" fmla="*/ 2801389 h 3108960"/>
              <a:gd name="connsiteX38" fmla="*/ 789709 w 3208713"/>
              <a:gd name="connsiteY38" fmla="*/ 2818014 h 3108960"/>
              <a:gd name="connsiteX39" fmla="*/ 839586 w 3208713"/>
              <a:gd name="connsiteY39" fmla="*/ 2834640 h 3108960"/>
              <a:gd name="connsiteX40" fmla="*/ 864524 w 3208713"/>
              <a:gd name="connsiteY40" fmla="*/ 2842952 h 3108960"/>
              <a:gd name="connsiteX41" fmla="*/ 1080655 w 3208713"/>
              <a:gd name="connsiteY41" fmla="*/ 2826327 h 3108960"/>
              <a:gd name="connsiteX42" fmla="*/ 1113906 w 3208713"/>
              <a:gd name="connsiteY42" fmla="*/ 2818014 h 3108960"/>
              <a:gd name="connsiteX43" fmla="*/ 1138844 w 3208713"/>
              <a:gd name="connsiteY43" fmla="*/ 2793076 h 3108960"/>
              <a:gd name="connsiteX44" fmla="*/ 1188720 w 3208713"/>
              <a:gd name="connsiteY44" fmla="*/ 2759825 h 3108960"/>
              <a:gd name="connsiteX45" fmla="*/ 1213659 w 3208713"/>
              <a:gd name="connsiteY45" fmla="*/ 2734887 h 3108960"/>
              <a:gd name="connsiteX46" fmla="*/ 1246909 w 3208713"/>
              <a:gd name="connsiteY46" fmla="*/ 2693323 h 3108960"/>
              <a:gd name="connsiteX47" fmla="*/ 1271848 w 3208713"/>
              <a:gd name="connsiteY47" fmla="*/ 2676698 h 3108960"/>
              <a:gd name="connsiteX48" fmla="*/ 1305099 w 3208713"/>
              <a:gd name="connsiteY48" fmla="*/ 2643447 h 3108960"/>
              <a:gd name="connsiteX49" fmla="*/ 1321724 w 3208713"/>
              <a:gd name="connsiteY49" fmla="*/ 2410691 h 3108960"/>
              <a:gd name="connsiteX50" fmla="*/ 1338349 w 3208713"/>
              <a:gd name="connsiteY50" fmla="*/ 2385752 h 3108960"/>
              <a:gd name="connsiteX51" fmla="*/ 1379913 w 3208713"/>
              <a:gd name="connsiteY51" fmla="*/ 2352501 h 3108960"/>
              <a:gd name="connsiteX52" fmla="*/ 1562793 w 3208713"/>
              <a:gd name="connsiteY52" fmla="*/ 2360814 h 3108960"/>
              <a:gd name="connsiteX53" fmla="*/ 1596044 w 3208713"/>
              <a:gd name="connsiteY53" fmla="*/ 2352501 h 3108960"/>
              <a:gd name="connsiteX54" fmla="*/ 1571106 w 3208713"/>
              <a:gd name="connsiteY54" fmla="*/ 2194560 h 3108960"/>
              <a:gd name="connsiteX55" fmla="*/ 1529542 w 3208713"/>
              <a:gd name="connsiteY55" fmla="*/ 2152996 h 3108960"/>
              <a:gd name="connsiteX56" fmla="*/ 1496291 w 3208713"/>
              <a:gd name="connsiteY56" fmla="*/ 2111432 h 3108960"/>
              <a:gd name="connsiteX57" fmla="*/ 1446415 w 3208713"/>
              <a:gd name="connsiteY57" fmla="*/ 2094807 h 3108960"/>
              <a:gd name="connsiteX58" fmla="*/ 1421477 w 3208713"/>
              <a:gd name="connsiteY58" fmla="*/ 2086494 h 3108960"/>
              <a:gd name="connsiteX59" fmla="*/ 1396539 w 3208713"/>
              <a:gd name="connsiteY59" fmla="*/ 2078181 h 3108960"/>
              <a:gd name="connsiteX60" fmla="*/ 1354975 w 3208713"/>
              <a:gd name="connsiteY60" fmla="*/ 2069869 h 3108960"/>
              <a:gd name="connsiteX61" fmla="*/ 1321724 w 3208713"/>
              <a:gd name="connsiteY61" fmla="*/ 2053243 h 3108960"/>
              <a:gd name="connsiteX62" fmla="*/ 1138844 w 3208713"/>
              <a:gd name="connsiteY62" fmla="*/ 2036618 h 3108960"/>
              <a:gd name="connsiteX63" fmla="*/ 1113906 w 3208713"/>
              <a:gd name="connsiteY63" fmla="*/ 2019992 h 3108960"/>
              <a:gd name="connsiteX64" fmla="*/ 1080655 w 3208713"/>
              <a:gd name="connsiteY64" fmla="*/ 1961803 h 3108960"/>
              <a:gd name="connsiteX65" fmla="*/ 1055717 w 3208713"/>
              <a:gd name="connsiteY65" fmla="*/ 1928552 h 3108960"/>
              <a:gd name="connsiteX66" fmla="*/ 1030779 w 3208713"/>
              <a:gd name="connsiteY66" fmla="*/ 1862051 h 3108960"/>
              <a:gd name="connsiteX67" fmla="*/ 1014153 w 3208713"/>
              <a:gd name="connsiteY67" fmla="*/ 1812174 h 3108960"/>
              <a:gd name="connsiteX68" fmla="*/ 1022466 w 3208713"/>
              <a:gd name="connsiteY68" fmla="*/ 1662545 h 3108960"/>
              <a:gd name="connsiteX69" fmla="*/ 1072342 w 3208713"/>
              <a:gd name="connsiteY69" fmla="*/ 1596043 h 3108960"/>
              <a:gd name="connsiteX70" fmla="*/ 1088968 w 3208713"/>
              <a:gd name="connsiteY70" fmla="*/ 1571105 h 3108960"/>
              <a:gd name="connsiteX71" fmla="*/ 1080655 w 3208713"/>
              <a:gd name="connsiteY71" fmla="*/ 1446414 h 3108960"/>
              <a:gd name="connsiteX72" fmla="*/ 1064029 w 3208713"/>
              <a:gd name="connsiteY72" fmla="*/ 1396538 h 3108960"/>
              <a:gd name="connsiteX73" fmla="*/ 1055717 w 3208713"/>
              <a:gd name="connsiteY73" fmla="*/ 1371600 h 3108960"/>
              <a:gd name="connsiteX74" fmla="*/ 1064029 w 3208713"/>
              <a:gd name="connsiteY74" fmla="*/ 1296785 h 3108960"/>
              <a:gd name="connsiteX75" fmla="*/ 1138844 w 3208713"/>
              <a:gd name="connsiteY75" fmla="*/ 1330036 h 3108960"/>
              <a:gd name="connsiteX76" fmla="*/ 1172095 w 3208713"/>
              <a:gd name="connsiteY76" fmla="*/ 1379912 h 3108960"/>
              <a:gd name="connsiteX77" fmla="*/ 1188720 w 3208713"/>
              <a:gd name="connsiteY77" fmla="*/ 1438101 h 3108960"/>
              <a:gd name="connsiteX78" fmla="*/ 1197033 w 3208713"/>
              <a:gd name="connsiteY78" fmla="*/ 1463040 h 3108960"/>
              <a:gd name="connsiteX79" fmla="*/ 1213659 w 3208713"/>
              <a:gd name="connsiteY79" fmla="*/ 1479665 h 3108960"/>
              <a:gd name="connsiteX80" fmla="*/ 1246909 w 3208713"/>
              <a:gd name="connsiteY80" fmla="*/ 1554480 h 3108960"/>
              <a:gd name="connsiteX81" fmla="*/ 1296786 w 3208713"/>
              <a:gd name="connsiteY81" fmla="*/ 1562792 h 3108960"/>
              <a:gd name="connsiteX82" fmla="*/ 1446415 w 3208713"/>
              <a:gd name="connsiteY82" fmla="*/ 1546167 h 3108960"/>
              <a:gd name="connsiteX83" fmla="*/ 1496291 w 3208713"/>
              <a:gd name="connsiteY83" fmla="*/ 1529541 h 3108960"/>
              <a:gd name="connsiteX84" fmla="*/ 1521229 w 3208713"/>
              <a:gd name="connsiteY84" fmla="*/ 1521229 h 3108960"/>
              <a:gd name="connsiteX85" fmla="*/ 1537855 w 3208713"/>
              <a:gd name="connsiteY85" fmla="*/ 1504603 h 3108960"/>
              <a:gd name="connsiteX86" fmla="*/ 1579419 w 3208713"/>
              <a:gd name="connsiteY86" fmla="*/ 1479665 h 3108960"/>
              <a:gd name="connsiteX87" fmla="*/ 1587731 w 3208713"/>
              <a:gd name="connsiteY87" fmla="*/ 1454727 h 3108960"/>
              <a:gd name="connsiteX88" fmla="*/ 1579419 w 3208713"/>
              <a:gd name="connsiteY88" fmla="*/ 1388225 h 3108960"/>
              <a:gd name="connsiteX89" fmla="*/ 1537855 w 3208713"/>
              <a:gd name="connsiteY89" fmla="*/ 1363287 h 3108960"/>
              <a:gd name="connsiteX90" fmla="*/ 1487979 w 3208713"/>
              <a:gd name="connsiteY90" fmla="*/ 1338349 h 3108960"/>
              <a:gd name="connsiteX91" fmla="*/ 1471353 w 3208713"/>
              <a:gd name="connsiteY91" fmla="*/ 1321723 h 3108960"/>
              <a:gd name="connsiteX92" fmla="*/ 1263535 w 3208713"/>
              <a:gd name="connsiteY92" fmla="*/ 1288472 h 3108960"/>
              <a:gd name="connsiteX93" fmla="*/ 1213659 w 3208713"/>
              <a:gd name="connsiteY93" fmla="*/ 1263534 h 3108960"/>
              <a:gd name="connsiteX94" fmla="*/ 1180408 w 3208713"/>
              <a:gd name="connsiteY94" fmla="*/ 1246909 h 3108960"/>
              <a:gd name="connsiteX95" fmla="*/ 1155469 w 3208713"/>
              <a:gd name="connsiteY95" fmla="*/ 1221971 h 3108960"/>
              <a:gd name="connsiteX96" fmla="*/ 1088968 w 3208713"/>
              <a:gd name="connsiteY96" fmla="*/ 1180407 h 3108960"/>
              <a:gd name="connsiteX97" fmla="*/ 1072342 w 3208713"/>
              <a:gd name="connsiteY97" fmla="*/ 1163781 h 3108960"/>
              <a:gd name="connsiteX98" fmla="*/ 1047404 w 3208713"/>
              <a:gd name="connsiteY98" fmla="*/ 1147156 h 3108960"/>
              <a:gd name="connsiteX99" fmla="*/ 1022466 w 3208713"/>
              <a:gd name="connsiteY99" fmla="*/ 1122218 h 3108960"/>
              <a:gd name="connsiteX100" fmla="*/ 997528 w 3208713"/>
              <a:gd name="connsiteY100" fmla="*/ 1105592 h 3108960"/>
              <a:gd name="connsiteX101" fmla="*/ 980902 w 3208713"/>
              <a:gd name="connsiteY101" fmla="*/ 1088967 h 3108960"/>
              <a:gd name="connsiteX102" fmla="*/ 955964 w 3208713"/>
              <a:gd name="connsiteY102" fmla="*/ 1080654 h 3108960"/>
              <a:gd name="connsiteX103" fmla="*/ 889462 w 3208713"/>
              <a:gd name="connsiteY103" fmla="*/ 1047403 h 3108960"/>
              <a:gd name="connsiteX104" fmla="*/ 839586 w 3208713"/>
              <a:gd name="connsiteY104" fmla="*/ 1014152 h 3108960"/>
              <a:gd name="connsiteX105" fmla="*/ 798022 w 3208713"/>
              <a:gd name="connsiteY105" fmla="*/ 997527 h 3108960"/>
              <a:gd name="connsiteX106" fmla="*/ 748146 w 3208713"/>
              <a:gd name="connsiteY106" fmla="*/ 972589 h 3108960"/>
              <a:gd name="connsiteX107" fmla="*/ 698269 w 3208713"/>
              <a:gd name="connsiteY107" fmla="*/ 939338 h 3108960"/>
              <a:gd name="connsiteX108" fmla="*/ 665019 w 3208713"/>
              <a:gd name="connsiteY108" fmla="*/ 897774 h 3108960"/>
              <a:gd name="connsiteX109" fmla="*/ 689957 w 3208713"/>
              <a:gd name="connsiteY109" fmla="*/ 781396 h 3108960"/>
              <a:gd name="connsiteX110" fmla="*/ 714895 w 3208713"/>
              <a:gd name="connsiteY110" fmla="*/ 764771 h 3108960"/>
              <a:gd name="connsiteX111" fmla="*/ 781397 w 3208713"/>
              <a:gd name="connsiteY111" fmla="*/ 773083 h 3108960"/>
              <a:gd name="connsiteX112" fmla="*/ 814648 w 3208713"/>
              <a:gd name="connsiteY112" fmla="*/ 814647 h 3108960"/>
              <a:gd name="connsiteX113" fmla="*/ 856211 w 3208713"/>
              <a:gd name="connsiteY113" fmla="*/ 822960 h 3108960"/>
              <a:gd name="connsiteX114" fmla="*/ 897775 w 3208713"/>
              <a:gd name="connsiteY114" fmla="*/ 856211 h 3108960"/>
              <a:gd name="connsiteX115" fmla="*/ 922713 w 3208713"/>
              <a:gd name="connsiteY115" fmla="*/ 864523 h 3108960"/>
              <a:gd name="connsiteX116" fmla="*/ 997528 w 3208713"/>
              <a:gd name="connsiteY116" fmla="*/ 889461 h 3108960"/>
              <a:gd name="connsiteX117" fmla="*/ 1022466 w 3208713"/>
              <a:gd name="connsiteY117" fmla="*/ 906087 h 3108960"/>
              <a:gd name="connsiteX118" fmla="*/ 1055717 w 3208713"/>
              <a:gd name="connsiteY118" fmla="*/ 914400 h 3108960"/>
              <a:gd name="connsiteX119" fmla="*/ 1097280 w 3208713"/>
              <a:gd name="connsiteY119" fmla="*/ 931025 h 3108960"/>
              <a:gd name="connsiteX120" fmla="*/ 1122219 w 3208713"/>
              <a:gd name="connsiteY120" fmla="*/ 939338 h 3108960"/>
              <a:gd name="connsiteX121" fmla="*/ 1147157 w 3208713"/>
              <a:gd name="connsiteY121" fmla="*/ 955963 h 3108960"/>
              <a:gd name="connsiteX122" fmla="*/ 1230284 w 3208713"/>
              <a:gd name="connsiteY122" fmla="*/ 980901 h 3108960"/>
              <a:gd name="connsiteX123" fmla="*/ 1371600 w 3208713"/>
              <a:gd name="connsiteY123" fmla="*/ 989214 h 3108960"/>
              <a:gd name="connsiteX124" fmla="*/ 1471353 w 3208713"/>
              <a:gd name="connsiteY124" fmla="*/ 964276 h 3108960"/>
              <a:gd name="connsiteX125" fmla="*/ 1471353 w 3208713"/>
              <a:gd name="connsiteY125" fmla="*/ 789709 h 3108960"/>
              <a:gd name="connsiteX126" fmla="*/ 1429789 w 3208713"/>
              <a:gd name="connsiteY126" fmla="*/ 714894 h 3108960"/>
              <a:gd name="connsiteX127" fmla="*/ 1413164 w 3208713"/>
              <a:gd name="connsiteY127" fmla="*/ 689956 h 3108960"/>
              <a:gd name="connsiteX128" fmla="*/ 1396539 w 3208713"/>
              <a:gd name="connsiteY128" fmla="*/ 665018 h 3108960"/>
              <a:gd name="connsiteX129" fmla="*/ 1379913 w 3208713"/>
              <a:gd name="connsiteY129" fmla="*/ 648392 h 3108960"/>
              <a:gd name="connsiteX130" fmla="*/ 1363288 w 3208713"/>
              <a:gd name="connsiteY130" fmla="*/ 623454 h 3108960"/>
              <a:gd name="connsiteX131" fmla="*/ 1338349 w 3208713"/>
              <a:gd name="connsiteY131" fmla="*/ 606829 h 3108960"/>
              <a:gd name="connsiteX132" fmla="*/ 1313411 w 3208713"/>
              <a:gd name="connsiteY132" fmla="*/ 565265 h 3108960"/>
              <a:gd name="connsiteX133" fmla="*/ 1296786 w 3208713"/>
              <a:gd name="connsiteY133" fmla="*/ 540327 h 3108960"/>
              <a:gd name="connsiteX134" fmla="*/ 1271848 w 3208713"/>
              <a:gd name="connsiteY134" fmla="*/ 523701 h 3108960"/>
              <a:gd name="connsiteX135" fmla="*/ 1246909 w 3208713"/>
              <a:gd name="connsiteY135" fmla="*/ 515389 h 3108960"/>
              <a:gd name="connsiteX136" fmla="*/ 1130531 w 3208713"/>
              <a:gd name="connsiteY136" fmla="*/ 498763 h 3108960"/>
              <a:gd name="connsiteX137" fmla="*/ 1105593 w 3208713"/>
              <a:gd name="connsiteY137" fmla="*/ 473825 h 3108960"/>
              <a:gd name="connsiteX138" fmla="*/ 1064029 w 3208713"/>
              <a:gd name="connsiteY138" fmla="*/ 423949 h 3108960"/>
              <a:gd name="connsiteX139" fmla="*/ 1047404 w 3208713"/>
              <a:gd name="connsiteY139" fmla="*/ 382385 h 3108960"/>
              <a:gd name="connsiteX140" fmla="*/ 1030779 w 3208713"/>
              <a:gd name="connsiteY140" fmla="*/ 332509 h 3108960"/>
              <a:gd name="connsiteX141" fmla="*/ 1039091 w 3208713"/>
              <a:gd name="connsiteY141" fmla="*/ 191192 h 3108960"/>
              <a:gd name="connsiteX142" fmla="*/ 1047404 w 3208713"/>
              <a:gd name="connsiteY142" fmla="*/ 166254 h 3108960"/>
              <a:gd name="connsiteX143" fmla="*/ 1072342 w 3208713"/>
              <a:gd name="connsiteY143" fmla="*/ 99752 h 3108960"/>
              <a:gd name="connsiteX144" fmla="*/ 1080655 w 3208713"/>
              <a:gd name="connsiteY144" fmla="*/ 74814 h 3108960"/>
              <a:gd name="connsiteX145" fmla="*/ 1113906 w 3208713"/>
              <a:gd name="connsiteY145" fmla="*/ 33251 h 3108960"/>
              <a:gd name="connsiteX146" fmla="*/ 1138844 w 3208713"/>
              <a:gd name="connsiteY146" fmla="*/ 24938 h 3108960"/>
              <a:gd name="connsiteX147" fmla="*/ 1188720 w 3208713"/>
              <a:gd name="connsiteY147" fmla="*/ 0 h 3108960"/>
              <a:gd name="connsiteX148" fmla="*/ 1280160 w 3208713"/>
              <a:gd name="connsiteY148" fmla="*/ 16625 h 3108960"/>
              <a:gd name="connsiteX149" fmla="*/ 1338349 w 3208713"/>
              <a:gd name="connsiteY149" fmla="*/ 49876 h 3108960"/>
              <a:gd name="connsiteX150" fmla="*/ 1396539 w 3208713"/>
              <a:gd name="connsiteY150" fmla="*/ 108065 h 3108960"/>
              <a:gd name="connsiteX151" fmla="*/ 1413164 w 3208713"/>
              <a:gd name="connsiteY151" fmla="*/ 124691 h 3108960"/>
              <a:gd name="connsiteX152" fmla="*/ 1454728 w 3208713"/>
              <a:gd name="connsiteY152" fmla="*/ 174567 h 3108960"/>
              <a:gd name="connsiteX153" fmla="*/ 1463040 w 3208713"/>
              <a:gd name="connsiteY153" fmla="*/ 199505 h 3108960"/>
              <a:gd name="connsiteX154" fmla="*/ 1479666 w 3208713"/>
              <a:gd name="connsiteY154" fmla="*/ 216131 h 3108960"/>
              <a:gd name="connsiteX155" fmla="*/ 1504604 w 3208713"/>
              <a:gd name="connsiteY155" fmla="*/ 249381 h 3108960"/>
              <a:gd name="connsiteX156" fmla="*/ 1554480 w 3208713"/>
              <a:gd name="connsiteY156" fmla="*/ 324196 h 3108960"/>
              <a:gd name="connsiteX157" fmla="*/ 1571106 w 3208713"/>
              <a:gd name="connsiteY157" fmla="*/ 349134 h 3108960"/>
              <a:gd name="connsiteX158" fmla="*/ 1620982 w 3208713"/>
              <a:gd name="connsiteY158" fmla="*/ 399011 h 3108960"/>
              <a:gd name="connsiteX159" fmla="*/ 1654233 w 3208713"/>
              <a:gd name="connsiteY159" fmla="*/ 440574 h 3108960"/>
              <a:gd name="connsiteX160" fmla="*/ 1670859 w 3208713"/>
              <a:gd name="connsiteY160" fmla="*/ 465512 h 3108960"/>
              <a:gd name="connsiteX161" fmla="*/ 1720735 w 3208713"/>
              <a:gd name="connsiteY161" fmla="*/ 482138 h 3108960"/>
              <a:gd name="connsiteX162" fmla="*/ 1778924 w 3208713"/>
              <a:gd name="connsiteY162" fmla="*/ 507076 h 3108960"/>
              <a:gd name="connsiteX163" fmla="*/ 1803862 w 3208713"/>
              <a:gd name="connsiteY163" fmla="*/ 523701 h 3108960"/>
              <a:gd name="connsiteX164" fmla="*/ 1820488 w 3208713"/>
              <a:gd name="connsiteY164" fmla="*/ 573578 h 3108960"/>
              <a:gd name="connsiteX165" fmla="*/ 1795549 w 3208713"/>
              <a:gd name="connsiteY165" fmla="*/ 623454 h 3108960"/>
              <a:gd name="connsiteX166" fmla="*/ 1787237 w 3208713"/>
              <a:gd name="connsiteY166" fmla="*/ 648392 h 3108960"/>
              <a:gd name="connsiteX167" fmla="*/ 1770611 w 3208713"/>
              <a:gd name="connsiteY167" fmla="*/ 673331 h 3108960"/>
              <a:gd name="connsiteX168" fmla="*/ 1737360 w 3208713"/>
              <a:gd name="connsiteY168" fmla="*/ 739832 h 3108960"/>
              <a:gd name="connsiteX169" fmla="*/ 1712422 w 3208713"/>
              <a:gd name="connsiteY169" fmla="*/ 814647 h 3108960"/>
              <a:gd name="connsiteX170" fmla="*/ 1704109 w 3208713"/>
              <a:gd name="connsiteY170" fmla="*/ 839585 h 3108960"/>
              <a:gd name="connsiteX171" fmla="*/ 1695797 w 3208713"/>
              <a:gd name="connsiteY171" fmla="*/ 872836 h 3108960"/>
              <a:gd name="connsiteX172" fmla="*/ 1679171 w 3208713"/>
              <a:gd name="connsiteY172" fmla="*/ 897774 h 3108960"/>
              <a:gd name="connsiteX173" fmla="*/ 1670859 w 3208713"/>
              <a:gd name="connsiteY173" fmla="*/ 947651 h 3108960"/>
              <a:gd name="connsiteX174" fmla="*/ 1679171 w 3208713"/>
              <a:gd name="connsiteY174" fmla="*/ 1105592 h 3108960"/>
              <a:gd name="connsiteX175" fmla="*/ 1712422 w 3208713"/>
              <a:gd name="connsiteY175" fmla="*/ 1188720 h 3108960"/>
              <a:gd name="connsiteX176" fmla="*/ 1729048 w 3208713"/>
              <a:gd name="connsiteY176" fmla="*/ 1230283 h 3108960"/>
              <a:gd name="connsiteX177" fmla="*/ 1745673 w 3208713"/>
              <a:gd name="connsiteY177" fmla="*/ 1255221 h 3108960"/>
              <a:gd name="connsiteX178" fmla="*/ 1753986 w 3208713"/>
              <a:gd name="connsiteY178" fmla="*/ 1280160 h 3108960"/>
              <a:gd name="connsiteX179" fmla="*/ 1803862 w 3208713"/>
              <a:gd name="connsiteY179" fmla="*/ 1305098 h 3108960"/>
              <a:gd name="connsiteX180" fmla="*/ 1828800 w 3208713"/>
              <a:gd name="connsiteY180" fmla="*/ 1330036 h 3108960"/>
              <a:gd name="connsiteX181" fmla="*/ 1853739 w 3208713"/>
              <a:gd name="connsiteY181" fmla="*/ 1338349 h 3108960"/>
              <a:gd name="connsiteX182" fmla="*/ 1903615 w 3208713"/>
              <a:gd name="connsiteY182" fmla="*/ 1388225 h 3108960"/>
              <a:gd name="connsiteX183" fmla="*/ 1920240 w 3208713"/>
              <a:gd name="connsiteY183" fmla="*/ 1404851 h 3108960"/>
              <a:gd name="connsiteX184" fmla="*/ 1936866 w 3208713"/>
              <a:gd name="connsiteY184" fmla="*/ 1438101 h 3108960"/>
              <a:gd name="connsiteX185" fmla="*/ 1945179 w 3208713"/>
              <a:gd name="connsiteY185" fmla="*/ 1471352 h 3108960"/>
              <a:gd name="connsiteX186" fmla="*/ 1961804 w 3208713"/>
              <a:gd name="connsiteY186" fmla="*/ 1554480 h 3108960"/>
              <a:gd name="connsiteX187" fmla="*/ 1953491 w 3208713"/>
              <a:gd name="connsiteY187" fmla="*/ 1886989 h 3108960"/>
              <a:gd name="connsiteX188" fmla="*/ 1945179 w 3208713"/>
              <a:gd name="connsiteY188" fmla="*/ 1920240 h 3108960"/>
              <a:gd name="connsiteX189" fmla="*/ 1886989 w 3208713"/>
              <a:gd name="connsiteY189" fmla="*/ 1995054 h 3108960"/>
              <a:gd name="connsiteX190" fmla="*/ 1886989 w 3208713"/>
              <a:gd name="connsiteY190" fmla="*/ 2161309 h 3108960"/>
              <a:gd name="connsiteX191" fmla="*/ 1920240 w 3208713"/>
              <a:gd name="connsiteY191" fmla="*/ 2227811 h 3108960"/>
              <a:gd name="connsiteX192" fmla="*/ 1936866 w 3208713"/>
              <a:gd name="connsiteY192" fmla="*/ 2277687 h 3108960"/>
              <a:gd name="connsiteX193" fmla="*/ 1928553 w 3208713"/>
              <a:gd name="connsiteY193" fmla="*/ 2369127 h 3108960"/>
              <a:gd name="connsiteX194" fmla="*/ 1911928 w 3208713"/>
              <a:gd name="connsiteY194" fmla="*/ 2435629 h 3108960"/>
              <a:gd name="connsiteX195" fmla="*/ 1903615 w 3208713"/>
              <a:gd name="connsiteY195" fmla="*/ 2468880 h 3108960"/>
              <a:gd name="connsiteX196" fmla="*/ 1920240 w 3208713"/>
              <a:gd name="connsiteY196" fmla="*/ 2518756 h 3108960"/>
              <a:gd name="connsiteX197" fmla="*/ 1970117 w 3208713"/>
              <a:gd name="connsiteY197" fmla="*/ 2535381 h 3108960"/>
              <a:gd name="connsiteX198" fmla="*/ 2061557 w 3208713"/>
              <a:gd name="connsiteY198" fmla="*/ 2552007 h 3108960"/>
              <a:gd name="connsiteX199" fmla="*/ 2086495 w 3208713"/>
              <a:gd name="connsiteY199" fmla="*/ 2560320 h 3108960"/>
              <a:gd name="connsiteX200" fmla="*/ 2269375 w 3208713"/>
              <a:gd name="connsiteY200" fmla="*/ 2576945 h 3108960"/>
              <a:gd name="connsiteX201" fmla="*/ 2319251 w 3208713"/>
              <a:gd name="connsiteY201" fmla="*/ 2610196 h 3108960"/>
              <a:gd name="connsiteX202" fmla="*/ 2360815 w 3208713"/>
              <a:gd name="connsiteY202" fmla="*/ 2668385 h 3108960"/>
              <a:gd name="connsiteX203" fmla="*/ 2369128 w 3208713"/>
              <a:gd name="connsiteY203" fmla="*/ 2693323 h 3108960"/>
              <a:gd name="connsiteX204" fmla="*/ 2419004 w 3208713"/>
              <a:gd name="connsiteY204" fmla="*/ 2726574 h 3108960"/>
              <a:gd name="connsiteX205" fmla="*/ 2443942 w 3208713"/>
              <a:gd name="connsiteY205" fmla="*/ 2743200 h 3108960"/>
              <a:gd name="connsiteX206" fmla="*/ 2585259 w 3208713"/>
              <a:gd name="connsiteY206" fmla="*/ 2759825 h 3108960"/>
              <a:gd name="connsiteX207" fmla="*/ 2643448 w 3208713"/>
              <a:gd name="connsiteY207" fmla="*/ 2801389 h 3108960"/>
              <a:gd name="connsiteX208" fmla="*/ 2693324 w 3208713"/>
              <a:gd name="connsiteY208" fmla="*/ 2834640 h 3108960"/>
              <a:gd name="connsiteX209" fmla="*/ 2718262 w 3208713"/>
              <a:gd name="connsiteY209" fmla="*/ 2851265 h 3108960"/>
              <a:gd name="connsiteX210" fmla="*/ 2768139 w 3208713"/>
              <a:gd name="connsiteY210" fmla="*/ 2942705 h 3108960"/>
              <a:gd name="connsiteX211" fmla="*/ 2776451 w 3208713"/>
              <a:gd name="connsiteY211" fmla="*/ 3075709 h 3108960"/>
              <a:gd name="connsiteX212" fmla="*/ 2793077 w 3208713"/>
              <a:gd name="connsiteY212" fmla="*/ 3092334 h 3108960"/>
              <a:gd name="connsiteX213" fmla="*/ 2842953 w 3208713"/>
              <a:gd name="connsiteY213" fmla="*/ 3108960 h 3108960"/>
              <a:gd name="connsiteX214" fmla="*/ 2975957 w 3208713"/>
              <a:gd name="connsiteY214" fmla="*/ 3100647 h 3108960"/>
              <a:gd name="connsiteX215" fmla="*/ 3000895 w 3208713"/>
              <a:gd name="connsiteY215" fmla="*/ 3092334 h 3108960"/>
              <a:gd name="connsiteX216" fmla="*/ 3034146 w 3208713"/>
              <a:gd name="connsiteY216" fmla="*/ 3084021 h 3108960"/>
              <a:gd name="connsiteX217" fmla="*/ 3084022 w 3208713"/>
              <a:gd name="connsiteY217" fmla="*/ 3050771 h 3108960"/>
              <a:gd name="connsiteX218" fmla="*/ 3208713 w 3208713"/>
              <a:gd name="connsiteY218" fmla="*/ 3059083 h 310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3208713" h="3108960">
                <a:moveTo>
                  <a:pt x="290946" y="2277687"/>
                </a:moveTo>
                <a:cubicBezTo>
                  <a:pt x="246611" y="2262908"/>
                  <a:pt x="242262" y="2269720"/>
                  <a:pt x="216131" y="2236123"/>
                </a:cubicBezTo>
                <a:cubicBezTo>
                  <a:pt x="203864" y="2220351"/>
                  <a:pt x="182880" y="2186247"/>
                  <a:pt x="182880" y="2186247"/>
                </a:cubicBezTo>
                <a:cubicBezTo>
                  <a:pt x="186912" y="2133837"/>
                  <a:pt x="199734" y="2049830"/>
                  <a:pt x="182880" y="1995054"/>
                </a:cubicBezTo>
                <a:cubicBezTo>
                  <a:pt x="179423" y="1983818"/>
                  <a:pt x="167508" y="1976949"/>
                  <a:pt x="157942" y="1970116"/>
                </a:cubicBezTo>
                <a:cubicBezTo>
                  <a:pt x="131175" y="1950997"/>
                  <a:pt x="115041" y="1951561"/>
                  <a:pt x="83128" y="1945178"/>
                </a:cubicBezTo>
                <a:cubicBezTo>
                  <a:pt x="74815" y="1939636"/>
                  <a:pt x="64768" y="1936071"/>
                  <a:pt x="58189" y="1928552"/>
                </a:cubicBezTo>
                <a:cubicBezTo>
                  <a:pt x="45031" y="1913515"/>
                  <a:pt x="24939" y="1878676"/>
                  <a:pt x="24939" y="1878676"/>
                </a:cubicBezTo>
                <a:cubicBezTo>
                  <a:pt x="22168" y="1867592"/>
                  <a:pt x="18867" y="1856628"/>
                  <a:pt x="16626" y="1845425"/>
                </a:cubicBezTo>
                <a:cubicBezTo>
                  <a:pt x="7297" y="1798783"/>
                  <a:pt x="5545" y="1770640"/>
                  <a:pt x="0" y="1720734"/>
                </a:cubicBezTo>
                <a:cubicBezTo>
                  <a:pt x="2771" y="1698567"/>
                  <a:pt x="-1678" y="1674213"/>
                  <a:pt x="8313" y="1654232"/>
                </a:cubicBezTo>
                <a:cubicBezTo>
                  <a:pt x="13855" y="1643148"/>
                  <a:pt x="29194" y="1638335"/>
                  <a:pt x="41564" y="1637607"/>
                </a:cubicBezTo>
                <a:cubicBezTo>
                  <a:pt x="77630" y="1635486"/>
                  <a:pt x="113607" y="1643149"/>
                  <a:pt x="149629" y="1645920"/>
                </a:cubicBezTo>
                <a:lnTo>
                  <a:pt x="199506" y="1695796"/>
                </a:lnTo>
                <a:cubicBezTo>
                  <a:pt x="207819" y="1704109"/>
                  <a:pt x="217923" y="1710952"/>
                  <a:pt x="224444" y="1720734"/>
                </a:cubicBezTo>
                <a:lnTo>
                  <a:pt x="257695" y="1770611"/>
                </a:lnTo>
                <a:cubicBezTo>
                  <a:pt x="260466" y="1781694"/>
                  <a:pt x="261508" y="1793360"/>
                  <a:pt x="266008" y="1803861"/>
                </a:cubicBezTo>
                <a:cubicBezTo>
                  <a:pt x="269944" y="1813044"/>
                  <a:pt x="280004" y="1819161"/>
                  <a:pt x="282633" y="1828800"/>
                </a:cubicBezTo>
                <a:cubicBezTo>
                  <a:pt x="288511" y="1850352"/>
                  <a:pt x="287064" y="1873301"/>
                  <a:pt x="290946" y="1895301"/>
                </a:cubicBezTo>
                <a:cubicBezTo>
                  <a:pt x="296960" y="1929383"/>
                  <a:pt x="303783" y="1962786"/>
                  <a:pt x="315884" y="1995054"/>
                </a:cubicBezTo>
                <a:cubicBezTo>
                  <a:pt x="321123" y="2009026"/>
                  <a:pt x="327790" y="2022462"/>
                  <a:pt x="332509" y="2036618"/>
                </a:cubicBezTo>
                <a:cubicBezTo>
                  <a:pt x="347829" y="2082578"/>
                  <a:pt x="329241" y="2058288"/>
                  <a:pt x="357448" y="2086494"/>
                </a:cubicBezTo>
                <a:cubicBezTo>
                  <a:pt x="366725" y="2123605"/>
                  <a:pt x="378344" y="2190518"/>
                  <a:pt x="407324" y="2219498"/>
                </a:cubicBezTo>
                <a:lnTo>
                  <a:pt x="432262" y="2244436"/>
                </a:lnTo>
                <a:cubicBezTo>
                  <a:pt x="459021" y="2324710"/>
                  <a:pt x="416112" y="2199905"/>
                  <a:pt x="457200" y="2302625"/>
                </a:cubicBezTo>
                <a:cubicBezTo>
                  <a:pt x="463709" y="2318896"/>
                  <a:pt x="468284" y="2335876"/>
                  <a:pt x="473826" y="2352501"/>
                </a:cubicBezTo>
                <a:cubicBezTo>
                  <a:pt x="476597" y="2360814"/>
                  <a:pt x="480421" y="2368847"/>
                  <a:pt x="482139" y="2377440"/>
                </a:cubicBezTo>
                <a:cubicBezTo>
                  <a:pt x="484443" y="2388960"/>
                  <a:pt x="490775" y="2429561"/>
                  <a:pt x="498764" y="2443941"/>
                </a:cubicBezTo>
                <a:cubicBezTo>
                  <a:pt x="508468" y="2461408"/>
                  <a:pt x="520931" y="2477192"/>
                  <a:pt x="532015" y="2493818"/>
                </a:cubicBezTo>
                <a:lnTo>
                  <a:pt x="548640" y="2518756"/>
                </a:lnTo>
                <a:cubicBezTo>
                  <a:pt x="554182" y="2527069"/>
                  <a:pt x="562107" y="2534216"/>
                  <a:pt x="565266" y="2543694"/>
                </a:cubicBezTo>
                <a:lnTo>
                  <a:pt x="590204" y="2618509"/>
                </a:lnTo>
                <a:cubicBezTo>
                  <a:pt x="592975" y="2626822"/>
                  <a:pt x="593657" y="2636156"/>
                  <a:pt x="598517" y="2643447"/>
                </a:cubicBezTo>
                <a:cubicBezTo>
                  <a:pt x="604059" y="2651760"/>
                  <a:pt x="610674" y="2659449"/>
                  <a:pt x="615142" y="2668385"/>
                </a:cubicBezTo>
                <a:cubicBezTo>
                  <a:pt x="619061" y="2676222"/>
                  <a:pt x="618198" y="2686313"/>
                  <a:pt x="623455" y="2693323"/>
                </a:cubicBezTo>
                <a:cubicBezTo>
                  <a:pt x="635211" y="2708998"/>
                  <a:pt x="651164" y="2721032"/>
                  <a:pt x="665019" y="2734887"/>
                </a:cubicBezTo>
                <a:lnTo>
                  <a:pt x="689957" y="2759825"/>
                </a:lnTo>
                <a:cubicBezTo>
                  <a:pt x="705616" y="2775484"/>
                  <a:pt x="719003" y="2792131"/>
                  <a:pt x="739833" y="2801389"/>
                </a:cubicBezTo>
                <a:cubicBezTo>
                  <a:pt x="755847" y="2808506"/>
                  <a:pt x="773084" y="2812472"/>
                  <a:pt x="789709" y="2818014"/>
                </a:cubicBezTo>
                <a:lnTo>
                  <a:pt x="839586" y="2834640"/>
                </a:lnTo>
                <a:lnTo>
                  <a:pt x="864524" y="2842952"/>
                </a:lnTo>
                <a:cubicBezTo>
                  <a:pt x="917007" y="2839672"/>
                  <a:pt x="1021229" y="2834817"/>
                  <a:pt x="1080655" y="2826327"/>
                </a:cubicBezTo>
                <a:cubicBezTo>
                  <a:pt x="1091965" y="2824711"/>
                  <a:pt x="1102822" y="2820785"/>
                  <a:pt x="1113906" y="2818014"/>
                </a:cubicBezTo>
                <a:cubicBezTo>
                  <a:pt x="1122219" y="2809701"/>
                  <a:pt x="1129564" y="2800293"/>
                  <a:pt x="1138844" y="2793076"/>
                </a:cubicBezTo>
                <a:cubicBezTo>
                  <a:pt x="1154616" y="2780809"/>
                  <a:pt x="1174591" y="2773954"/>
                  <a:pt x="1188720" y="2759825"/>
                </a:cubicBezTo>
                <a:cubicBezTo>
                  <a:pt x="1197033" y="2751512"/>
                  <a:pt x="1206133" y="2743918"/>
                  <a:pt x="1213659" y="2734887"/>
                </a:cubicBezTo>
                <a:cubicBezTo>
                  <a:pt x="1235260" y="2708967"/>
                  <a:pt x="1222727" y="2712668"/>
                  <a:pt x="1246909" y="2693323"/>
                </a:cubicBezTo>
                <a:cubicBezTo>
                  <a:pt x="1254711" y="2687082"/>
                  <a:pt x="1264262" y="2683200"/>
                  <a:pt x="1271848" y="2676698"/>
                </a:cubicBezTo>
                <a:cubicBezTo>
                  <a:pt x="1283749" y="2666497"/>
                  <a:pt x="1305099" y="2643447"/>
                  <a:pt x="1305099" y="2643447"/>
                </a:cubicBezTo>
                <a:cubicBezTo>
                  <a:pt x="1334078" y="2527520"/>
                  <a:pt x="1286570" y="2727083"/>
                  <a:pt x="1321724" y="2410691"/>
                </a:cubicBezTo>
                <a:cubicBezTo>
                  <a:pt x="1322827" y="2400761"/>
                  <a:pt x="1332108" y="2393554"/>
                  <a:pt x="1338349" y="2385752"/>
                </a:cubicBezTo>
                <a:cubicBezTo>
                  <a:pt x="1351883" y="2368834"/>
                  <a:pt x="1361401" y="2364843"/>
                  <a:pt x="1379913" y="2352501"/>
                </a:cubicBezTo>
                <a:cubicBezTo>
                  <a:pt x="1440873" y="2355272"/>
                  <a:pt x="1501770" y="2360814"/>
                  <a:pt x="1562793" y="2360814"/>
                </a:cubicBezTo>
                <a:cubicBezTo>
                  <a:pt x="1574218" y="2360814"/>
                  <a:pt x="1593939" y="2363730"/>
                  <a:pt x="1596044" y="2352501"/>
                </a:cubicBezTo>
                <a:cubicBezTo>
                  <a:pt x="1602186" y="2319744"/>
                  <a:pt x="1601814" y="2234042"/>
                  <a:pt x="1571106" y="2194560"/>
                </a:cubicBezTo>
                <a:cubicBezTo>
                  <a:pt x="1559077" y="2179094"/>
                  <a:pt x="1540410" y="2169299"/>
                  <a:pt x="1529542" y="2152996"/>
                </a:cubicBezTo>
                <a:cubicBezTo>
                  <a:pt x="1523668" y="2144185"/>
                  <a:pt x="1508137" y="2117355"/>
                  <a:pt x="1496291" y="2111432"/>
                </a:cubicBezTo>
                <a:cubicBezTo>
                  <a:pt x="1480617" y="2103595"/>
                  <a:pt x="1463040" y="2100349"/>
                  <a:pt x="1446415" y="2094807"/>
                </a:cubicBezTo>
                <a:lnTo>
                  <a:pt x="1421477" y="2086494"/>
                </a:lnTo>
                <a:cubicBezTo>
                  <a:pt x="1413164" y="2083723"/>
                  <a:pt x="1405131" y="2079899"/>
                  <a:pt x="1396539" y="2078181"/>
                </a:cubicBezTo>
                <a:lnTo>
                  <a:pt x="1354975" y="2069869"/>
                </a:lnTo>
                <a:cubicBezTo>
                  <a:pt x="1343891" y="2064327"/>
                  <a:pt x="1333114" y="2058124"/>
                  <a:pt x="1321724" y="2053243"/>
                </a:cubicBezTo>
                <a:cubicBezTo>
                  <a:pt x="1265764" y="2029260"/>
                  <a:pt x="1191259" y="2039377"/>
                  <a:pt x="1138844" y="2036618"/>
                </a:cubicBezTo>
                <a:cubicBezTo>
                  <a:pt x="1130531" y="2031076"/>
                  <a:pt x="1120970" y="2027056"/>
                  <a:pt x="1113906" y="2019992"/>
                </a:cubicBezTo>
                <a:cubicBezTo>
                  <a:pt x="1098649" y="2004735"/>
                  <a:pt x="1091524" y="1979194"/>
                  <a:pt x="1080655" y="1961803"/>
                </a:cubicBezTo>
                <a:cubicBezTo>
                  <a:pt x="1073312" y="1950054"/>
                  <a:pt x="1064030" y="1939636"/>
                  <a:pt x="1055717" y="1928552"/>
                </a:cubicBezTo>
                <a:cubicBezTo>
                  <a:pt x="1037719" y="1856561"/>
                  <a:pt x="1059758" y="1934499"/>
                  <a:pt x="1030779" y="1862051"/>
                </a:cubicBezTo>
                <a:cubicBezTo>
                  <a:pt x="1024270" y="1845779"/>
                  <a:pt x="1014153" y="1812174"/>
                  <a:pt x="1014153" y="1812174"/>
                </a:cubicBezTo>
                <a:cubicBezTo>
                  <a:pt x="1016924" y="1762298"/>
                  <a:pt x="1012278" y="1711448"/>
                  <a:pt x="1022466" y="1662545"/>
                </a:cubicBezTo>
                <a:cubicBezTo>
                  <a:pt x="1030634" y="1623339"/>
                  <a:pt x="1053132" y="1620055"/>
                  <a:pt x="1072342" y="1596043"/>
                </a:cubicBezTo>
                <a:cubicBezTo>
                  <a:pt x="1078583" y="1588242"/>
                  <a:pt x="1083426" y="1579418"/>
                  <a:pt x="1088968" y="1571105"/>
                </a:cubicBezTo>
                <a:cubicBezTo>
                  <a:pt x="1086197" y="1529541"/>
                  <a:pt x="1086546" y="1487651"/>
                  <a:pt x="1080655" y="1446414"/>
                </a:cubicBezTo>
                <a:cubicBezTo>
                  <a:pt x="1078177" y="1429065"/>
                  <a:pt x="1069571" y="1413163"/>
                  <a:pt x="1064029" y="1396538"/>
                </a:cubicBezTo>
                <a:lnTo>
                  <a:pt x="1055717" y="1371600"/>
                </a:lnTo>
                <a:cubicBezTo>
                  <a:pt x="1058488" y="1346662"/>
                  <a:pt x="1047506" y="1315669"/>
                  <a:pt x="1064029" y="1296785"/>
                </a:cubicBezTo>
                <a:cubicBezTo>
                  <a:pt x="1086138" y="1271518"/>
                  <a:pt x="1129443" y="1317949"/>
                  <a:pt x="1138844" y="1330036"/>
                </a:cubicBezTo>
                <a:cubicBezTo>
                  <a:pt x="1151111" y="1345808"/>
                  <a:pt x="1172095" y="1379912"/>
                  <a:pt x="1172095" y="1379912"/>
                </a:cubicBezTo>
                <a:cubicBezTo>
                  <a:pt x="1192027" y="1439708"/>
                  <a:pt x="1167844" y="1365035"/>
                  <a:pt x="1188720" y="1438101"/>
                </a:cubicBezTo>
                <a:cubicBezTo>
                  <a:pt x="1191127" y="1446527"/>
                  <a:pt x="1192525" y="1455526"/>
                  <a:pt x="1197033" y="1463040"/>
                </a:cubicBezTo>
                <a:cubicBezTo>
                  <a:pt x="1201065" y="1469760"/>
                  <a:pt x="1208117" y="1474123"/>
                  <a:pt x="1213659" y="1479665"/>
                </a:cubicBezTo>
                <a:cubicBezTo>
                  <a:pt x="1219353" y="1502442"/>
                  <a:pt x="1225337" y="1540099"/>
                  <a:pt x="1246909" y="1554480"/>
                </a:cubicBezTo>
                <a:cubicBezTo>
                  <a:pt x="1260933" y="1563829"/>
                  <a:pt x="1280160" y="1560021"/>
                  <a:pt x="1296786" y="1562792"/>
                </a:cubicBezTo>
                <a:cubicBezTo>
                  <a:pt x="1345819" y="1559021"/>
                  <a:pt x="1398020" y="1559366"/>
                  <a:pt x="1446415" y="1546167"/>
                </a:cubicBezTo>
                <a:cubicBezTo>
                  <a:pt x="1463322" y="1541556"/>
                  <a:pt x="1479666" y="1535083"/>
                  <a:pt x="1496291" y="1529541"/>
                </a:cubicBezTo>
                <a:lnTo>
                  <a:pt x="1521229" y="1521229"/>
                </a:lnTo>
                <a:cubicBezTo>
                  <a:pt x="1526771" y="1515687"/>
                  <a:pt x="1531134" y="1508635"/>
                  <a:pt x="1537855" y="1504603"/>
                </a:cubicBezTo>
                <a:cubicBezTo>
                  <a:pt x="1591812" y="1472230"/>
                  <a:pt x="1537292" y="1521792"/>
                  <a:pt x="1579419" y="1479665"/>
                </a:cubicBezTo>
                <a:cubicBezTo>
                  <a:pt x="1582190" y="1471352"/>
                  <a:pt x="1587731" y="1463489"/>
                  <a:pt x="1587731" y="1454727"/>
                </a:cubicBezTo>
                <a:cubicBezTo>
                  <a:pt x="1587731" y="1432387"/>
                  <a:pt x="1585838" y="1409623"/>
                  <a:pt x="1579419" y="1388225"/>
                </a:cubicBezTo>
                <a:cubicBezTo>
                  <a:pt x="1573689" y="1369124"/>
                  <a:pt x="1551119" y="1369919"/>
                  <a:pt x="1537855" y="1363287"/>
                </a:cubicBezTo>
                <a:cubicBezTo>
                  <a:pt x="1473406" y="1331061"/>
                  <a:pt x="1550654" y="1359239"/>
                  <a:pt x="1487979" y="1338349"/>
                </a:cubicBezTo>
                <a:cubicBezTo>
                  <a:pt x="1482437" y="1332807"/>
                  <a:pt x="1478488" y="1324966"/>
                  <a:pt x="1471353" y="1321723"/>
                </a:cubicBezTo>
                <a:cubicBezTo>
                  <a:pt x="1390559" y="1284998"/>
                  <a:pt x="1361668" y="1294605"/>
                  <a:pt x="1263535" y="1288472"/>
                </a:cubicBezTo>
                <a:cubicBezTo>
                  <a:pt x="1217811" y="1273232"/>
                  <a:pt x="1258781" y="1289318"/>
                  <a:pt x="1213659" y="1263534"/>
                </a:cubicBezTo>
                <a:cubicBezTo>
                  <a:pt x="1202900" y="1257386"/>
                  <a:pt x="1190492" y="1254111"/>
                  <a:pt x="1180408" y="1246909"/>
                </a:cubicBezTo>
                <a:cubicBezTo>
                  <a:pt x="1170842" y="1240076"/>
                  <a:pt x="1164500" y="1229497"/>
                  <a:pt x="1155469" y="1221971"/>
                </a:cubicBezTo>
                <a:cubicBezTo>
                  <a:pt x="1141055" y="1209959"/>
                  <a:pt x="1100339" y="1188529"/>
                  <a:pt x="1088968" y="1180407"/>
                </a:cubicBezTo>
                <a:cubicBezTo>
                  <a:pt x="1082590" y="1175851"/>
                  <a:pt x="1078462" y="1168677"/>
                  <a:pt x="1072342" y="1163781"/>
                </a:cubicBezTo>
                <a:cubicBezTo>
                  <a:pt x="1064541" y="1157540"/>
                  <a:pt x="1055079" y="1153552"/>
                  <a:pt x="1047404" y="1147156"/>
                </a:cubicBezTo>
                <a:cubicBezTo>
                  <a:pt x="1038373" y="1139630"/>
                  <a:pt x="1031497" y="1129744"/>
                  <a:pt x="1022466" y="1122218"/>
                </a:cubicBezTo>
                <a:cubicBezTo>
                  <a:pt x="1014791" y="1115822"/>
                  <a:pt x="1005329" y="1111833"/>
                  <a:pt x="997528" y="1105592"/>
                </a:cubicBezTo>
                <a:cubicBezTo>
                  <a:pt x="991408" y="1100696"/>
                  <a:pt x="987622" y="1092999"/>
                  <a:pt x="980902" y="1088967"/>
                </a:cubicBezTo>
                <a:cubicBezTo>
                  <a:pt x="973388" y="1084459"/>
                  <a:pt x="964277" y="1083425"/>
                  <a:pt x="955964" y="1080654"/>
                </a:cubicBezTo>
                <a:cubicBezTo>
                  <a:pt x="856949" y="1006393"/>
                  <a:pt x="982848" y="1094097"/>
                  <a:pt x="889462" y="1047403"/>
                </a:cubicBezTo>
                <a:cubicBezTo>
                  <a:pt x="871590" y="1038467"/>
                  <a:pt x="858138" y="1021573"/>
                  <a:pt x="839586" y="1014152"/>
                </a:cubicBezTo>
                <a:cubicBezTo>
                  <a:pt x="825731" y="1008610"/>
                  <a:pt x="811369" y="1004200"/>
                  <a:pt x="798022" y="997527"/>
                </a:cubicBezTo>
                <a:cubicBezTo>
                  <a:pt x="733565" y="965298"/>
                  <a:pt x="810828" y="993481"/>
                  <a:pt x="748146" y="972589"/>
                </a:cubicBezTo>
                <a:cubicBezTo>
                  <a:pt x="731520" y="961505"/>
                  <a:pt x="709353" y="955964"/>
                  <a:pt x="698269" y="939338"/>
                </a:cubicBezTo>
                <a:cubicBezTo>
                  <a:pt x="677297" y="907879"/>
                  <a:pt x="688708" y="921465"/>
                  <a:pt x="665019" y="897774"/>
                </a:cubicBezTo>
                <a:cubicBezTo>
                  <a:pt x="670925" y="826897"/>
                  <a:pt x="650455" y="812997"/>
                  <a:pt x="689957" y="781396"/>
                </a:cubicBezTo>
                <a:cubicBezTo>
                  <a:pt x="697758" y="775155"/>
                  <a:pt x="706582" y="770313"/>
                  <a:pt x="714895" y="764771"/>
                </a:cubicBezTo>
                <a:cubicBezTo>
                  <a:pt x="737062" y="767542"/>
                  <a:pt x="759999" y="766664"/>
                  <a:pt x="781397" y="773083"/>
                </a:cubicBezTo>
                <a:cubicBezTo>
                  <a:pt x="800270" y="778745"/>
                  <a:pt x="799814" y="806170"/>
                  <a:pt x="814648" y="814647"/>
                </a:cubicBezTo>
                <a:cubicBezTo>
                  <a:pt x="826915" y="821657"/>
                  <a:pt x="842357" y="820189"/>
                  <a:pt x="856211" y="822960"/>
                </a:cubicBezTo>
                <a:cubicBezTo>
                  <a:pt x="871673" y="838421"/>
                  <a:pt x="876805" y="845726"/>
                  <a:pt x="897775" y="856211"/>
                </a:cubicBezTo>
                <a:cubicBezTo>
                  <a:pt x="905612" y="860130"/>
                  <a:pt x="914400" y="861752"/>
                  <a:pt x="922713" y="864523"/>
                </a:cubicBezTo>
                <a:cubicBezTo>
                  <a:pt x="979378" y="902301"/>
                  <a:pt x="907931" y="859596"/>
                  <a:pt x="997528" y="889461"/>
                </a:cubicBezTo>
                <a:cubicBezTo>
                  <a:pt x="1007006" y="892620"/>
                  <a:pt x="1013283" y="902151"/>
                  <a:pt x="1022466" y="906087"/>
                </a:cubicBezTo>
                <a:cubicBezTo>
                  <a:pt x="1032967" y="910588"/>
                  <a:pt x="1044878" y="910787"/>
                  <a:pt x="1055717" y="914400"/>
                </a:cubicBezTo>
                <a:cubicBezTo>
                  <a:pt x="1069873" y="919119"/>
                  <a:pt x="1083309" y="925786"/>
                  <a:pt x="1097280" y="931025"/>
                </a:cubicBezTo>
                <a:cubicBezTo>
                  <a:pt x="1105485" y="934102"/>
                  <a:pt x="1114381" y="935419"/>
                  <a:pt x="1122219" y="939338"/>
                </a:cubicBezTo>
                <a:cubicBezTo>
                  <a:pt x="1131155" y="943806"/>
                  <a:pt x="1138028" y="951905"/>
                  <a:pt x="1147157" y="955963"/>
                </a:cubicBezTo>
                <a:cubicBezTo>
                  <a:pt x="1173185" y="967531"/>
                  <a:pt x="1202644" y="973992"/>
                  <a:pt x="1230284" y="980901"/>
                </a:cubicBezTo>
                <a:cubicBezTo>
                  <a:pt x="1284321" y="1016927"/>
                  <a:pt x="1257947" y="1006699"/>
                  <a:pt x="1371600" y="989214"/>
                </a:cubicBezTo>
                <a:cubicBezTo>
                  <a:pt x="1405476" y="984002"/>
                  <a:pt x="1471353" y="964276"/>
                  <a:pt x="1471353" y="964276"/>
                </a:cubicBezTo>
                <a:cubicBezTo>
                  <a:pt x="1524742" y="910891"/>
                  <a:pt x="1493336" y="950909"/>
                  <a:pt x="1471353" y="789709"/>
                </a:cubicBezTo>
                <a:cubicBezTo>
                  <a:pt x="1467591" y="762120"/>
                  <a:pt x="1443114" y="734881"/>
                  <a:pt x="1429789" y="714894"/>
                </a:cubicBezTo>
                <a:lnTo>
                  <a:pt x="1413164" y="689956"/>
                </a:lnTo>
                <a:cubicBezTo>
                  <a:pt x="1407622" y="681643"/>
                  <a:pt x="1403603" y="672082"/>
                  <a:pt x="1396539" y="665018"/>
                </a:cubicBezTo>
                <a:cubicBezTo>
                  <a:pt x="1390997" y="659476"/>
                  <a:pt x="1384809" y="654512"/>
                  <a:pt x="1379913" y="648392"/>
                </a:cubicBezTo>
                <a:cubicBezTo>
                  <a:pt x="1373672" y="640591"/>
                  <a:pt x="1370352" y="630518"/>
                  <a:pt x="1363288" y="623454"/>
                </a:cubicBezTo>
                <a:cubicBezTo>
                  <a:pt x="1356223" y="616390"/>
                  <a:pt x="1346662" y="612371"/>
                  <a:pt x="1338349" y="606829"/>
                </a:cubicBezTo>
                <a:cubicBezTo>
                  <a:pt x="1323914" y="563521"/>
                  <a:pt x="1339493" y="597867"/>
                  <a:pt x="1313411" y="565265"/>
                </a:cubicBezTo>
                <a:cubicBezTo>
                  <a:pt x="1307170" y="557464"/>
                  <a:pt x="1303850" y="547391"/>
                  <a:pt x="1296786" y="540327"/>
                </a:cubicBezTo>
                <a:cubicBezTo>
                  <a:pt x="1289722" y="533262"/>
                  <a:pt x="1280784" y="528169"/>
                  <a:pt x="1271848" y="523701"/>
                </a:cubicBezTo>
                <a:cubicBezTo>
                  <a:pt x="1264010" y="519782"/>
                  <a:pt x="1255538" y="516912"/>
                  <a:pt x="1246909" y="515389"/>
                </a:cubicBezTo>
                <a:cubicBezTo>
                  <a:pt x="1208319" y="508579"/>
                  <a:pt x="1169324" y="504305"/>
                  <a:pt x="1130531" y="498763"/>
                </a:cubicBezTo>
                <a:cubicBezTo>
                  <a:pt x="1122218" y="490450"/>
                  <a:pt x="1113244" y="482751"/>
                  <a:pt x="1105593" y="473825"/>
                </a:cubicBezTo>
                <a:cubicBezTo>
                  <a:pt x="1046323" y="404676"/>
                  <a:pt x="1107213" y="467130"/>
                  <a:pt x="1064029" y="423949"/>
                </a:cubicBezTo>
                <a:cubicBezTo>
                  <a:pt x="1058487" y="410094"/>
                  <a:pt x="1052503" y="396409"/>
                  <a:pt x="1047404" y="382385"/>
                </a:cubicBezTo>
                <a:cubicBezTo>
                  <a:pt x="1041415" y="365915"/>
                  <a:pt x="1030779" y="332509"/>
                  <a:pt x="1030779" y="332509"/>
                </a:cubicBezTo>
                <a:cubicBezTo>
                  <a:pt x="1033550" y="285403"/>
                  <a:pt x="1034396" y="238145"/>
                  <a:pt x="1039091" y="191192"/>
                </a:cubicBezTo>
                <a:cubicBezTo>
                  <a:pt x="1039963" y="182473"/>
                  <a:pt x="1044997" y="174679"/>
                  <a:pt x="1047404" y="166254"/>
                </a:cubicBezTo>
                <a:cubicBezTo>
                  <a:pt x="1069299" y="89624"/>
                  <a:pt x="1039136" y="177233"/>
                  <a:pt x="1072342" y="99752"/>
                </a:cubicBezTo>
                <a:cubicBezTo>
                  <a:pt x="1075794" y="91698"/>
                  <a:pt x="1076736" y="82651"/>
                  <a:pt x="1080655" y="74814"/>
                </a:cubicBezTo>
                <a:cubicBezTo>
                  <a:pt x="1085511" y="65103"/>
                  <a:pt x="1102859" y="39879"/>
                  <a:pt x="1113906" y="33251"/>
                </a:cubicBezTo>
                <a:cubicBezTo>
                  <a:pt x="1121420" y="28743"/>
                  <a:pt x="1131007" y="28857"/>
                  <a:pt x="1138844" y="24938"/>
                </a:cubicBezTo>
                <a:cubicBezTo>
                  <a:pt x="1203293" y="-7288"/>
                  <a:pt x="1126045" y="20890"/>
                  <a:pt x="1188720" y="0"/>
                </a:cubicBezTo>
                <a:cubicBezTo>
                  <a:pt x="1201195" y="1559"/>
                  <a:pt x="1258630" y="4322"/>
                  <a:pt x="1280160" y="16625"/>
                </a:cubicBezTo>
                <a:cubicBezTo>
                  <a:pt x="1350616" y="56886"/>
                  <a:pt x="1281170" y="30816"/>
                  <a:pt x="1338349" y="49876"/>
                </a:cubicBezTo>
                <a:lnTo>
                  <a:pt x="1396539" y="108065"/>
                </a:lnTo>
                <a:cubicBezTo>
                  <a:pt x="1402081" y="113607"/>
                  <a:pt x="1408462" y="118421"/>
                  <a:pt x="1413164" y="124691"/>
                </a:cubicBezTo>
                <a:cubicBezTo>
                  <a:pt x="1442805" y="164211"/>
                  <a:pt x="1428306" y="148145"/>
                  <a:pt x="1454728" y="174567"/>
                </a:cubicBezTo>
                <a:cubicBezTo>
                  <a:pt x="1457499" y="182880"/>
                  <a:pt x="1458532" y="191991"/>
                  <a:pt x="1463040" y="199505"/>
                </a:cubicBezTo>
                <a:cubicBezTo>
                  <a:pt x="1467072" y="206226"/>
                  <a:pt x="1474648" y="210110"/>
                  <a:pt x="1479666" y="216131"/>
                </a:cubicBezTo>
                <a:cubicBezTo>
                  <a:pt x="1488535" y="226774"/>
                  <a:pt x="1496659" y="238031"/>
                  <a:pt x="1504604" y="249381"/>
                </a:cubicBezTo>
                <a:cubicBezTo>
                  <a:pt x="1504623" y="249408"/>
                  <a:pt x="1546158" y="311713"/>
                  <a:pt x="1554480" y="324196"/>
                </a:cubicBezTo>
                <a:cubicBezTo>
                  <a:pt x="1560022" y="332509"/>
                  <a:pt x="1562793" y="343592"/>
                  <a:pt x="1571106" y="349134"/>
                </a:cubicBezTo>
                <a:cubicBezTo>
                  <a:pt x="1607572" y="373445"/>
                  <a:pt x="1590050" y="357767"/>
                  <a:pt x="1620982" y="399011"/>
                </a:cubicBezTo>
                <a:cubicBezTo>
                  <a:pt x="1637166" y="447560"/>
                  <a:pt x="1616633" y="402975"/>
                  <a:pt x="1654233" y="440574"/>
                </a:cubicBezTo>
                <a:cubicBezTo>
                  <a:pt x="1661298" y="447638"/>
                  <a:pt x="1662387" y="460217"/>
                  <a:pt x="1670859" y="465512"/>
                </a:cubicBezTo>
                <a:cubicBezTo>
                  <a:pt x="1685720" y="474800"/>
                  <a:pt x="1706153" y="472417"/>
                  <a:pt x="1720735" y="482138"/>
                </a:cubicBezTo>
                <a:cubicBezTo>
                  <a:pt x="1755179" y="505100"/>
                  <a:pt x="1735981" y="496340"/>
                  <a:pt x="1778924" y="507076"/>
                </a:cubicBezTo>
                <a:cubicBezTo>
                  <a:pt x="1787237" y="512618"/>
                  <a:pt x="1798567" y="515229"/>
                  <a:pt x="1803862" y="523701"/>
                </a:cubicBezTo>
                <a:cubicBezTo>
                  <a:pt x="1813150" y="538562"/>
                  <a:pt x="1820488" y="573578"/>
                  <a:pt x="1820488" y="573578"/>
                </a:cubicBezTo>
                <a:cubicBezTo>
                  <a:pt x="1799983" y="655594"/>
                  <a:pt x="1827313" y="570514"/>
                  <a:pt x="1795549" y="623454"/>
                </a:cubicBezTo>
                <a:cubicBezTo>
                  <a:pt x="1791041" y="630968"/>
                  <a:pt x="1791156" y="640555"/>
                  <a:pt x="1787237" y="648392"/>
                </a:cubicBezTo>
                <a:cubicBezTo>
                  <a:pt x="1782769" y="657328"/>
                  <a:pt x="1776153" y="665018"/>
                  <a:pt x="1770611" y="673331"/>
                </a:cubicBezTo>
                <a:cubicBezTo>
                  <a:pt x="1751508" y="730642"/>
                  <a:pt x="1766378" y="710816"/>
                  <a:pt x="1737360" y="739832"/>
                </a:cubicBezTo>
                <a:lnTo>
                  <a:pt x="1712422" y="814647"/>
                </a:lnTo>
                <a:cubicBezTo>
                  <a:pt x="1709651" y="822960"/>
                  <a:pt x="1706234" y="831084"/>
                  <a:pt x="1704109" y="839585"/>
                </a:cubicBezTo>
                <a:cubicBezTo>
                  <a:pt x="1701338" y="850669"/>
                  <a:pt x="1700297" y="862335"/>
                  <a:pt x="1695797" y="872836"/>
                </a:cubicBezTo>
                <a:cubicBezTo>
                  <a:pt x="1691861" y="882019"/>
                  <a:pt x="1684713" y="889461"/>
                  <a:pt x="1679171" y="897774"/>
                </a:cubicBezTo>
                <a:cubicBezTo>
                  <a:pt x="1676400" y="914400"/>
                  <a:pt x="1670859" y="930796"/>
                  <a:pt x="1670859" y="947651"/>
                </a:cubicBezTo>
                <a:cubicBezTo>
                  <a:pt x="1670859" y="1000371"/>
                  <a:pt x="1672890" y="1053248"/>
                  <a:pt x="1679171" y="1105592"/>
                </a:cubicBezTo>
                <a:cubicBezTo>
                  <a:pt x="1683125" y="1138542"/>
                  <a:pt x="1699691" y="1160075"/>
                  <a:pt x="1712422" y="1188720"/>
                </a:cubicBezTo>
                <a:cubicBezTo>
                  <a:pt x="1718482" y="1202356"/>
                  <a:pt x="1722375" y="1216937"/>
                  <a:pt x="1729048" y="1230283"/>
                </a:cubicBezTo>
                <a:cubicBezTo>
                  <a:pt x="1733516" y="1239219"/>
                  <a:pt x="1741205" y="1246285"/>
                  <a:pt x="1745673" y="1255221"/>
                </a:cubicBezTo>
                <a:cubicBezTo>
                  <a:pt x="1749592" y="1263059"/>
                  <a:pt x="1748512" y="1273317"/>
                  <a:pt x="1753986" y="1280160"/>
                </a:cubicBezTo>
                <a:cubicBezTo>
                  <a:pt x="1765705" y="1294808"/>
                  <a:pt x="1787435" y="1299622"/>
                  <a:pt x="1803862" y="1305098"/>
                </a:cubicBezTo>
                <a:cubicBezTo>
                  <a:pt x="1812175" y="1313411"/>
                  <a:pt x="1819018" y="1323515"/>
                  <a:pt x="1828800" y="1330036"/>
                </a:cubicBezTo>
                <a:cubicBezTo>
                  <a:pt x="1836091" y="1334897"/>
                  <a:pt x="1846822" y="1332969"/>
                  <a:pt x="1853739" y="1338349"/>
                </a:cubicBezTo>
                <a:cubicBezTo>
                  <a:pt x="1872298" y="1352784"/>
                  <a:pt x="1886990" y="1371600"/>
                  <a:pt x="1903615" y="1388225"/>
                </a:cubicBezTo>
                <a:cubicBezTo>
                  <a:pt x="1909157" y="1393767"/>
                  <a:pt x="1916735" y="1397841"/>
                  <a:pt x="1920240" y="1404851"/>
                </a:cubicBezTo>
                <a:lnTo>
                  <a:pt x="1936866" y="1438101"/>
                </a:lnTo>
                <a:cubicBezTo>
                  <a:pt x="1939637" y="1449185"/>
                  <a:pt x="1943135" y="1460111"/>
                  <a:pt x="1945179" y="1471352"/>
                </a:cubicBezTo>
                <a:cubicBezTo>
                  <a:pt x="1960462" y="1555412"/>
                  <a:pt x="1944732" y="1503263"/>
                  <a:pt x="1961804" y="1554480"/>
                </a:cubicBezTo>
                <a:cubicBezTo>
                  <a:pt x="1959033" y="1665316"/>
                  <a:pt x="1958525" y="1776232"/>
                  <a:pt x="1953491" y="1886989"/>
                </a:cubicBezTo>
                <a:cubicBezTo>
                  <a:pt x="1952972" y="1898402"/>
                  <a:pt x="1950288" y="1910021"/>
                  <a:pt x="1945179" y="1920240"/>
                </a:cubicBezTo>
                <a:cubicBezTo>
                  <a:pt x="1925293" y="1960012"/>
                  <a:pt x="1914357" y="1967687"/>
                  <a:pt x="1886989" y="1995054"/>
                </a:cubicBezTo>
                <a:cubicBezTo>
                  <a:pt x="1865191" y="2060455"/>
                  <a:pt x="1870438" y="2034419"/>
                  <a:pt x="1886989" y="2161309"/>
                </a:cubicBezTo>
                <a:cubicBezTo>
                  <a:pt x="1892720" y="2205246"/>
                  <a:pt x="1897204" y="2204774"/>
                  <a:pt x="1920240" y="2227811"/>
                </a:cubicBezTo>
                <a:cubicBezTo>
                  <a:pt x="1925782" y="2244436"/>
                  <a:pt x="1938453" y="2260234"/>
                  <a:pt x="1936866" y="2277687"/>
                </a:cubicBezTo>
                <a:cubicBezTo>
                  <a:pt x="1934095" y="2308167"/>
                  <a:pt x="1932349" y="2338758"/>
                  <a:pt x="1928553" y="2369127"/>
                </a:cubicBezTo>
                <a:cubicBezTo>
                  <a:pt x="1922920" y="2414188"/>
                  <a:pt x="1921980" y="2400447"/>
                  <a:pt x="1911928" y="2435629"/>
                </a:cubicBezTo>
                <a:cubicBezTo>
                  <a:pt x="1908789" y="2446614"/>
                  <a:pt x="1906386" y="2457796"/>
                  <a:pt x="1903615" y="2468880"/>
                </a:cubicBezTo>
                <a:cubicBezTo>
                  <a:pt x="1909157" y="2485505"/>
                  <a:pt x="1907848" y="2506364"/>
                  <a:pt x="1920240" y="2518756"/>
                </a:cubicBezTo>
                <a:cubicBezTo>
                  <a:pt x="1932632" y="2531148"/>
                  <a:pt x="1953491" y="2529839"/>
                  <a:pt x="1970117" y="2535381"/>
                </a:cubicBezTo>
                <a:cubicBezTo>
                  <a:pt x="2016252" y="2550759"/>
                  <a:pt x="1986350" y="2542606"/>
                  <a:pt x="2061557" y="2552007"/>
                </a:cubicBezTo>
                <a:cubicBezTo>
                  <a:pt x="2069870" y="2554778"/>
                  <a:pt x="2077941" y="2558419"/>
                  <a:pt x="2086495" y="2560320"/>
                </a:cubicBezTo>
                <a:cubicBezTo>
                  <a:pt x="2147593" y="2573897"/>
                  <a:pt x="2205456" y="2572950"/>
                  <a:pt x="2269375" y="2576945"/>
                </a:cubicBezTo>
                <a:cubicBezTo>
                  <a:pt x="2286000" y="2588029"/>
                  <a:pt x="2310315" y="2592324"/>
                  <a:pt x="2319251" y="2610196"/>
                </a:cubicBezTo>
                <a:cubicBezTo>
                  <a:pt x="2341135" y="2653962"/>
                  <a:pt x="2327115" y="2634685"/>
                  <a:pt x="2360815" y="2668385"/>
                </a:cubicBezTo>
                <a:cubicBezTo>
                  <a:pt x="2363586" y="2676698"/>
                  <a:pt x="2364620" y="2685809"/>
                  <a:pt x="2369128" y="2693323"/>
                </a:cubicBezTo>
                <a:cubicBezTo>
                  <a:pt x="2380724" y="2712650"/>
                  <a:pt x="2400548" y="2716028"/>
                  <a:pt x="2419004" y="2726574"/>
                </a:cubicBezTo>
                <a:cubicBezTo>
                  <a:pt x="2427678" y="2731531"/>
                  <a:pt x="2434759" y="2739264"/>
                  <a:pt x="2443942" y="2743200"/>
                </a:cubicBezTo>
                <a:cubicBezTo>
                  <a:pt x="2477554" y="2757605"/>
                  <a:pt x="2575497" y="2759074"/>
                  <a:pt x="2585259" y="2759825"/>
                </a:cubicBezTo>
                <a:cubicBezTo>
                  <a:pt x="2666363" y="2813896"/>
                  <a:pt x="2540302" y="2729187"/>
                  <a:pt x="2643448" y="2801389"/>
                </a:cubicBezTo>
                <a:cubicBezTo>
                  <a:pt x="2659817" y="2812847"/>
                  <a:pt x="2676699" y="2823556"/>
                  <a:pt x="2693324" y="2834640"/>
                </a:cubicBezTo>
                <a:lnTo>
                  <a:pt x="2718262" y="2851265"/>
                </a:lnTo>
                <a:cubicBezTo>
                  <a:pt x="2755981" y="2926703"/>
                  <a:pt x="2737765" y="2897146"/>
                  <a:pt x="2768139" y="2942705"/>
                </a:cubicBezTo>
                <a:cubicBezTo>
                  <a:pt x="2770910" y="2987040"/>
                  <a:pt x="2769148" y="3031892"/>
                  <a:pt x="2776451" y="3075709"/>
                </a:cubicBezTo>
                <a:cubicBezTo>
                  <a:pt x="2777739" y="3083440"/>
                  <a:pt x="2786067" y="3088829"/>
                  <a:pt x="2793077" y="3092334"/>
                </a:cubicBezTo>
                <a:cubicBezTo>
                  <a:pt x="2808752" y="3100171"/>
                  <a:pt x="2842953" y="3108960"/>
                  <a:pt x="2842953" y="3108960"/>
                </a:cubicBezTo>
                <a:cubicBezTo>
                  <a:pt x="2887288" y="3106189"/>
                  <a:pt x="2931780" y="3105297"/>
                  <a:pt x="2975957" y="3100647"/>
                </a:cubicBezTo>
                <a:cubicBezTo>
                  <a:pt x="2984671" y="3099730"/>
                  <a:pt x="2992470" y="3094741"/>
                  <a:pt x="3000895" y="3092334"/>
                </a:cubicBezTo>
                <a:cubicBezTo>
                  <a:pt x="3011880" y="3089195"/>
                  <a:pt x="3023062" y="3086792"/>
                  <a:pt x="3034146" y="3084021"/>
                </a:cubicBezTo>
                <a:cubicBezTo>
                  <a:pt x="3050771" y="3072938"/>
                  <a:pt x="3064085" y="3049442"/>
                  <a:pt x="3084022" y="3050771"/>
                </a:cubicBezTo>
                <a:lnTo>
                  <a:pt x="3208713" y="3059083"/>
                </a:ln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Forma Livre 18"/>
          <p:cNvSpPr/>
          <p:nvPr/>
        </p:nvSpPr>
        <p:spPr>
          <a:xfrm>
            <a:off x="4943033" y="5669280"/>
            <a:ext cx="237398" cy="303055"/>
          </a:xfrm>
          <a:custGeom>
            <a:avLst/>
            <a:gdLst>
              <a:gd name="connsiteX0" fmla="*/ 235796 w 237398"/>
              <a:gd name="connsiteY0" fmla="*/ 124691 h 303055"/>
              <a:gd name="connsiteX1" fmla="*/ 210858 w 237398"/>
              <a:gd name="connsiteY1" fmla="*/ 16625 h 303055"/>
              <a:gd name="connsiteX2" fmla="*/ 185920 w 237398"/>
              <a:gd name="connsiteY2" fmla="*/ 0 h 303055"/>
              <a:gd name="connsiteX3" fmla="*/ 86167 w 237398"/>
              <a:gd name="connsiteY3" fmla="*/ 16625 h 303055"/>
              <a:gd name="connsiteX4" fmla="*/ 77854 w 237398"/>
              <a:gd name="connsiteY4" fmla="*/ 41564 h 303055"/>
              <a:gd name="connsiteX5" fmla="*/ 69542 w 237398"/>
              <a:gd name="connsiteY5" fmla="*/ 91440 h 303055"/>
              <a:gd name="connsiteX6" fmla="*/ 11352 w 237398"/>
              <a:gd name="connsiteY6" fmla="*/ 141316 h 303055"/>
              <a:gd name="connsiteX7" fmla="*/ 11352 w 237398"/>
              <a:gd name="connsiteY7" fmla="*/ 299258 h 303055"/>
              <a:gd name="connsiteX8" fmla="*/ 61229 w 237398"/>
              <a:gd name="connsiteY8" fmla="*/ 282633 h 303055"/>
              <a:gd name="connsiteX9" fmla="*/ 86167 w 237398"/>
              <a:gd name="connsiteY9" fmla="*/ 266007 h 303055"/>
              <a:gd name="connsiteX10" fmla="*/ 111105 w 237398"/>
              <a:gd name="connsiteY10" fmla="*/ 257695 h 303055"/>
              <a:gd name="connsiteX11" fmla="*/ 127731 w 237398"/>
              <a:gd name="connsiteY11" fmla="*/ 241069 h 303055"/>
              <a:gd name="connsiteX12" fmla="*/ 152669 w 237398"/>
              <a:gd name="connsiteY12" fmla="*/ 232756 h 303055"/>
              <a:gd name="connsiteX13" fmla="*/ 219171 w 237398"/>
              <a:gd name="connsiteY13" fmla="*/ 174567 h 303055"/>
              <a:gd name="connsiteX14" fmla="*/ 235796 w 237398"/>
              <a:gd name="connsiteY14" fmla="*/ 149629 h 303055"/>
              <a:gd name="connsiteX15" fmla="*/ 235796 w 237398"/>
              <a:gd name="connsiteY15" fmla="*/ 124691 h 30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7398" h="303055">
                <a:moveTo>
                  <a:pt x="235796" y="124691"/>
                </a:moveTo>
                <a:cubicBezTo>
                  <a:pt x="234405" y="114957"/>
                  <a:pt x="225270" y="26233"/>
                  <a:pt x="210858" y="16625"/>
                </a:cubicBezTo>
                <a:lnTo>
                  <a:pt x="185920" y="0"/>
                </a:lnTo>
                <a:cubicBezTo>
                  <a:pt x="152669" y="5542"/>
                  <a:pt x="117630" y="4524"/>
                  <a:pt x="86167" y="16625"/>
                </a:cubicBezTo>
                <a:cubicBezTo>
                  <a:pt x="77988" y="19771"/>
                  <a:pt x="79755" y="33010"/>
                  <a:pt x="77854" y="41564"/>
                </a:cubicBezTo>
                <a:cubicBezTo>
                  <a:pt x="74198" y="58017"/>
                  <a:pt x="77080" y="76365"/>
                  <a:pt x="69542" y="91440"/>
                </a:cubicBezTo>
                <a:cubicBezTo>
                  <a:pt x="59462" y="111599"/>
                  <a:pt x="30061" y="128844"/>
                  <a:pt x="11352" y="141316"/>
                </a:cubicBezTo>
                <a:cubicBezTo>
                  <a:pt x="5642" y="181289"/>
                  <a:pt x="-11053" y="267250"/>
                  <a:pt x="11352" y="299258"/>
                </a:cubicBezTo>
                <a:cubicBezTo>
                  <a:pt x="21402" y="313615"/>
                  <a:pt x="61229" y="282633"/>
                  <a:pt x="61229" y="282633"/>
                </a:cubicBezTo>
                <a:cubicBezTo>
                  <a:pt x="69542" y="277091"/>
                  <a:pt x="77231" y="270475"/>
                  <a:pt x="86167" y="266007"/>
                </a:cubicBezTo>
                <a:cubicBezTo>
                  <a:pt x="94004" y="262088"/>
                  <a:pt x="103591" y="262203"/>
                  <a:pt x="111105" y="257695"/>
                </a:cubicBezTo>
                <a:cubicBezTo>
                  <a:pt x="117826" y="253663"/>
                  <a:pt x="121010" y="245101"/>
                  <a:pt x="127731" y="241069"/>
                </a:cubicBezTo>
                <a:cubicBezTo>
                  <a:pt x="135245" y="236561"/>
                  <a:pt x="144832" y="236675"/>
                  <a:pt x="152669" y="232756"/>
                </a:cubicBezTo>
                <a:cubicBezTo>
                  <a:pt x="174639" y="221771"/>
                  <a:pt x="208336" y="190819"/>
                  <a:pt x="219171" y="174567"/>
                </a:cubicBezTo>
                <a:cubicBezTo>
                  <a:pt x="224713" y="166254"/>
                  <a:pt x="233629" y="159382"/>
                  <a:pt x="235796" y="149629"/>
                </a:cubicBezTo>
                <a:cubicBezTo>
                  <a:pt x="239402" y="133400"/>
                  <a:pt x="235796" y="116378"/>
                  <a:pt x="235796" y="124691"/>
                </a:cubicBezTo>
                <a:close/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Forma Livre 19"/>
          <p:cNvSpPr/>
          <p:nvPr/>
        </p:nvSpPr>
        <p:spPr>
          <a:xfrm>
            <a:off x="5220393" y="3749040"/>
            <a:ext cx="423953" cy="764851"/>
          </a:xfrm>
          <a:custGeom>
            <a:avLst/>
            <a:gdLst>
              <a:gd name="connsiteX0" fmla="*/ 365760 w 423953"/>
              <a:gd name="connsiteY0" fmla="*/ 66502 h 764851"/>
              <a:gd name="connsiteX1" fmla="*/ 315883 w 423953"/>
              <a:gd name="connsiteY1" fmla="*/ 33251 h 764851"/>
              <a:gd name="connsiteX2" fmla="*/ 299258 w 423953"/>
              <a:gd name="connsiteY2" fmla="*/ 16625 h 764851"/>
              <a:gd name="connsiteX3" fmla="*/ 207818 w 423953"/>
              <a:gd name="connsiteY3" fmla="*/ 24938 h 764851"/>
              <a:gd name="connsiteX4" fmla="*/ 182880 w 423953"/>
              <a:gd name="connsiteY4" fmla="*/ 33251 h 764851"/>
              <a:gd name="connsiteX5" fmla="*/ 166254 w 423953"/>
              <a:gd name="connsiteY5" fmla="*/ 83127 h 764851"/>
              <a:gd name="connsiteX6" fmla="*/ 141316 w 423953"/>
              <a:gd name="connsiteY6" fmla="*/ 133004 h 764851"/>
              <a:gd name="connsiteX7" fmla="*/ 124691 w 423953"/>
              <a:gd name="connsiteY7" fmla="*/ 157942 h 764851"/>
              <a:gd name="connsiteX8" fmla="*/ 116378 w 423953"/>
              <a:gd name="connsiteY8" fmla="*/ 191193 h 764851"/>
              <a:gd name="connsiteX9" fmla="*/ 83127 w 423953"/>
              <a:gd name="connsiteY9" fmla="*/ 257695 h 764851"/>
              <a:gd name="connsiteX10" fmla="*/ 58189 w 423953"/>
              <a:gd name="connsiteY10" fmla="*/ 340822 h 764851"/>
              <a:gd name="connsiteX11" fmla="*/ 49876 w 423953"/>
              <a:gd name="connsiteY11" fmla="*/ 365760 h 764851"/>
              <a:gd name="connsiteX12" fmla="*/ 33251 w 423953"/>
              <a:gd name="connsiteY12" fmla="*/ 390698 h 764851"/>
              <a:gd name="connsiteX13" fmla="*/ 24938 w 423953"/>
              <a:gd name="connsiteY13" fmla="*/ 423949 h 764851"/>
              <a:gd name="connsiteX14" fmla="*/ 8312 w 423953"/>
              <a:gd name="connsiteY14" fmla="*/ 482138 h 764851"/>
              <a:gd name="connsiteX15" fmla="*/ 0 w 423953"/>
              <a:gd name="connsiteY15" fmla="*/ 681644 h 764851"/>
              <a:gd name="connsiteX16" fmla="*/ 16625 w 423953"/>
              <a:gd name="connsiteY16" fmla="*/ 756458 h 764851"/>
              <a:gd name="connsiteX17" fmla="*/ 49876 w 423953"/>
              <a:gd name="connsiteY17" fmla="*/ 764771 h 764851"/>
              <a:gd name="connsiteX18" fmla="*/ 116378 w 423953"/>
              <a:gd name="connsiteY18" fmla="*/ 756458 h 764851"/>
              <a:gd name="connsiteX19" fmla="*/ 141316 w 423953"/>
              <a:gd name="connsiteY19" fmla="*/ 731520 h 764851"/>
              <a:gd name="connsiteX20" fmla="*/ 166254 w 423953"/>
              <a:gd name="connsiteY20" fmla="*/ 723207 h 764851"/>
              <a:gd name="connsiteX21" fmla="*/ 191192 w 423953"/>
              <a:gd name="connsiteY21" fmla="*/ 665018 h 764851"/>
              <a:gd name="connsiteX22" fmla="*/ 207818 w 423953"/>
              <a:gd name="connsiteY22" fmla="*/ 631767 h 764851"/>
              <a:gd name="connsiteX23" fmla="*/ 216131 w 423953"/>
              <a:gd name="connsiteY23" fmla="*/ 590204 h 764851"/>
              <a:gd name="connsiteX24" fmla="*/ 241069 w 423953"/>
              <a:gd name="connsiteY24" fmla="*/ 407324 h 764851"/>
              <a:gd name="connsiteX25" fmla="*/ 257694 w 423953"/>
              <a:gd name="connsiteY25" fmla="*/ 374073 h 764851"/>
              <a:gd name="connsiteX26" fmla="*/ 274320 w 423953"/>
              <a:gd name="connsiteY26" fmla="*/ 357447 h 764851"/>
              <a:gd name="connsiteX27" fmla="*/ 290945 w 423953"/>
              <a:gd name="connsiteY27" fmla="*/ 332509 h 764851"/>
              <a:gd name="connsiteX28" fmla="*/ 315883 w 423953"/>
              <a:gd name="connsiteY28" fmla="*/ 324196 h 764851"/>
              <a:gd name="connsiteX29" fmla="*/ 365760 w 423953"/>
              <a:gd name="connsiteY29" fmla="*/ 299258 h 764851"/>
              <a:gd name="connsiteX30" fmla="*/ 423949 w 423953"/>
              <a:gd name="connsiteY30" fmla="*/ 224444 h 764851"/>
              <a:gd name="connsiteX31" fmla="*/ 407323 w 423953"/>
              <a:gd name="connsiteY31" fmla="*/ 66502 h 764851"/>
              <a:gd name="connsiteX32" fmla="*/ 390698 w 423953"/>
              <a:gd name="connsiteY32" fmla="*/ 41564 h 764851"/>
              <a:gd name="connsiteX33" fmla="*/ 374072 w 423953"/>
              <a:gd name="connsiteY33" fmla="*/ 24938 h 764851"/>
              <a:gd name="connsiteX34" fmla="*/ 349134 w 423953"/>
              <a:gd name="connsiteY34" fmla="*/ 8313 h 764851"/>
              <a:gd name="connsiteX35" fmla="*/ 324196 w 423953"/>
              <a:gd name="connsiteY35" fmla="*/ 0 h 764851"/>
              <a:gd name="connsiteX36" fmla="*/ 232756 w 423953"/>
              <a:gd name="connsiteY36" fmla="*/ 24938 h 764851"/>
              <a:gd name="connsiteX37" fmla="*/ 232756 w 423953"/>
              <a:gd name="connsiteY37" fmla="*/ 33251 h 764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23953" h="764851">
                <a:moveTo>
                  <a:pt x="365760" y="66502"/>
                </a:moveTo>
                <a:cubicBezTo>
                  <a:pt x="349134" y="55418"/>
                  <a:pt x="331868" y="45240"/>
                  <a:pt x="315883" y="33251"/>
                </a:cubicBezTo>
                <a:cubicBezTo>
                  <a:pt x="309613" y="28549"/>
                  <a:pt x="307072" y="17226"/>
                  <a:pt x="299258" y="16625"/>
                </a:cubicBezTo>
                <a:cubicBezTo>
                  <a:pt x="268742" y="14278"/>
                  <a:pt x="238298" y="22167"/>
                  <a:pt x="207818" y="24938"/>
                </a:cubicBezTo>
                <a:cubicBezTo>
                  <a:pt x="199505" y="27709"/>
                  <a:pt x="187973" y="26121"/>
                  <a:pt x="182880" y="33251"/>
                </a:cubicBezTo>
                <a:cubicBezTo>
                  <a:pt x="172694" y="47511"/>
                  <a:pt x="175975" y="68545"/>
                  <a:pt x="166254" y="83127"/>
                </a:cubicBezTo>
                <a:cubicBezTo>
                  <a:pt x="118610" y="154594"/>
                  <a:pt x="175731" y="64172"/>
                  <a:pt x="141316" y="133004"/>
                </a:cubicBezTo>
                <a:cubicBezTo>
                  <a:pt x="136848" y="141940"/>
                  <a:pt x="130233" y="149629"/>
                  <a:pt x="124691" y="157942"/>
                </a:cubicBezTo>
                <a:cubicBezTo>
                  <a:pt x="121920" y="169026"/>
                  <a:pt x="120772" y="180647"/>
                  <a:pt x="116378" y="191193"/>
                </a:cubicBezTo>
                <a:cubicBezTo>
                  <a:pt x="106846" y="214070"/>
                  <a:pt x="89138" y="233651"/>
                  <a:pt x="83127" y="257695"/>
                </a:cubicBezTo>
                <a:cubicBezTo>
                  <a:pt x="70564" y="307942"/>
                  <a:pt x="78425" y="280113"/>
                  <a:pt x="58189" y="340822"/>
                </a:cubicBezTo>
                <a:cubicBezTo>
                  <a:pt x="55418" y="349135"/>
                  <a:pt x="54736" y="358469"/>
                  <a:pt x="49876" y="365760"/>
                </a:cubicBezTo>
                <a:lnTo>
                  <a:pt x="33251" y="390698"/>
                </a:lnTo>
                <a:cubicBezTo>
                  <a:pt x="30480" y="401782"/>
                  <a:pt x="27944" y="412927"/>
                  <a:pt x="24938" y="423949"/>
                </a:cubicBezTo>
                <a:cubicBezTo>
                  <a:pt x="19630" y="443411"/>
                  <a:pt x="10255" y="462059"/>
                  <a:pt x="8312" y="482138"/>
                </a:cubicBezTo>
                <a:cubicBezTo>
                  <a:pt x="1901" y="548388"/>
                  <a:pt x="2771" y="615142"/>
                  <a:pt x="0" y="681644"/>
                </a:cubicBezTo>
                <a:cubicBezTo>
                  <a:pt x="5542" y="706582"/>
                  <a:pt x="3482" y="734552"/>
                  <a:pt x="16625" y="756458"/>
                </a:cubicBezTo>
                <a:cubicBezTo>
                  <a:pt x="22503" y="766255"/>
                  <a:pt x="38451" y="764771"/>
                  <a:pt x="49876" y="764771"/>
                </a:cubicBezTo>
                <a:cubicBezTo>
                  <a:pt x="72216" y="764771"/>
                  <a:pt x="94211" y="759229"/>
                  <a:pt x="116378" y="756458"/>
                </a:cubicBezTo>
                <a:cubicBezTo>
                  <a:pt x="124691" y="748145"/>
                  <a:pt x="131535" y="738041"/>
                  <a:pt x="141316" y="731520"/>
                </a:cubicBezTo>
                <a:cubicBezTo>
                  <a:pt x="148607" y="726659"/>
                  <a:pt x="160058" y="729403"/>
                  <a:pt x="166254" y="723207"/>
                </a:cubicBezTo>
                <a:cubicBezTo>
                  <a:pt x="180043" y="709418"/>
                  <a:pt x="183739" y="682409"/>
                  <a:pt x="191192" y="665018"/>
                </a:cubicBezTo>
                <a:cubicBezTo>
                  <a:pt x="196073" y="653628"/>
                  <a:pt x="202276" y="642851"/>
                  <a:pt x="207818" y="631767"/>
                </a:cubicBezTo>
                <a:cubicBezTo>
                  <a:pt x="210589" y="617913"/>
                  <a:pt x="214379" y="604224"/>
                  <a:pt x="216131" y="590204"/>
                </a:cubicBezTo>
                <a:cubicBezTo>
                  <a:pt x="220513" y="555145"/>
                  <a:pt x="218193" y="460701"/>
                  <a:pt x="241069" y="407324"/>
                </a:cubicBezTo>
                <a:cubicBezTo>
                  <a:pt x="245950" y="395934"/>
                  <a:pt x="250820" y="384384"/>
                  <a:pt x="257694" y="374073"/>
                </a:cubicBezTo>
                <a:cubicBezTo>
                  <a:pt x="262041" y="367552"/>
                  <a:pt x="269424" y="363567"/>
                  <a:pt x="274320" y="357447"/>
                </a:cubicBezTo>
                <a:cubicBezTo>
                  <a:pt x="280561" y="349646"/>
                  <a:pt x="283144" y="338750"/>
                  <a:pt x="290945" y="332509"/>
                </a:cubicBezTo>
                <a:cubicBezTo>
                  <a:pt x="297787" y="327035"/>
                  <a:pt x="308046" y="328115"/>
                  <a:pt x="315883" y="324196"/>
                </a:cubicBezTo>
                <a:cubicBezTo>
                  <a:pt x="380341" y="291967"/>
                  <a:pt x="303078" y="320153"/>
                  <a:pt x="365760" y="299258"/>
                </a:cubicBezTo>
                <a:cubicBezTo>
                  <a:pt x="421832" y="243186"/>
                  <a:pt x="408201" y="271687"/>
                  <a:pt x="423949" y="224444"/>
                </a:cubicBezTo>
                <a:cubicBezTo>
                  <a:pt x="423186" y="212233"/>
                  <a:pt x="428087" y="108029"/>
                  <a:pt x="407323" y="66502"/>
                </a:cubicBezTo>
                <a:cubicBezTo>
                  <a:pt x="402855" y="57566"/>
                  <a:pt x="396939" y="49365"/>
                  <a:pt x="390698" y="41564"/>
                </a:cubicBezTo>
                <a:cubicBezTo>
                  <a:pt x="385802" y="35444"/>
                  <a:pt x="380192" y="29834"/>
                  <a:pt x="374072" y="24938"/>
                </a:cubicBezTo>
                <a:cubicBezTo>
                  <a:pt x="366271" y="18697"/>
                  <a:pt x="358070" y="12781"/>
                  <a:pt x="349134" y="8313"/>
                </a:cubicBezTo>
                <a:cubicBezTo>
                  <a:pt x="341297" y="4394"/>
                  <a:pt x="332509" y="2771"/>
                  <a:pt x="324196" y="0"/>
                </a:cubicBezTo>
                <a:cubicBezTo>
                  <a:pt x="284860" y="4917"/>
                  <a:pt x="259700" y="-2006"/>
                  <a:pt x="232756" y="24938"/>
                </a:cubicBezTo>
                <a:lnTo>
                  <a:pt x="232756" y="33251"/>
                </a:ln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8778" y="3755763"/>
            <a:ext cx="2580199" cy="1888659"/>
          </a:xfrm>
          <a:prstGeom prst="rect">
            <a:avLst/>
          </a:prstGeom>
        </p:spPr>
      </p:pic>
      <p:sp>
        <p:nvSpPr>
          <p:cNvPr id="22" name="CaixaDeTexto 21"/>
          <p:cNvSpPr txBox="1"/>
          <p:nvPr/>
        </p:nvSpPr>
        <p:spPr>
          <a:xfrm>
            <a:off x="1432140" y="1610883"/>
            <a:ext cx="30168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333511" y="4653662"/>
            <a:ext cx="30168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592424" y="699521"/>
            <a:ext cx="30168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/>
              <a:t>2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3527690" y="365125"/>
            <a:ext cx="30168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2980445" y="1598355"/>
            <a:ext cx="30168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/>
              <a:t>4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5309405" y="1909994"/>
            <a:ext cx="30168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5</a:t>
            </a:r>
            <a:endParaRPr lang="pt-BR" dirty="0"/>
          </a:p>
        </p:txBody>
      </p:sp>
      <p:sp>
        <p:nvSpPr>
          <p:cNvPr id="28" name="Forma Livre 27"/>
          <p:cNvSpPr/>
          <p:nvPr/>
        </p:nvSpPr>
        <p:spPr>
          <a:xfrm>
            <a:off x="3330369" y="1338349"/>
            <a:ext cx="385420" cy="631767"/>
          </a:xfrm>
          <a:custGeom>
            <a:avLst/>
            <a:gdLst>
              <a:gd name="connsiteX0" fmla="*/ 202540 w 385420"/>
              <a:gd name="connsiteY0" fmla="*/ 0 h 631767"/>
              <a:gd name="connsiteX1" fmla="*/ 160976 w 385420"/>
              <a:gd name="connsiteY1" fmla="*/ 8313 h 631767"/>
              <a:gd name="connsiteX2" fmla="*/ 136038 w 385420"/>
              <a:gd name="connsiteY2" fmla="*/ 24938 h 631767"/>
              <a:gd name="connsiteX3" fmla="*/ 86162 w 385420"/>
              <a:gd name="connsiteY3" fmla="*/ 49876 h 631767"/>
              <a:gd name="connsiteX4" fmla="*/ 69536 w 385420"/>
              <a:gd name="connsiteY4" fmla="*/ 74815 h 631767"/>
              <a:gd name="connsiteX5" fmla="*/ 52911 w 385420"/>
              <a:gd name="connsiteY5" fmla="*/ 124691 h 631767"/>
              <a:gd name="connsiteX6" fmla="*/ 52911 w 385420"/>
              <a:gd name="connsiteY6" fmla="*/ 324196 h 631767"/>
              <a:gd name="connsiteX7" fmla="*/ 11347 w 385420"/>
              <a:gd name="connsiteY7" fmla="*/ 374073 h 631767"/>
              <a:gd name="connsiteX8" fmla="*/ 11347 w 385420"/>
              <a:gd name="connsiteY8" fmla="*/ 498764 h 631767"/>
              <a:gd name="connsiteX9" fmla="*/ 36286 w 385420"/>
              <a:gd name="connsiteY9" fmla="*/ 565266 h 631767"/>
              <a:gd name="connsiteX10" fmla="*/ 44598 w 385420"/>
              <a:gd name="connsiteY10" fmla="*/ 590204 h 631767"/>
              <a:gd name="connsiteX11" fmla="*/ 61224 w 385420"/>
              <a:gd name="connsiteY11" fmla="*/ 606829 h 631767"/>
              <a:gd name="connsiteX12" fmla="*/ 111100 w 385420"/>
              <a:gd name="connsiteY12" fmla="*/ 631767 h 631767"/>
              <a:gd name="connsiteX13" fmla="*/ 219166 w 385420"/>
              <a:gd name="connsiteY13" fmla="*/ 615142 h 631767"/>
              <a:gd name="connsiteX14" fmla="*/ 244104 w 385420"/>
              <a:gd name="connsiteY14" fmla="*/ 598516 h 631767"/>
              <a:gd name="connsiteX15" fmla="*/ 269042 w 385420"/>
              <a:gd name="connsiteY15" fmla="*/ 573578 h 631767"/>
              <a:gd name="connsiteX16" fmla="*/ 277355 w 385420"/>
              <a:gd name="connsiteY16" fmla="*/ 548640 h 631767"/>
              <a:gd name="connsiteX17" fmla="*/ 318918 w 385420"/>
              <a:gd name="connsiteY17" fmla="*/ 507076 h 631767"/>
              <a:gd name="connsiteX18" fmla="*/ 335544 w 385420"/>
              <a:gd name="connsiteY18" fmla="*/ 490451 h 631767"/>
              <a:gd name="connsiteX19" fmla="*/ 385420 w 385420"/>
              <a:gd name="connsiteY19" fmla="*/ 465513 h 631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85420" h="631767">
                <a:moveTo>
                  <a:pt x="202540" y="0"/>
                </a:moveTo>
                <a:cubicBezTo>
                  <a:pt x="188685" y="2771"/>
                  <a:pt x="174205" y="3352"/>
                  <a:pt x="160976" y="8313"/>
                </a:cubicBezTo>
                <a:cubicBezTo>
                  <a:pt x="151622" y="11821"/>
                  <a:pt x="144974" y="20470"/>
                  <a:pt x="136038" y="24938"/>
                </a:cubicBezTo>
                <a:cubicBezTo>
                  <a:pt x="67206" y="59354"/>
                  <a:pt x="157630" y="2231"/>
                  <a:pt x="86162" y="49876"/>
                </a:cubicBezTo>
                <a:cubicBezTo>
                  <a:pt x="80620" y="58189"/>
                  <a:pt x="73594" y="65685"/>
                  <a:pt x="69536" y="74815"/>
                </a:cubicBezTo>
                <a:cubicBezTo>
                  <a:pt x="62419" y="90829"/>
                  <a:pt x="52911" y="124691"/>
                  <a:pt x="52911" y="124691"/>
                </a:cubicBezTo>
                <a:cubicBezTo>
                  <a:pt x="57252" y="189801"/>
                  <a:pt x="69222" y="258950"/>
                  <a:pt x="52911" y="324196"/>
                </a:cubicBezTo>
                <a:cubicBezTo>
                  <a:pt x="49052" y="339630"/>
                  <a:pt x="20655" y="364765"/>
                  <a:pt x="11347" y="374073"/>
                </a:cubicBezTo>
                <a:cubicBezTo>
                  <a:pt x="-6793" y="428497"/>
                  <a:pt x="-444" y="398535"/>
                  <a:pt x="11347" y="498764"/>
                </a:cubicBezTo>
                <a:cubicBezTo>
                  <a:pt x="16483" y="542419"/>
                  <a:pt x="15455" y="534020"/>
                  <a:pt x="36286" y="565266"/>
                </a:cubicBezTo>
                <a:cubicBezTo>
                  <a:pt x="39057" y="573579"/>
                  <a:pt x="40090" y="582690"/>
                  <a:pt x="44598" y="590204"/>
                </a:cubicBezTo>
                <a:cubicBezTo>
                  <a:pt x="48630" y="596924"/>
                  <a:pt x="55104" y="601933"/>
                  <a:pt x="61224" y="606829"/>
                </a:cubicBezTo>
                <a:cubicBezTo>
                  <a:pt x="84247" y="625247"/>
                  <a:pt x="84758" y="622987"/>
                  <a:pt x="111100" y="631767"/>
                </a:cubicBezTo>
                <a:cubicBezTo>
                  <a:pt x="134941" y="629383"/>
                  <a:pt x="189208" y="630121"/>
                  <a:pt x="219166" y="615142"/>
                </a:cubicBezTo>
                <a:cubicBezTo>
                  <a:pt x="228102" y="610674"/>
                  <a:pt x="236429" y="604912"/>
                  <a:pt x="244104" y="598516"/>
                </a:cubicBezTo>
                <a:cubicBezTo>
                  <a:pt x="253135" y="590990"/>
                  <a:pt x="260729" y="581891"/>
                  <a:pt x="269042" y="573578"/>
                </a:cubicBezTo>
                <a:cubicBezTo>
                  <a:pt x="271813" y="565265"/>
                  <a:pt x="272098" y="555650"/>
                  <a:pt x="277355" y="548640"/>
                </a:cubicBezTo>
                <a:cubicBezTo>
                  <a:pt x="289111" y="532965"/>
                  <a:pt x="305063" y="520931"/>
                  <a:pt x="318918" y="507076"/>
                </a:cubicBezTo>
                <a:cubicBezTo>
                  <a:pt x="324460" y="501534"/>
                  <a:pt x="328534" y="493956"/>
                  <a:pt x="335544" y="490451"/>
                </a:cubicBezTo>
                <a:lnTo>
                  <a:pt x="385420" y="465513"/>
                </a:lnTo>
              </a:path>
            </a:pathLst>
          </a:cu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Forma Livre 28"/>
          <p:cNvSpPr/>
          <p:nvPr/>
        </p:nvSpPr>
        <p:spPr>
          <a:xfrm>
            <a:off x="540327" y="3341716"/>
            <a:ext cx="565266" cy="540328"/>
          </a:xfrm>
          <a:custGeom>
            <a:avLst/>
            <a:gdLst>
              <a:gd name="connsiteX0" fmla="*/ 58189 w 565266"/>
              <a:gd name="connsiteY0" fmla="*/ 0 h 540328"/>
              <a:gd name="connsiteX1" fmla="*/ 91440 w 565266"/>
              <a:gd name="connsiteY1" fmla="*/ 49877 h 540328"/>
              <a:gd name="connsiteX2" fmla="*/ 108066 w 565266"/>
              <a:gd name="connsiteY2" fmla="*/ 66502 h 540328"/>
              <a:gd name="connsiteX3" fmla="*/ 124691 w 565266"/>
              <a:gd name="connsiteY3" fmla="*/ 99753 h 540328"/>
              <a:gd name="connsiteX4" fmla="*/ 116378 w 565266"/>
              <a:gd name="connsiteY4" fmla="*/ 182880 h 540328"/>
              <a:gd name="connsiteX5" fmla="*/ 74815 w 565266"/>
              <a:gd name="connsiteY5" fmla="*/ 224444 h 540328"/>
              <a:gd name="connsiteX6" fmla="*/ 49877 w 565266"/>
              <a:gd name="connsiteY6" fmla="*/ 249382 h 540328"/>
              <a:gd name="connsiteX7" fmla="*/ 41564 w 565266"/>
              <a:gd name="connsiteY7" fmla="*/ 274320 h 540328"/>
              <a:gd name="connsiteX8" fmla="*/ 24938 w 565266"/>
              <a:gd name="connsiteY8" fmla="*/ 290946 h 540328"/>
              <a:gd name="connsiteX9" fmla="*/ 16626 w 565266"/>
              <a:gd name="connsiteY9" fmla="*/ 324197 h 540328"/>
              <a:gd name="connsiteX10" fmla="*/ 0 w 565266"/>
              <a:gd name="connsiteY10" fmla="*/ 349135 h 540328"/>
              <a:gd name="connsiteX11" fmla="*/ 24938 w 565266"/>
              <a:gd name="connsiteY11" fmla="*/ 473826 h 540328"/>
              <a:gd name="connsiteX12" fmla="*/ 49877 w 565266"/>
              <a:gd name="connsiteY12" fmla="*/ 490451 h 540328"/>
              <a:gd name="connsiteX13" fmla="*/ 99753 w 565266"/>
              <a:gd name="connsiteY13" fmla="*/ 523702 h 540328"/>
              <a:gd name="connsiteX14" fmla="*/ 149629 w 565266"/>
              <a:gd name="connsiteY14" fmla="*/ 540328 h 540328"/>
              <a:gd name="connsiteX15" fmla="*/ 207818 w 565266"/>
              <a:gd name="connsiteY15" fmla="*/ 532015 h 540328"/>
              <a:gd name="connsiteX16" fmla="*/ 249382 w 565266"/>
              <a:gd name="connsiteY16" fmla="*/ 490451 h 540328"/>
              <a:gd name="connsiteX17" fmla="*/ 257695 w 565266"/>
              <a:gd name="connsiteY17" fmla="*/ 457200 h 540328"/>
              <a:gd name="connsiteX18" fmla="*/ 299258 w 565266"/>
              <a:gd name="connsiteY18" fmla="*/ 407324 h 540328"/>
              <a:gd name="connsiteX19" fmla="*/ 307571 w 565266"/>
              <a:gd name="connsiteY19" fmla="*/ 374073 h 540328"/>
              <a:gd name="connsiteX20" fmla="*/ 324197 w 565266"/>
              <a:gd name="connsiteY20" fmla="*/ 357448 h 540328"/>
              <a:gd name="connsiteX21" fmla="*/ 332509 w 565266"/>
              <a:gd name="connsiteY21" fmla="*/ 324197 h 540328"/>
              <a:gd name="connsiteX22" fmla="*/ 349135 w 565266"/>
              <a:gd name="connsiteY22" fmla="*/ 274320 h 540328"/>
              <a:gd name="connsiteX23" fmla="*/ 357448 w 565266"/>
              <a:gd name="connsiteY23" fmla="*/ 249382 h 540328"/>
              <a:gd name="connsiteX24" fmla="*/ 407324 w 565266"/>
              <a:gd name="connsiteY24" fmla="*/ 182880 h 540328"/>
              <a:gd name="connsiteX25" fmla="*/ 432262 w 565266"/>
              <a:gd name="connsiteY25" fmla="*/ 124691 h 540328"/>
              <a:gd name="connsiteX26" fmla="*/ 440575 w 565266"/>
              <a:gd name="connsiteY26" fmla="*/ 99753 h 540328"/>
              <a:gd name="connsiteX27" fmla="*/ 473826 w 565266"/>
              <a:gd name="connsiteY27" fmla="*/ 83128 h 540328"/>
              <a:gd name="connsiteX28" fmla="*/ 565266 w 565266"/>
              <a:gd name="connsiteY28" fmla="*/ 66502 h 540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65266" h="540328">
                <a:moveTo>
                  <a:pt x="58189" y="0"/>
                </a:moveTo>
                <a:cubicBezTo>
                  <a:pt x="69273" y="16626"/>
                  <a:pt x="79451" y="33892"/>
                  <a:pt x="91440" y="49877"/>
                </a:cubicBezTo>
                <a:cubicBezTo>
                  <a:pt x="96142" y="56147"/>
                  <a:pt x="103719" y="59981"/>
                  <a:pt x="108066" y="66502"/>
                </a:cubicBezTo>
                <a:cubicBezTo>
                  <a:pt x="114940" y="76813"/>
                  <a:pt x="119149" y="88669"/>
                  <a:pt x="124691" y="99753"/>
                </a:cubicBezTo>
                <a:cubicBezTo>
                  <a:pt x="121920" y="127462"/>
                  <a:pt x="126720" y="157024"/>
                  <a:pt x="116378" y="182880"/>
                </a:cubicBezTo>
                <a:cubicBezTo>
                  <a:pt x="109101" y="201072"/>
                  <a:pt x="88669" y="210589"/>
                  <a:pt x="74815" y="224444"/>
                </a:cubicBezTo>
                <a:lnTo>
                  <a:pt x="49877" y="249382"/>
                </a:lnTo>
                <a:cubicBezTo>
                  <a:pt x="47106" y="257695"/>
                  <a:pt x="46072" y="266806"/>
                  <a:pt x="41564" y="274320"/>
                </a:cubicBezTo>
                <a:cubicBezTo>
                  <a:pt x="37532" y="281041"/>
                  <a:pt x="28443" y="283936"/>
                  <a:pt x="24938" y="290946"/>
                </a:cubicBezTo>
                <a:cubicBezTo>
                  <a:pt x="19829" y="301165"/>
                  <a:pt x="21126" y="313696"/>
                  <a:pt x="16626" y="324197"/>
                </a:cubicBezTo>
                <a:cubicBezTo>
                  <a:pt x="12690" y="333380"/>
                  <a:pt x="5542" y="340822"/>
                  <a:pt x="0" y="349135"/>
                </a:cubicBezTo>
                <a:cubicBezTo>
                  <a:pt x="3808" y="394835"/>
                  <a:pt x="-8598" y="440291"/>
                  <a:pt x="24938" y="473826"/>
                </a:cubicBezTo>
                <a:cubicBezTo>
                  <a:pt x="32003" y="480890"/>
                  <a:pt x="42075" y="484210"/>
                  <a:pt x="49877" y="490451"/>
                </a:cubicBezTo>
                <a:cubicBezTo>
                  <a:pt x="81597" y="515827"/>
                  <a:pt x="49479" y="503592"/>
                  <a:pt x="99753" y="523702"/>
                </a:cubicBezTo>
                <a:cubicBezTo>
                  <a:pt x="116024" y="530211"/>
                  <a:pt x="149629" y="540328"/>
                  <a:pt x="149629" y="540328"/>
                </a:cubicBezTo>
                <a:cubicBezTo>
                  <a:pt x="169025" y="537557"/>
                  <a:pt x="190293" y="540777"/>
                  <a:pt x="207818" y="532015"/>
                </a:cubicBezTo>
                <a:cubicBezTo>
                  <a:pt x="225343" y="523252"/>
                  <a:pt x="249382" y="490451"/>
                  <a:pt x="249382" y="490451"/>
                </a:cubicBezTo>
                <a:cubicBezTo>
                  <a:pt x="252153" y="479367"/>
                  <a:pt x="253195" y="467701"/>
                  <a:pt x="257695" y="457200"/>
                </a:cubicBezTo>
                <a:cubicBezTo>
                  <a:pt x="266375" y="436946"/>
                  <a:pt x="284278" y="422304"/>
                  <a:pt x="299258" y="407324"/>
                </a:cubicBezTo>
                <a:cubicBezTo>
                  <a:pt x="302029" y="396240"/>
                  <a:pt x="302462" y="384292"/>
                  <a:pt x="307571" y="374073"/>
                </a:cubicBezTo>
                <a:cubicBezTo>
                  <a:pt x="311076" y="367063"/>
                  <a:pt x="320692" y="364458"/>
                  <a:pt x="324197" y="357448"/>
                </a:cubicBezTo>
                <a:cubicBezTo>
                  <a:pt x="329306" y="347229"/>
                  <a:pt x="329226" y="335140"/>
                  <a:pt x="332509" y="324197"/>
                </a:cubicBezTo>
                <a:cubicBezTo>
                  <a:pt x="337545" y="307411"/>
                  <a:pt x="343593" y="290946"/>
                  <a:pt x="349135" y="274320"/>
                </a:cubicBezTo>
                <a:cubicBezTo>
                  <a:pt x="351906" y="266007"/>
                  <a:pt x="351974" y="256224"/>
                  <a:pt x="357448" y="249382"/>
                </a:cubicBezTo>
                <a:cubicBezTo>
                  <a:pt x="396939" y="200017"/>
                  <a:pt x="380856" y="222581"/>
                  <a:pt x="407324" y="182880"/>
                </a:cubicBezTo>
                <a:cubicBezTo>
                  <a:pt x="424625" y="113679"/>
                  <a:pt x="403559" y="182097"/>
                  <a:pt x="432262" y="124691"/>
                </a:cubicBezTo>
                <a:cubicBezTo>
                  <a:pt x="436181" y="116854"/>
                  <a:pt x="434379" y="105949"/>
                  <a:pt x="440575" y="99753"/>
                </a:cubicBezTo>
                <a:cubicBezTo>
                  <a:pt x="449337" y="90991"/>
                  <a:pt x="462742" y="88670"/>
                  <a:pt x="473826" y="83128"/>
                </a:cubicBezTo>
                <a:cubicBezTo>
                  <a:pt x="508085" y="48867"/>
                  <a:pt x="482614" y="66502"/>
                  <a:pt x="565266" y="66502"/>
                </a:cubicBezTo>
              </a:path>
            </a:pathLst>
          </a:cu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Forma Livre 29"/>
          <p:cNvSpPr/>
          <p:nvPr/>
        </p:nvSpPr>
        <p:spPr>
          <a:xfrm>
            <a:off x="5511338" y="2086495"/>
            <a:ext cx="556953" cy="565265"/>
          </a:xfrm>
          <a:custGeom>
            <a:avLst/>
            <a:gdLst>
              <a:gd name="connsiteX0" fmla="*/ 515389 w 556953"/>
              <a:gd name="connsiteY0" fmla="*/ 174567 h 565265"/>
              <a:gd name="connsiteX1" fmla="*/ 473826 w 556953"/>
              <a:gd name="connsiteY1" fmla="*/ 157941 h 565265"/>
              <a:gd name="connsiteX2" fmla="*/ 432262 w 556953"/>
              <a:gd name="connsiteY2" fmla="*/ 133003 h 565265"/>
              <a:gd name="connsiteX3" fmla="*/ 407324 w 556953"/>
              <a:gd name="connsiteY3" fmla="*/ 108065 h 565265"/>
              <a:gd name="connsiteX4" fmla="*/ 382386 w 556953"/>
              <a:gd name="connsiteY4" fmla="*/ 91440 h 565265"/>
              <a:gd name="connsiteX5" fmla="*/ 332509 w 556953"/>
              <a:gd name="connsiteY5" fmla="*/ 8312 h 565265"/>
              <a:gd name="connsiteX6" fmla="*/ 299258 w 556953"/>
              <a:gd name="connsiteY6" fmla="*/ 0 h 565265"/>
              <a:gd name="connsiteX7" fmla="*/ 216131 w 556953"/>
              <a:gd name="connsiteY7" fmla="*/ 8312 h 565265"/>
              <a:gd name="connsiteX8" fmla="*/ 174567 w 556953"/>
              <a:gd name="connsiteY8" fmla="*/ 41563 h 565265"/>
              <a:gd name="connsiteX9" fmla="*/ 149629 w 556953"/>
              <a:gd name="connsiteY9" fmla="*/ 49876 h 565265"/>
              <a:gd name="connsiteX10" fmla="*/ 91440 w 556953"/>
              <a:gd name="connsiteY10" fmla="*/ 108065 h 565265"/>
              <a:gd name="connsiteX11" fmla="*/ 66502 w 556953"/>
              <a:gd name="connsiteY11" fmla="*/ 133003 h 565265"/>
              <a:gd name="connsiteX12" fmla="*/ 58189 w 556953"/>
              <a:gd name="connsiteY12" fmla="*/ 174567 h 565265"/>
              <a:gd name="connsiteX13" fmla="*/ 24938 w 556953"/>
              <a:gd name="connsiteY13" fmla="*/ 224443 h 565265"/>
              <a:gd name="connsiteX14" fmla="*/ 0 w 556953"/>
              <a:gd name="connsiteY14" fmla="*/ 307570 h 565265"/>
              <a:gd name="connsiteX15" fmla="*/ 8313 w 556953"/>
              <a:gd name="connsiteY15" fmla="*/ 349134 h 565265"/>
              <a:gd name="connsiteX16" fmla="*/ 41564 w 556953"/>
              <a:gd name="connsiteY16" fmla="*/ 365760 h 565265"/>
              <a:gd name="connsiteX17" fmla="*/ 108066 w 556953"/>
              <a:gd name="connsiteY17" fmla="*/ 382385 h 565265"/>
              <a:gd name="connsiteX18" fmla="*/ 133004 w 556953"/>
              <a:gd name="connsiteY18" fmla="*/ 390698 h 565265"/>
              <a:gd name="connsiteX19" fmla="*/ 149629 w 556953"/>
              <a:gd name="connsiteY19" fmla="*/ 415636 h 565265"/>
              <a:gd name="connsiteX20" fmla="*/ 157942 w 556953"/>
              <a:gd name="connsiteY20" fmla="*/ 440574 h 565265"/>
              <a:gd name="connsiteX21" fmla="*/ 174567 w 556953"/>
              <a:gd name="connsiteY21" fmla="*/ 473825 h 565265"/>
              <a:gd name="connsiteX22" fmla="*/ 182880 w 556953"/>
              <a:gd name="connsiteY22" fmla="*/ 498763 h 565265"/>
              <a:gd name="connsiteX23" fmla="*/ 199506 w 556953"/>
              <a:gd name="connsiteY23" fmla="*/ 515389 h 565265"/>
              <a:gd name="connsiteX24" fmla="*/ 207818 w 556953"/>
              <a:gd name="connsiteY24" fmla="*/ 540327 h 565265"/>
              <a:gd name="connsiteX25" fmla="*/ 232757 w 556953"/>
              <a:gd name="connsiteY25" fmla="*/ 548640 h 565265"/>
              <a:gd name="connsiteX26" fmla="*/ 257695 w 556953"/>
              <a:gd name="connsiteY26" fmla="*/ 565265 h 565265"/>
              <a:gd name="connsiteX27" fmla="*/ 357447 w 556953"/>
              <a:gd name="connsiteY27" fmla="*/ 540327 h 565265"/>
              <a:gd name="connsiteX28" fmla="*/ 407324 w 556953"/>
              <a:gd name="connsiteY28" fmla="*/ 523701 h 565265"/>
              <a:gd name="connsiteX29" fmla="*/ 432262 w 556953"/>
              <a:gd name="connsiteY29" fmla="*/ 507076 h 565265"/>
              <a:gd name="connsiteX30" fmla="*/ 465513 w 556953"/>
              <a:gd name="connsiteY30" fmla="*/ 473825 h 565265"/>
              <a:gd name="connsiteX31" fmla="*/ 490451 w 556953"/>
              <a:gd name="connsiteY31" fmla="*/ 457200 h 565265"/>
              <a:gd name="connsiteX32" fmla="*/ 507077 w 556953"/>
              <a:gd name="connsiteY32" fmla="*/ 440574 h 565265"/>
              <a:gd name="connsiteX33" fmla="*/ 532015 w 556953"/>
              <a:gd name="connsiteY33" fmla="*/ 432261 h 565265"/>
              <a:gd name="connsiteX34" fmla="*/ 556953 w 556953"/>
              <a:gd name="connsiteY34" fmla="*/ 415636 h 565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56953" h="565265">
                <a:moveTo>
                  <a:pt x="515389" y="174567"/>
                </a:moveTo>
                <a:cubicBezTo>
                  <a:pt x="501535" y="169025"/>
                  <a:pt x="486782" y="165344"/>
                  <a:pt x="473826" y="157941"/>
                </a:cubicBezTo>
                <a:cubicBezTo>
                  <a:pt x="409928" y="121428"/>
                  <a:pt x="510559" y="159103"/>
                  <a:pt x="432262" y="133003"/>
                </a:cubicBezTo>
                <a:cubicBezTo>
                  <a:pt x="423949" y="124690"/>
                  <a:pt x="416355" y="115591"/>
                  <a:pt x="407324" y="108065"/>
                </a:cubicBezTo>
                <a:cubicBezTo>
                  <a:pt x="399649" y="101669"/>
                  <a:pt x="388782" y="99115"/>
                  <a:pt x="382386" y="91440"/>
                </a:cubicBezTo>
                <a:cubicBezTo>
                  <a:pt x="368042" y="74228"/>
                  <a:pt x="354544" y="13820"/>
                  <a:pt x="332509" y="8312"/>
                </a:cubicBezTo>
                <a:lnTo>
                  <a:pt x="299258" y="0"/>
                </a:lnTo>
                <a:cubicBezTo>
                  <a:pt x="271549" y="2771"/>
                  <a:pt x="243265" y="2050"/>
                  <a:pt x="216131" y="8312"/>
                </a:cubicBezTo>
                <a:cubicBezTo>
                  <a:pt x="189101" y="14550"/>
                  <a:pt x="194783" y="29433"/>
                  <a:pt x="174567" y="41563"/>
                </a:cubicBezTo>
                <a:cubicBezTo>
                  <a:pt x="167053" y="46071"/>
                  <a:pt x="157942" y="47105"/>
                  <a:pt x="149629" y="49876"/>
                </a:cubicBezTo>
                <a:lnTo>
                  <a:pt x="91440" y="108065"/>
                </a:lnTo>
                <a:lnTo>
                  <a:pt x="66502" y="133003"/>
                </a:lnTo>
                <a:cubicBezTo>
                  <a:pt x="63731" y="146858"/>
                  <a:pt x="64036" y="161704"/>
                  <a:pt x="58189" y="174567"/>
                </a:cubicBezTo>
                <a:cubicBezTo>
                  <a:pt x="49921" y="192757"/>
                  <a:pt x="24938" y="224443"/>
                  <a:pt x="24938" y="224443"/>
                </a:cubicBezTo>
                <a:cubicBezTo>
                  <a:pt x="4700" y="285158"/>
                  <a:pt x="12564" y="257318"/>
                  <a:pt x="0" y="307570"/>
                </a:cubicBezTo>
                <a:cubicBezTo>
                  <a:pt x="2771" y="321425"/>
                  <a:pt x="101" y="337637"/>
                  <a:pt x="8313" y="349134"/>
                </a:cubicBezTo>
                <a:cubicBezTo>
                  <a:pt x="15516" y="359218"/>
                  <a:pt x="29808" y="361841"/>
                  <a:pt x="41564" y="365760"/>
                </a:cubicBezTo>
                <a:cubicBezTo>
                  <a:pt x="63241" y="372986"/>
                  <a:pt x="86389" y="375159"/>
                  <a:pt x="108066" y="382385"/>
                </a:cubicBezTo>
                <a:lnTo>
                  <a:pt x="133004" y="390698"/>
                </a:lnTo>
                <a:cubicBezTo>
                  <a:pt x="138546" y="399011"/>
                  <a:pt x="145161" y="406700"/>
                  <a:pt x="149629" y="415636"/>
                </a:cubicBezTo>
                <a:cubicBezTo>
                  <a:pt x="153548" y="423473"/>
                  <a:pt x="154490" y="432520"/>
                  <a:pt x="157942" y="440574"/>
                </a:cubicBezTo>
                <a:cubicBezTo>
                  <a:pt x="162823" y="451964"/>
                  <a:pt x="169686" y="462435"/>
                  <a:pt x="174567" y="473825"/>
                </a:cubicBezTo>
                <a:cubicBezTo>
                  <a:pt x="178019" y="481879"/>
                  <a:pt x="178372" y="491249"/>
                  <a:pt x="182880" y="498763"/>
                </a:cubicBezTo>
                <a:cubicBezTo>
                  <a:pt x="186912" y="505484"/>
                  <a:pt x="193964" y="509847"/>
                  <a:pt x="199506" y="515389"/>
                </a:cubicBezTo>
                <a:cubicBezTo>
                  <a:pt x="202277" y="523702"/>
                  <a:pt x="201622" y="534131"/>
                  <a:pt x="207818" y="540327"/>
                </a:cubicBezTo>
                <a:cubicBezTo>
                  <a:pt x="214014" y="546523"/>
                  <a:pt x="224919" y="544721"/>
                  <a:pt x="232757" y="548640"/>
                </a:cubicBezTo>
                <a:cubicBezTo>
                  <a:pt x="241693" y="553108"/>
                  <a:pt x="249382" y="559723"/>
                  <a:pt x="257695" y="565265"/>
                </a:cubicBezTo>
                <a:cubicBezTo>
                  <a:pt x="308775" y="555048"/>
                  <a:pt x="300326" y="557903"/>
                  <a:pt x="357447" y="540327"/>
                </a:cubicBezTo>
                <a:cubicBezTo>
                  <a:pt x="374197" y="535173"/>
                  <a:pt x="392742" y="533422"/>
                  <a:pt x="407324" y="523701"/>
                </a:cubicBezTo>
                <a:cubicBezTo>
                  <a:pt x="415637" y="518159"/>
                  <a:pt x="424677" y="513578"/>
                  <a:pt x="432262" y="507076"/>
                </a:cubicBezTo>
                <a:cubicBezTo>
                  <a:pt x="444163" y="496875"/>
                  <a:pt x="452471" y="482520"/>
                  <a:pt x="465513" y="473825"/>
                </a:cubicBezTo>
                <a:cubicBezTo>
                  <a:pt x="473826" y="468283"/>
                  <a:pt x="482650" y="463441"/>
                  <a:pt x="490451" y="457200"/>
                </a:cubicBezTo>
                <a:cubicBezTo>
                  <a:pt x="496571" y="452304"/>
                  <a:pt x="500356" y="444606"/>
                  <a:pt x="507077" y="440574"/>
                </a:cubicBezTo>
                <a:cubicBezTo>
                  <a:pt x="514591" y="436066"/>
                  <a:pt x="524178" y="436180"/>
                  <a:pt x="532015" y="432261"/>
                </a:cubicBezTo>
                <a:cubicBezTo>
                  <a:pt x="540951" y="427793"/>
                  <a:pt x="556953" y="415636"/>
                  <a:pt x="556953" y="415636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CaixaDeTexto 30"/>
          <p:cNvSpPr txBox="1"/>
          <p:nvPr/>
        </p:nvSpPr>
        <p:spPr>
          <a:xfrm>
            <a:off x="6467358" y="3318963"/>
            <a:ext cx="32733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D</a:t>
            </a:r>
            <a:endParaRPr lang="pt-BR" dirty="0"/>
          </a:p>
        </p:txBody>
      </p:sp>
      <p:sp>
        <p:nvSpPr>
          <p:cNvPr id="11" name="Forma Livre 10"/>
          <p:cNvSpPr/>
          <p:nvPr/>
        </p:nvSpPr>
        <p:spPr>
          <a:xfrm>
            <a:off x="2252749" y="-74815"/>
            <a:ext cx="1005840" cy="507077"/>
          </a:xfrm>
          <a:custGeom>
            <a:avLst/>
            <a:gdLst>
              <a:gd name="connsiteX0" fmla="*/ 0 w 1005840"/>
              <a:gd name="connsiteY0" fmla="*/ 357448 h 507077"/>
              <a:gd name="connsiteX1" fmla="*/ 41564 w 1005840"/>
              <a:gd name="connsiteY1" fmla="*/ 382386 h 507077"/>
              <a:gd name="connsiteX2" fmla="*/ 83127 w 1005840"/>
              <a:gd name="connsiteY2" fmla="*/ 390699 h 507077"/>
              <a:gd name="connsiteX3" fmla="*/ 133004 w 1005840"/>
              <a:gd name="connsiteY3" fmla="*/ 407324 h 507077"/>
              <a:gd name="connsiteX4" fmla="*/ 232756 w 1005840"/>
              <a:gd name="connsiteY4" fmla="*/ 440575 h 507077"/>
              <a:gd name="connsiteX5" fmla="*/ 282633 w 1005840"/>
              <a:gd name="connsiteY5" fmla="*/ 457200 h 507077"/>
              <a:gd name="connsiteX6" fmla="*/ 349135 w 1005840"/>
              <a:gd name="connsiteY6" fmla="*/ 473826 h 507077"/>
              <a:gd name="connsiteX7" fmla="*/ 374073 w 1005840"/>
              <a:gd name="connsiteY7" fmla="*/ 482139 h 507077"/>
              <a:gd name="connsiteX8" fmla="*/ 482138 w 1005840"/>
              <a:gd name="connsiteY8" fmla="*/ 498764 h 507077"/>
              <a:gd name="connsiteX9" fmla="*/ 515389 w 1005840"/>
              <a:gd name="connsiteY9" fmla="*/ 507077 h 507077"/>
              <a:gd name="connsiteX10" fmla="*/ 723207 w 1005840"/>
              <a:gd name="connsiteY10" fmla="*/ 498764 h 507077"/>
              <a:gd name="connsiteX11" fmla="*/ 822960 w 1005840"/>
              <a:gd name="connsiteY11" fmla="*/ 473826 h 507077"/>
              <a:gd name="connsiteX12" fmla="*/ 847898 w 1005840"/>
              <a:gd name="connsiteY12" fmla="*/ 465513 h 507077"/>
              <a:gd name="connsiteX13" fmla="*/ 881149 w 1005840"/>
              <a:gd name="connsiteY13" fmla="*/ 432262 h 507077"/>
              <a:gd name="connsiteX14" fmla="*/ 922713 w 1005840"/>
              <a:gd name="connsiteY14" fmla="*/ 399011 h 507077"/>
              <a:gd name="connsiteX15" fmla="*/ 939338 w 1005840"/>
              <a:gd name="connsiteY15" fmla="*/ 149630 h 507077"/>
              <a:gd name="connsiteX16" fmla="*/ 947651 w 1005840"/>
              <a:gd name="connsiteY16" fmla="*/ 124691 h 507077"/>
              <a:gd name="connsiteX17" fmla="*/ 972589 w 1005840"/>
              <a:gd name="connsiteY17" fmla="*/ 33251 h 507077"/>
              <a:gd name="connsiteX18" fmla="*/ 1005840 w 1005840"/>
              <a:gd name="connsiteY18" fmla="*/ 0 h 50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05840" h="507077">
                <a:moveTo>
                  <a:pt x="0" y="357448"/>
                </a:moveTo>
                <a:cubicBezTo>
                  <a:pt x="13855" y="365761"/>
                  <a:pt x="26563" y="376385"/>
                  <a:pt x="41564" y="382386"/>
                </a:cubicBezTo>
                <a:cubicBezTo>
                  <a:pt x="54682" y="387633"/>
                  <a:pt x="69496" y="386982"/>
                  <a:pt x="83127" y="390699"/>
                </a:cubicBezTo>
                <a:cubicBezTo>
                  <a:pt x="100034" y="395310"/>
                  <a:pt x="116378" y="401782"/>
                  <a:pt x="133004" y="407324"/>
                </a:cubicBezTo>
                <a:lnTo>
                  <a:pt x="232756" y="440575"/>
                </a:lnTo>
                <a:cubicBezTo>
                  <a:pt x="232766" y="440578"/>
                  <a:pt x="282622" y="457197"/>
                  <a:pt x="282633" y="457200"/>
                </a:cubicBezTo>
                <a:cubicBezTo>
                  <a:pt x="304800" y="462742"/>
                  <a:pt x="327458" y="466600"/>
                  <a:pt x="349135" y="473826"/>
                </a:cubicBezTo>
                <a:cubicBezTo>
                  <a:pt x="357448" y="476597"/>
                  <a:pt x="365519" y="480238"/>
                  <a:pt x="374073" y="482139"/>
                </a:cubicBezTo>
                <a:cubicBezTo>
                  <a:pt x="410208" y="490169"/>
                  <a:pt x="445704" y="492139"/>
                  <a:pt x="482138" y="498764"/>
                </a:cubicBezTo>
                <a:cubicBezTo>
                  <a:pt x="493379" y="500808"/>
                  <a:pt x="504305" y="504306"/>
                  <a:pt x="515389" y="507077"/>
                </a:cubicBezTo>
                <a:cubicBezTo>
                  <a:pt x="584662" y="504306"/>
                  <a:pt x="654023" y="503228"/>
                  <a:pt x="723207" y="498764"/>
                </a:cubicBezTo>
                <a:cubicBezTo>
                  <a:pt x="764846" y="496078"/>
                  <a:pt x="783632" y="486935"/>
                  <a:pt x="822960" y="473826"/>
                </a:cubicBezTo>
                <a:lnTo>
                  <a:pt x="847898" y="465513"/>
                </a:lnTo>
                <a:cubicBezTo>
                  <a:pt x="858982" y="454429"/>
                  <a:pt x="868107" y="440957"/>
                  <a:pt x="881149" y="432262"/>
                </a:cubicBezTo>
                <a:cubicBezTo>
                  <a:pt x="912608" y="411290"/>
                  <a:pt x="899023" y="422701"/>
                  <a:pt x="922713" y="399011"/>
                </a:cubicBezTo>
                <a:cubicBezTo>
                  <a:pt x="950031" y="289740"/>
                  <a:pt x="921001" y="415517"/>
                  <a:pt x="939338" y="149630"/>
                </a:cubicBezTo>
                <a:cubicBezTo>
                  <a:pt x="939941" y="140888"/>
                  <a:pt x="945526" y="133192"/>
                  <a:pt x="947651" y="124691"/>
                </a:cubicBezTo>
                <a:cubicBezTo>
                  <a:pt x="951980" y="107377"/>
                  <a:pt x="960702" y="45138"/>
                  <a:pt x="972589" y="33251"/>
                </a:cubicBezTo>
                <a:lnTo>
                  <a:pt x="1005840" y="0"/>
                </a:ln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Forma Livre 32"/>
          <p:cNvSpPr/>
          <p:nvPr/>
        </p:nvSpPr>
        <p:spPr>
          <a:xfrm>
            <a:off x="2926080" y="2044931"/>
            <a:ext cx="739833" cy="1055716"/>
          </a:xfrm>
          <a:custGeom>
            <a:avLst/>
            <a:gdLst>
              <a:gd name="connsiteX0" fmla="*/ 739833 w 739833"/>
              <a:gd name="connsiteY0" fmla="*/ 1055716 h 1055716"/>
              <a:gd name="connsiteX1" fmla="*/ 731520 w 739833"/>
              <a:gd name="connsiteY1" fmla="*/ 1014153 h 1055716"/>
              <a:gd name="connsiteX2" fmla="*/ 723207 w 739833"/>
              <a:gd name="connsiteY2" fmla="*/ 989214 h 1055716"/>
              <a:gd name="connsiteX3" fmla="*/ 714895 w 739833"/>
              <a:gd name="connsiteY3" fmla="*/ 914400 h 1055716"/>
              <a:gd name="connsiteX4" fmla="*/ 698269 w 739833"/>
              <a:gd name="connsiteY4" fmla="*/ 864524 h 1055716"/>
              <a:gd name="connsiteX5" fmla="*/ 681644 w 739833"/>
              <a:gd name="connsiteY5" fmla="*/ 814647 h 1055716"/>
              <a:gd name="connsiteX6" fmla="*/ 673331 w 739833"/>
              <a:gd name="connsiteY6" fmla="*/ 789709 h 1055716"/>
              <a:gd name="connsiteX7" fmla="*/ 656705 w 739833"/>
              <a:gd name="connsiteY7" fmla="*/ 714894 h 1055716"/>
              <a:gd name="connsiteX8" fmla="*/ 640080 w 739833"/>
              <a:gd name="connsiteY8" fmla="*/ 665018 h 1055716"/>
              <a:gd name="connsiteX9" fmla="*/ 615142 w 739833"/>
              <a:gd name="connsiteY9" fmla="*/ 581891 h 1055716"/>
              <a:gd name="connsiteX10" fmla="*/ 598516 w 739833"/>
              <a:gd name="connsiteY10" fmla="*/ 565265 h 1055716"/>
              <a:gd name="connsiteX11" fmla="*/ 565265 w 739833"/>
              <a:gd name="connsiteY11" fmla="*/ 523702 h 1055716"/>
              <a:gd name="connsiteX12" fmla="*/ 515389 w 739833"/>
              <a:gd name="connsiteY12" fmla="*/ 515389 h 1055716"/>
              <a:gd name="connsiteX13" fmla="*/ 490451 w 739833"/>
              <a:gd name="connsiteY13" fmla="*/ 523702 h 1055716"/>
              <a:gd name="connsiteX14" fmla="*/ 440575 w 739833"/>
              <a:gd name="connsiteY14" fmla="*/ 556953 h 1055716"/>
              <a:gd name="connsiteX15" fmla="*/ 407324 w 739833"/>
              <a:gd name="connsiteY15" fmla="*/ 590204 h 1055716"/>
              <a:gd name="connsiteX16" fmla="*/ 374073 w 739833"/>
              <a:gd name="connsiteY16" fmla="*/ 665018 h 1055716"/>
              <a:gd name="connsiteX17" fmla="*/ 307571 w 739833"/>
              <a:gd name="connsiteY17" fmla="*/ 714894 h 1055716"/>
              <a:gd name="connsiteX18" fmla="*/ 249382 w 739833"/>
              <a:gd name="connsiteY18" fmla="*/ 748145 h 1055716"/>
              <a:gd name="connsiteX19" fmla="*/ 157942 w 739833"/>
              <a:gd name="connsiteY19" fmla="*/ 739833 h 1055716"/>
              <a:gd name="connsiteX20" fmla="*/ 91440 w 739833"/>
              <a:gd name="connsiteY20" fmla="*/ 665018 h 1055716"/>
              <a:gd name="connsiteX21" fmla="*/ 99753 w 739833"/>
              <a:gd name="connsiteY21" fmla="*/ 606829 h 1055716"/>
              <a:gd name="connsiteX22" fmla="*/ 108065 w 739833"/>
              <a:gd name="connsiteY22" fmla="*/ 581891 h 1055716"/>
              <a:gd name="connsiteX23" fmla="*/ 124691 w 739833"/>
              <a:gd name="connsiteY23" fmla="*/ 565265 h 1055716"/>
              <a:gd name="connsiteX24" fmla="*/ 207818 w 739833"/>
              <a:gd name="connsiteY24" fmla="*/ 540327 h 1055716"/>
              <a:gd name="connsiteX25" fmla="*/ 241069 w 739833"/>
              <a:gd name="connsiteY25" fmla="*/ 532014 h 1055716"/>
              <a:gd name="connsiteX26" fmla="*/ 282633 w 739833"/>
              <a:gd name="connsiteY26" fmla="*/ 498764 h 1055716"/>
              <a:gd name="connsiteX27" fmla="*/ 257695 w 739833"/>
              <a:gd name="connsiteY27" fmla="*/ 415636 h 1055716"/>
              <a:gd name="connsiteX28" fmla="*/ 182880 w 739833"/>
              <a:gd name="connsiteY28" fmla="*/ 407324 h 1055716"/>
              <a:gd name="connsiteX29" fmla="*/ 124691 w 739833"/>
              <a:gd name="connsiteY29" fmla="*/ 390698 h 1055716"/>
              <a:gd name="connsiteX30" fmla="*/ 108065 w 739833"/>
              <a:gd name="connsiteY30" fmla="*/ 374073 h 1055716"/>
              <a:gd name="connsiteX31" fmla="*/ 99753 w 739833"/>
              <a:gd name="connsiteY31" fmla="*/ 349134 h 1055716"/>
              <a:gd name="connsiteX32" fmla="*/ 116378 w 739833"/>
              <a:gd name="connsiteY32" fmla="*/ 224444 h 1055716"/>
              <a:gd name="connsiteX33" fmla="*/ 133004 w 739833"/>
              <a:gd name="connsiteY33" fmla="*/ 199505 h 1055716"/>
              <a:gd name="connsiteX34" fmla="*/ 157942 w 739833"/>
              <a:gd name="connsiteY34" fmla="*/ 174567 h 1055716"/>
              <a:gd name="connsiteX35" fmla="*/ 282633 w 739833"/>
              <a:gd name="connsiteY35" fmla="*/ 182880 h 1055716"/>
              <a:gd name="connsiteX36" fmla="*/ 332509 w 739833"/>
              <a:gd name="connsiteY36" fmla="*/ 207818 h 1055716"/>
              <a:gd name="connsiteX37" fmla="*/ 349135 w 739833"/>
              <a:gd name="connsiteY37" fmla="*/ 224444 h 1055716"/>
              <a:gd name="connsiteX38" fmla="*/ 382385 w 739833"/>
              <a:gd name="connsiteY38" fmla="*/ 232756 h 1055716"/>
              <a:gd name="connsiteX39" fmla="*/ 507076 w 739833"/>
              <a:gd name="connsiteY39" fmla="*/ 224444 h 1055716"/>
              <a:gd name="connsiteX40" fmla="*/ 523702 w 739833"/>
              <a:gd name="connsiteY40" fmla="*/ 174567 h 1055716"/>
              <a:gd name="connsiteX41" fmla="*/ 532015 w 739833"/>
              <a:gd name="connsiteY41" fmla="*/ 149629 h 1055716"/>
              <a:gd name="connsiteX42" fmla="*/ 523702 w 739833"/>
              <a:gd name="connsiteY42" fmla="*/ 124691 h 1055716"/>
              <a:gd name="connsiteX43" fmla="*/ 482138 w 739833"/>
              <a:gd name="connsiteY43" fmla="*/ 91440 h 1055716"/>
              <a:gd name="connsiteX44" fmla="*/ 432262 w 739833"/>
              <a:gd name="connsiteY44" fmla="*/ 74814 h 1055716"/>
              <a:gd name="connsiteX45" fmla="*/ 407324 w 739833"/>
              <a:gd name="connsiteY45" fmla="*/ 58189 h 1055716"/>
              <a:gd name="connsiteX46" fmla="*/ 349135 w 739833"/>
              <a:gd name="connsiteY46" fmla="*/ 41564 h 1055716"/>
              <a:gd name="connsiteX47" fmla="*/ 299258 w 739833"/>
              <a:gd name="connsiteY47" fmla="*/ 24938 h 1055716"/>
              <a:gd name="connsiteX48" fmla="*/ 199505 w 739833"/>
              <a:gd name="connsiteY48" fmla="*/ 8313 h 1055716"/>
              <a:gd name="connsiteX49" fmla="*/ 0 w 739833"/>
              <a:gd name="connsiteY49" fmla="*/ 0 h 1055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739833" h="1055716">
                <a:moveTo>
                  <a:pt x="739833" y="1055716"/>
                </a:moveTo>
                <a:cubicBezTo>
                  <a:pt x="737062" y="1041862"/>
                  <a:pt x="734947" y="1027860"/>
                  <a:pt x="731520" y="1014153"/>
                </a:cubicBezTo>
                <a:cubicBezTo>
                  <a:pt x="729395" y="1005652"/>
                  <a:pt x="724648" y="997857"/>
                  <a:pt x="723207" y="989214"/>
                </a:cubicBezTo>
                <a:cubicBezTo>
                  <a:pt x="719082" y="964464"/>
                  <a:pt x="719816" y="939004"/>
                  <a:pt x="714895" y="914400"/>
                </a:cubicBezTo>
                <a:cubicBezTo>
                  <a:pt x="711458" y="897216"/>
                  <a:pt x="703811" y="881149"/>
                  <a:pt x="698269" y="864524"/>
                </a:cubicBezTo>
                <a:lnTo>
                  <a:pt x="681644" y="814647"/>
                </a:lnTo>
                <a:cubicBezTo>
                  <a:pt x="678873" y="806334"/>
                  <a:pt x="675049" y="798301"/>
                  <a:pt x="673331" y="789709"/>
                </a:cubicBezTo>
                <a:cubicBezTo>
                  <a:pt x="668584" y="765975"/>
                  <a:pt x="663750" y="738376"/>
                  <a:pt x="656705" y="714894"/>
                </a:cubicBezTo>
                <a:cubicBezTo>
                  <a:pt x="651669" y="698108"/>
                  <a:pt x="644330" y="682019"/>
                  <a:pt x="640080" y="665018"/>
                </a:cubicBezTo>
                <a:cubicBezTo>
                  <a:pt x="636313" y="649950"/>
                  <a:pt x="621887" y="588636"/>
                  <a:pt x="615142" y="581891"/>
                </a:cubicBezTo>
                <a:cubicBezTo>
                  <a:pt x="609600" y="576349"/>
                  <a:pt x="603412" y="571385"/>
                  <a:pt x="598516" y="565265"/>
                </a:cubicBezTo>
                <a:cubicBezTo>
                  <a:pt x="593120" y="558520"/>
                  <a:pt x="576737" y="528004"/>
                  <a:pt x="565265" y="523702"/>
                </a:cubicBezTo>
                <a:cubicBezTo>
                  <a:pt x="549483" y="517784"/>
                  <a:pt x="532014" y="518160"/>
                  <a:pt x="515389" y="515389"/>
                </a:cubicBezTo>
                <a:cubicBezTo>
                  <a:pt x="507076" y="518160"/>
                  <a:pt x="497742" y="518841"/>
                  <a:pt x="490451" y="523702"/>
                </a:cubicBezTo>
                <a:cubicBezTo>
                  <a:pt x="428183" y="565214"/>
                  <a:pt x="499872" y="537187"/>
                  <a:pt x="440575" y="556953"/>
                </a:cubicBezTo>
                <a:cubicBezTo>
                  <a:pt x="429491" y="568037"/>
                  <a:pt x="412281" y="575334"/>
                  <a:pt x="407324" y="590204"/>
                </a:cubicBezTo>
                <a:cubicBezTo>
                  <a:pt x="394142" y="629749"/>
                  <a:pt x="396655" y="636791"/>
                  <a:pt x="374073" y="665018"/>
                </a:cubicBezTo>
                <a:cubicBezTo>
                  <a:pt x="344577" y="701888"/>
                  <a:pt x="360760" y="661705"/>
                  <a:pt x="307571" y="714894"/>
                </a:cubicBezTo>
                <a:cubicBezTo>
                  <a:pt x="280394" y="742071"/>
                  <a:pt x="298222" y="728609"/>
                  <a:pt x="249382" y="748145"/>
                </a:cubicBezTo>
                <a:cubicBezTo>
                  <a:pt x="218902" y="745374"/>
                  <a:pt x="186599" y="750579"/>
                  <a:pt x="157942" y="739833"/>
                </a:cubicBezTo>
                <a:cubicBezTo>
                  <a:pt x="140077" y="733134"/>
                  <a:pt x="104449" y="682364"/>
                  <a:pt x="91440" y="665018"/>
                </a:cubicBezTo>
                <a:cubicBezTo>
                  <a:pt x="78515" y="613320"/>
                  <a:pt x="78703" y="648928"/>
                  <a:pt x="99753" y="606829"/>
                </a:cubicBezTo>
                <a:cubicBezTo>
                  <a:pt x="103672" y="598992"/>
                  <a:pt x="103557" y="589405"/>
                  <a:pt x="108065" y="581891"/>
                </a:cubicBezTo>
                <a:cubicBezTo>
                  <a:pt x="112097" y="575170"/>
                  <a:pt x="118170" y="569612"/>
                  <a:pt x="124691" y="565265"/>
                </a:cubicBezTo>
                <a:cubicBezTo>
                  <a:pt x="159018" y="542381"/>
                  <a:pt x="164760" y="548939"/>
                  <a:pt x="207818" y="540327"/>
                </a:cubicBezTo>
                <a:cubicBezTo>
                  <a:pt x="219021" y="538086"/>
                  <a:pt x="229985" y="534785"/>
                  <a:pt x="241069" y="532014"/>
                </a:cubicBezTo>
                <a:cubicBezTo>
                  <a:pt x="243407" y="530455"/>
                  <a:pt x="281787" y="507224"/>
                  <a:pt x="282633" y="498764"/>
                </a:cubicBezTo>
                <a:cubicBezTo>
                  <a:pt x="283074" y="494354"/>
                  <a:pt x="286704" y="423547"/>
                  <a:pt x="257695" y="415636"/>
                </a:cubicBezTo>
                <a:cubicBezTo>
                  <a:pt x="233487" y="409034"/>
                  <a:pt x="207818" y="410095"/>
                  <a:pt x="182880" y="407324"/>
                </a:cubicBezTo>
                <a:cubicBezTo>
                  <a:pt x="176668" y="405771"/>
                  <a:pt x="133210" y="395809"/>
                  <a:pt x="124691" y="390698"/>
                </a:cubicBezTo>
                <a:cubicBezTo>
                  <a:pt x="117971" y="386666"/>
                  <a:pt x="113607" y="379615"/>
                  <a:pt x="108065" y="374073"/>
                </a:cubicBezTo>
                <a:cubicBezTo>
                  <a:pt x="105294" y="365760"/>
                  <a:pt x="99753" y="357897"/>
                  <a:pt x="99753" y="349134"/>
                </a:cubicBezTo>
                <a:cubicBezTo>
                  <a:pt x="99753" y="330557"/>
                  <a:pt x="99887" y="257425"/>
                  <a:pt x="116378" y="224444"/>
                </a:cubicBezTo>
                <a:cubicBezTo>
                  <a:pt x="120846" y="215508"/>
                  <a:pt x="126608" y="207180"/>
                  <a:pt x="133004" y="199505"/>
                </a:cubicBezTo>
                <a:cubicBezTo>
                  <a:pt x="140530" y="190474"/>
                  <a:pt x="149629" y="182880"/>
                  <a:pt x="157942" y="174567"/>
                </a:cubicBezTo>
                <a:cubicBezTo>
                  <a:pt x="199506" y="177338"/>
                  <a:pt x="241232" y="178280"/>
                  <a:pt x="282633" y="182880"/>
                </a:cubicBezTo>
                <a:cubicBezTo>
                  <a:pt x="300475" y="184862"/>
                  <a:pt x="319177" y="197153"/>
                  <a:pt x="332509" y="207818"/>
                </a:cubicBezTo>
                <a:cubicBezTo>
                  <a:pt x="338629" y="212714"/>
                  <a:pt x="342125" y="220939"/>
                  <a:pt x="349135" y="224444"/>
                </a:cubicBezTo>
                <a:cubicBezTo>
                  <a:pt x="359353" y="229553"/>
                  <a:pt x="371302" y="229985"/>
                  <a:pt x="382385" y="232756"/>
                </a:cubicBezTo>
                <a:cubicBezTo>
                  <a:pt x="423949" y="229985"/>
                  <a:pt x="468558" y="240304"/>
                  <a:pt x="507076" y="224444"/>
                </a:cubicBezTo>
                <a:cubicBezTo>
                  <a:pt x="523281" y="217771"/>
                  <a:pt x="518160" y="191193"/>
                  <a:pt x="523702" y="174567"/>
                </a:cubicBezTo>
                <a:lnTo>
                  <a:pt x="532015" y="149629"/>
                </a:lnTo>
                <a:cubicBezTo>
                  <a:pt x="529244" y="141316"/>
                  <a:pt x="528210" y="132205"/>
                  <a:pt x="523702" y="124691"/>
                </a:cubicBezTo>
                <a:cubicBezTo>
                  <a:pt x="517420" y="114222"/>
                  <a:pt x="491406" y="95559"/>
                  <a:pt x="482138" y="91440"/>
                </a:cubicBezTo>
                <a:cubicBezTo>
                  <a:pt x="466124" y="84322"/>
                  <a:pt x="446844" y="84535"/>
                  <a:pt x="432262" y="74814"/>
                </a:cubicBezTo>
                <a:cubicBezTo>
                  <a:pt x="423949" y="69272"/>
                  <a:pt x="416260" y="62657"/>
                  <a:pt x="407324" y="58189"/>
                </a:cubicBezTo>
                <a:cubicBezTo>
                  <a:pt x="393352" y="51203"/>
                  <a:pt x="362457" y="45561"/>
                  <a:pt x="349135" y="41564"/>
                </a:cubicBezTo>
                <a:cubicBezTo>
                  <a:pt x="332349" y="36528"/>
                  <a:pt x="316545" y="27819"/>
                  <a:pt x="299258" y="24938"/>
                </a:cubicBezTo>
                <a:cubicBezTo>
                  <a:pt x="266007" y="19396"/>
                  <a:pt x="233180" y="9844"/>
                  <a:pt x="199505" y="8313"/>
                </a:cubicBezTo>
                <a:cubicBezTo>
                  <a:pt x="11089" y="-252"/>
                  <a:pt x="77648" y="0"/>
                  <a:pt x="0" y="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Forma Livre 33"/>
          <p:cNvSpPr/>
          <p:nvPr/>
        </p:nvSpPr>
        <p:spPr>
          <a:xfrm>
            <a:off x="3549535" y="1903615"/>
            <a:ext cx="448887" cy="606829"/>
          </a:xfrm>
          <a:custGeom>
            <a:avLst/>
            <a:gdLst>
              <a:gd name="connsiteX0" fmla="*/ 224443 w 448887"/>
              <a:gd name="connsiteY0" fmla="*/ 0 h 606829"/>
              <a:gd name="connsiteX1" fmla="*/ 191192 w 448887"/>
              <a:gd name="connsiteY1" fmla="*/ 41563 h 606829"/>
              <a:gd name="connsiteX2" fmla="*/ 166254 w 448887"/>
              <a:gd name="connsiteY2" fmla="*/ 124690 h 606829"/>
              <a:gd name="connsiteX3" fmla="*/ 116378 w 448887"/>
              <a:gd name="connsiteY3" fmla="*/ 182880 h 606829"/>
              <a:gd name="connsiteX4" fmla="*/ 99752 w 448887"/>
              <a:gd name="connsiteY4" fmla="*/ 199505 h 606829"/>
              <a:gd name="connsiteX5" fmla="*/ 83127 w 448887"/>
              <a:gd name="connsiteY5" fmla="*/ 224443 h 606829"/>
              <a:gd name="connsiteX6" fmla="*/ 74814 w 448887"/>
              <a:gd name="connsiteY6" fmla="*/ 257694 h 606829"/>
              <a:gd name="connsiteX7" fmla="*/ 41563 w 448887"/>
              <a:gd name="connsiteY7" fmla="*/ 299258 h 606829"/>
              <a:gd name="connsiteX8" fmla="*/ 24938 w 448887"/>
              <a:gd name="connsiteY8" fmla="*/ 324196 h 606829"/>
              <a:gd name="connsiteX9" fmla="*/ 8312 w 448887"/>
              <a:gd name="connsiteY9" fmla="*/ 374072 h 606829"/>
              <a:gd name="connsiteX10" fmla="*/ 0 w 448887"/>
              <a:gd name="connsiteY10" fmla="*/ 399010 h 606829"/>
              <a:gd name="connsiteX11" fmla="*/ 16625 w 448887"/>
              <a:gd name="connsiteY11" fmla="*/ 548640 h 606829"/>
              <a:gd name="connsiteX12" fmla="*/ 66501 w 448887"/>
              <a:gd name="connsiteY12" fmla="*/ 565265 h 606829"/>
              <a:gd name="connsiteX13" fmla="*/ 141316 w 448887"/>
              <a:gd name="connsiteY13" fmla="*/ 598516 h 606829"/>
              <a:gd name="connsiteX14" fmla="*/ 166254 w 448887"/>
              <a:gd name="connsiteY14" fmla="*/ 606829 h 606829"/>
              <a:gd name="connsiteX15" fmla="*/ 257694 w 448887"/>
              <a:gd name="connsiteY15" fmla="*/ 598516 h 606829"/>
              <a:gd name="connsiteX16" fmla="*/ 307570 w 448887"/>
              <a:gd name="connsiteY16" fmla="*/ 581890 h 606829"/>
              <a:gd name="connsiteX17" fmla="*/ 349134 w 448887"/>
              <a:gd name="connsiteY17" fmla="*/ 556952 h 606829"/>
              <a:gd name="connsiteX18" fmla="*/ 382385 w 448887"/>
              <a:gd name="connsiteY18" fmla="*/ 523701 h 606829"/>
              <a:gd name="connsiteX19" fmla="*/ 432261 w 448887"/>
              <a:gd name="connsiteY19" fmla="*/ 490450 h 606829"/>
              <a:gd name="connsiteX20" fmla="*/ 448887 w 448887"/>
              <a:gd name="connsiteY20" fmla="*/ 473825 h 606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8887" h="606829">
                <a:moveTo>
                  <a:pt x="224443" y="0"/>
                </a:moveTo>
                <a:cubicBezTo>
                  <a:pt x="213359" y="13854"/>
                  <a:pt x="199688" y="25987"/>
                  <a:pt x="191192" y="41563"/>
                </a:cubicBezTo>
                <a:cubicBezTo>
                  <a:pt x="153948" y="109844"/>
                  <a:pt x="189904" y="69506"/>
                  <a:pt x="166254" y="124690"/>
                </a:cubicBezTo>
                <a:cubicBezTo>
                  <a:pt x="156758" y="146848"/>
                  <a:pt x="131868" y="167390"/>
                  <a:pt x="116378" y="182880"/>
                </a:cubicBezTo>
                <a:cubicBezTo>
                  <a:pt x="110836" y="188422"/>
                  <a:pt x="104099" y="192984"/>
                  <a:pt x="99752" y="199505"/>
                </a:cubicBezTo>
                <a:lnTo>
                  <a:pt x="83127" y="224443"/>
                </a:lnTo>
                <a:cubicBezTo>
                  <a:pt x="80356" y="235527"/>
                  <a:pt x="79314" y="247193"/>
                  <a:pt x="74814" y="257694"/>
                </a:cubicBezTo>
                <a:cubicBezTo>
                  <a:pt x="63005" y="285249"/>
                  <a:pt x="58065" y="278631"/>
                  <a:pt x="41563" y="299258"/>
                </a:cubicBezTo>
                <a:cubicBezTo>
                  <a:pt x="35322" y="307059"/>
                  <a:pt x="28996" y="315067"/>
                  <a:pt x="24938" y="324196"/>
                </a:cubicBezTo>
                <a:cubicBezTo>
                  <a:pt x="17820" y="340210"/>
                  <a:pt x="13854" y="357447"/>
                  <a:pt x="8312" y="374072"/>
                </a:cubicBezTo>
                <a:lnTo>
                  <a:pt x="0" y="399010"/>
                </a:lnTo>
                <a:cubicBezTo>
                  <a:pt x="5542" y="448887"/>
                  <a:pt x="-2012" y="502046"/>
                  <a:pt x="16625" y="548640"/>
                </a:cubicBezTo>
                <a:cubicBezTo>
                  <a:pt x="23133" y="564911"/>
                  <a:pt x="51919" y="555545"/>
                  <a:pt x="66501" y="565265"/>
                </a:cubicBezTo>
                <a:cubicBezTo>
                  <a:pt x="106022" y="591611"/>
                  <a:pt x="81962" y="578731"/>
                  <a:pt x="141316" y="598516"/>
                </a:cubicBezTo>
                <a:lnTo>
                  <a:pt x="166254" y="606829"/>
                </a:lnTo>
                <a:cubicBezTo>
                  <a:pt x="196734" y="604058"/>
                  <a:pt x="227554" y="603835"/>
                  <a:pt x="257694" y="598516"/>
                </a:cubicBezTo>
                <a:cubicBezTo>
                  <a:pt x="274952" y="595470"/>
                  <a:pt x="307570" y="581890"/>
                  <a:pt x="307570" y="581890"/>
                </a:cubicBezTo>
                <a:cubicBezTo>
                  <a:pt x="369008" y="520456"/>
                  <a:pt x="273587" y="610915"/>
                  <a:pt x="349134" y="556952"/>
                </a:cubicBezTo>
                <a:cubicBezTo>
                  <a:pt x="361889" y="547841"/>
                  <a:pt x="369343" y="532396"/>
                  <a:pt x="382385" y="523701"/>
                </a:cubicBezTo>
                <a:cubicBezTo>
                  <a:pt x="399010" y="512617"/>
                  <a:pt x="418132" y="504578"/>
                  <a:pt x="432261" y="490450"/>
                </a:cubicBezTo>
                <a:lnTo>
                  <a:pt x="448887" y="473825"/>
                </a:ln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496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11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23888" y="128390"/>
            <a:ext cx="5110558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1400" b="1" dirty="0" smtClean="0"/>
              <a:t>INTERPRETACAO DE IMAGENS DE SATELITE PARA FINS DE SOLOS</a:t>
            </a:r>
          </a:p>
          <a:p>
            <a:pPr algn="just"/>
            <a:r>
              <a:rPr lang="pt-BR" sz="1400" b="1" dirty="0" smtClean="0"/>
              <a:t>A SEGUIR TEM-UMA UMA IMAGEM DO SATELITE PLANET. RESPONDA</a:t>
            </a:r>
          </a:p>
          <a:p>
            <a:pPr algn="just"/>
            <a:endParaRPr lang="pt-BR" sz="1400" b="1" dirty="0" smtClean="0"/>
          </a:p>
          <a:p>
            <a:pPr marL="342900" indent="-342900" algn="just">
              <a:buAutoNum type="alphaLcParenR"/>
            </a:pPr>
            <a:r>
              <a:rPr lang="pt-BR" sz="1400" dirty="0" smtClean="0"/>
              <a:t>Qual a resolução espacial deste satélite?</a:t>
            </a:r>
          </a:p>
          <a:p>
            <a:pPr marL="342900" indent="-342900" algn="just">
              <a:buAutoNum type="alphaLcParenR"/>
            </a:pPr>
            <a:r>
              <a:rPr lang="pt-BR" sz="1400" dirty="0" smtClean="0"/>
              <a:t>Indique na própria imagem onde deve ser um solo mais argiloso e um mais arenoso</a:t>
            </a:r>
          </a:p>
          <a:p>
            <a:pPr marL="342900" indent="-342900" algn="just">
              <a:buAutoNum type="alphaLcParenR"/>
            </a:pPr>
            <a:r>
              <a:rPr lang="pt-BR" sz="1400" dirty="0" smtClean="0"/>
              <a:t>Delimite (trace uma linha que separe solos levando em consideração as cores da imagem e a rede de drenagem</a:t>
            </a:r>
          </a:p>
        </p:txBody>
      </p:sp>
    </p:spTree>
    <p:extLst>
      <p:ext uri="{BB962C8B-B14F-4D97-AF65-F5344CB8AC3E}">
        <p14:creationId xmlns:p14="http://schemas.microsoft.com/office/powerpoint/2010/main" val="67347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ema do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ema do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o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Tema do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ema do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o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1334</TotalTime>
  <Words>323</Words>
  <Application>Microsoft Office PowerPoint</Application>
  <PresentationFormat>Apresentação na tela (4:3)</PresentationFormat>
  <Paragraphs>78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Alisson</dc:creator>
  <cp:lastModifiedBy>Usuario</cp:lastModifiedBy>
  <cp:revision>120</cp:revision>
  <dcterms:created xsi:type="dcterms:W3CDTF">2016-09-12T20:49:50Z</dcterms:created>
  <dcterms:modified xsi:type="dcterms:W3CDTF">2020-08-20T13:12:09Z</dcterms:modified>
</cp:coreProperties>
</file>