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sldIdLst>
    <p:sldId id="367" r:id="rId2"/>
    <p:sldId id="363" r:id="rId3"/>
    <p:sldId id="409" r:id="rId4"/>
    <p:sldId id="410" r:id="rId5"/>
    <p:sldId id="366" r:id="rId6"/>
    <p:sldId id="364" r:id="rId7"/>
    <p:sldId id="371" r:id="rId8"/>
    <p:sldId id="387" r:id="rId9"/>
    <p:sldId id="415" r:id="rId10"/>
    <p:sldId id="412" r:id="rId11"/>
    <p:sldId id="424" r:id="rId12"/>
    <p:sldId id="425" r:id="rId13"/>
    <p:sldId id="382" r:id="rId14"/>
    <p:sldId id="383" r:id="rId15"/>
    <p:sldId id="384" r:id="rId16"/>
    <p:sldId id="380" r:id="rId17"/>
    <p:sldId id="440" r:id="rId18"/>
    <p:sldId id="392" r:id="rId19"/>
    <p:sldId id="256" r:id="rId20"/>
    <p:sldId id="393" r:id="rId21"/>
    <p:sldId id="426" r:id="rId22"/>
    <p:sldId id="427" r:id="rId23"/>
    <p:sldId id="434" r:id="rId24"/>
    <p:sldId id="444" r:id="rId25"/>
    <p:sldId id="428" r:id="rId26"/>
    <p:sldId id="469" r:id="rId27"/>
    <p:sldId id="429" r:id="rId28"/>
    <p:sldId id="445" r:id="rId29"/>
    <p:sldId id="328" r:id="rId30"/>
    <p:sldId id="394" r:id="rId31"/>
    <p:sldId id="395" r:id="rId32"/>
    <p:sldId id="396" r:id="rId33"/>
    <p:sldId id="399" r:id="rId34"/>
    <p:sldId id="398" r:id="rId35"/>
    <p:sldId id="408" r:id="rId36"/>
    <p:sldId id="338" r:id="rId37"/>
    <p:sldId id="356" r:id="rId38"/>
    <p:sldId id="419" r:id="rId39"/>
    <p:sldId id="420" r:id="rId40"/>
    <p:sldId id="388" r:id="rId41"/>
    <p:sldId id="418" r:id="rId42"/>
    <p:sldId id="358" r:id="rId43"/>
    <p:sldId id="466" r:id="rId44"/>
    <p:sldId id="467" r:id="rId45"/>
    <p:sldId id="468" r:id="rId46"/>
    <p:sldId id="441" r:id="rId47"/>
  </p:sldIdLst>
  <p:sldSz cx="9144000" cy="6858000" type="screen4x3"/>
  <p:notesSz cx="7086600" cy="9372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FFFF"/>
    <a:srgbClr val="66FFFF"/>
    <a:srgbClr val="FFFFCC"/>
    <a:srgbClr val="CCCCFF"/>
    <a:srgbClr val="3399FF"/>
    <a:srgbClr val="FFFF00"/>
    <a:srgbClr val="FF33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6" autoAdjust="0"/>
    <p:restoredTop sz="94660"/>
  </p:normalViewPr>
  <p:slideViewPr>
    <p:cSldViewPr>
      <p:cViewPr varScale="1">
        <p:scale>
          <a:sx n="108" d="100"/>
          <a:sy n="108" d="100"/>
        </p:scale>
        <p:origin x="34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4" tIns="47407" rIns="94814" bIns="4740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4" tIns="47407" rIns="94814" bIns="474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703263"/>
            <a:ext cx="4687888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1350"/>
            <a:ext cx="51974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4" tIns="47407" rIns="94814" bIns="474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4" tIns="47407" rIns="94814" bIns="4740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4" tIns="47407" rIns="94814" bIns="474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4C805D-7F9D-482A-B1C4-80463AC380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BA321-1F01-465B-834C-AACED5D77C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3D39E-F1AC-429A-9944-5EA5FEAE864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9FB62-301A-43EF-803D-6AADC28EEC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16F55-CAD8-4244-B8A3-7B482ADB6CA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CF446-1AF3-49C3-8FB4-1DD1F107AE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ED6B1-60AE-47AA-8693-5B2007FB11A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AC397-26E0-487E-92C3-6A038B21F8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A3F9A-ECE5-4F0F-A7B3-56D5941442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5118A-AEF3-4A27-B129-C928BD751A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DC63-A785-4BCF-808C-8F735D5467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F8235-DF2D-47B0-81F6-9CB8BC1093E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10E61CD-68F2-45F4-A58E-83A97533504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amdemat@usp.br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55.emf"/><Relationship Id="rId7" Type="http://schemas.openxmlformats.org/officeDocument/2006/relationships/image" Target="../media/image58.jpe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Dematte\AppData\Roaming\PixelMetrics\CaptureWiz\LastCaptures\2015-04-08_16-50-23-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218" name="CaixaDeTexto 1"/>
          <p:cNvSpPr txBox="1">
            <a:spLocks noChangeArrowheads="1"/>
          </p:cNvSpPr>
          <p:nvPr/>
        </p:nvSpPr>
        <p:spPr bwMode="auto">
          <a:xfrm>
            <a:off x="971600" y="2232939"/>
            <a:ext cx="63357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/>
              <a:t>Tecnologia</a:t>
            </a:r>
            <a:r>
              <a:rPr lang="en-US" dirty="0"/>
              <a:t> do solo</a:t>
            </a:r>
          </a:p>
          <a:p>
            <a:pPr algn="ctr"/>
            <a:r>
              <a:rPr lang="en-US" dirty="0"/>
              <a:t>Jose Alexandre Dematte</a:t>
            </a:r>
          </a:p>
          <a:p>
            <a:pPr algn="ctr"/>
            <a:r>
              <a:rPr lang="en-US" dirty="0">
                <a:hlinkClick r:id="rId3"/>
              </a:rPr>
              <a:t>jamdemat@usp.br</a:t>
            </a:r>
            <a:endParaRPr lang="en-US" dirty="0"/>
          </a:p>
          <a:p>
            <a:pPr algn="ctr"/>
            <a:endParaRPr lang="pt-BR" dirty="0"/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0" y="548680"/>
            <a:ext cx="63357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Sistemas de </a:t>
            </a:r>
            <a:r>
              <a:rPr lang="en-US" b="1" dirty="0" err="1"/>
              <a:t>apoio</a:t>
            </a:r>
            <a:r>
              <a:rPr lang="en-US" b="1" dirty="0"/>
              <a:t> com vistas </a:t>
            </a:r>
            <a:r>
              <a:rPr lang="en-US" b="1" dirty="0" err="1"/>
              <a:t>ao</a:t>
            </a:r>
            <a:r>
              <a:rPr lang="en-US" b="1" dirty="0"/>
              <a:t> </a:t>
            </a:r>
            <a:r>
              <a:rPr lang="en-US" b="1" dirty="0" err="1"/>
              <a:t>aumento</a:t>
            </a:r>
            <a:r>
              <a:rPr lang="en-US" b="1" dirty="0"/>
              <a:t> da </a:t>
            </a:r>
            <a:r>
              <a:rPr lang="en-US" b="1" dirty="0" err="1"/>
              <a:t>produtividade</a:t>
            </a:r>
            <a:r>
              <a:rPr lang="en-US" b="1" dirty="0"/>
              <a:t>: </a:t>
            </a:r>
            <a:r>
              <a:rPr lang="en-US" b="1" dirty="0" err="1"/>
              <a:t>Ambientes</a:t>
            </a:r>
            <a:r>
              <a:rPr lang="en-US" b="1" dirty="0"/>
              <a:t> de </a:t>
            </a:r>
            <a:r>
              <a:rPr lang="en-US" b="1" dirty="0" err="1"/>
              <a:t>Produção</a:t>
            </a:r>
            <a:r>
              <a:rPr lang="en-US" b="1" dirty="0"/>
              <a:t> e </a:t>
            </a:r>
            <a:r>
              <a:rPr lang="en-US" b="1" dirty="0" err="1"/>
              <a:t>Grupos</a:t>
            </a:r>
            <a:r>
              <a:rPr lang="en-US" b="1" dirty="0"/>
              <a:t> de </a:t>
            </a:r>
            <a:r>
              <a:rPr lang="en-US" b="1" dirty="0" err="1"/>
              <a:t>manejo</a:t>
            </a:r>
            <a:r>
              <a:rPr lang="en-US" b="1" dirty="0"/>
              <a:t> com vistas a </a:t>
            </a:r>
            <a:r>
              <a:rPr lang="en-US" b="1" dirty="0" err="1"/>
              <a:t>várias</a:t>
            </a:r>
            <a:r>
              <a:rPr lang="en-US" b="1" dirty="0"/>
              <a:t> </a:t>
            </a:r>
            <a:r>
              <a:rPr lang="en-US" b="1" dirty="0" err="1"/>
              <a:t>culturas</a:t>
            </a:r>
            <a:endParaRPr lang="pt-BR" b="1" dirty="0"/>
          </a:p>
        </p:txBody>
      </p:sp>
      <p:pic>
        <p:nvPicPr>
          <p:cNvPr id="9220" name="Picture 4" descr="C:\Users\Dematte\AppData\Roaming\PixelMetrics\CaptureWiz\LastCaptures\2015-04-08_16-45-53-6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69777"/>
            <a:ext cx="1853115" cy="1388223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268760"/>
            <a:ext cx="216565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852936"/>
            <a:ext cx="21431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581128"/>
            <a:ext cx="2160240" cy="156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95738" y="404813"/>
            <a:ext cx="987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Clima</a:t>
            </a:r>
            <a:endParaRPr lang="pt-BR" b="1"/>
          </a:p>
          <a:p>
            <a:endParaRPr lang="pt-BR" b="1"/>
          </a:p>
          <a:p>
            <a:endParaRPr lang="pt-BR" b="1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900113" y="1938338"/>
            <a:ext cx="7659687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Baseado em características climáticas como precipitação,</a:t>
            </a:r>
          </a:p>
          <a:p>
            <a:r>
              <a:rPr lang="en-US" b="1"/>
              <a:t>Evapotranspiração, déficit hídrico</a:t>
            </a:r>
          </a:p>
          <a:p>
            <a:endParaRPr lang="en-US" b="1"/>
          </a:p>
          <a:p>
            <a:endParaRPr lang="en-US" b="1"/>
          </a:p>
          <a:p>
            <a:r>
              <a:rPr lang="en-US" b="1"/>
              <a:t>Base inicial: evapotranspiração</a:t>
            </a:r>
          </a:p>
          <a:p>
            <a:endParaRPr lang="en-US" b="1"/>
          </a:p>
          <a:p>
            <a:r>
              <a:rPr lang="en-US" b="1"/>
              <a:t>Regiões climáticas em três níveis: </a:t>
            </a:r>
          </a:p>
          <a:p>
            <a:endParaRPr lang="en-US" b="1"/>
          </a:p>
          <a:p>
            <a:r>
              <a:rPr lang="en-US" b="1"/>
              <a:t>3, 5 e 7 mm de evapotranspiração por dia</a:t>
            </a:r>
          </a:p>
          <a:p>
            <a:endParaRPr lang="en-US" b="1"/>
          </a:p>
          <a:p>
            <a:r>
              <a:rPr lang="en-US" b="1"/>
              <a:t>Hoje com dados de déficit hídrico</a:t>
            </a:r>
            <a:endParaRPr lang="pt-BR" b="1"/>
          </a:p>
          <a:p>
            <a:endParaRPr lang="pt-BR" b="1"/>
          </a:p>
          <a:p>
            <a:endParaRPr lang="pt-BR" b="1"/>
          </a:p>
        </p:txBody>
      </p:sp>
      <p:grpSp>
        <p:nvGrpSpPr>
          <p:cNvPr id="2" name="Grupo 27"/>
          <p:cNvGrpSpPr/>
          <p:nvPr/>
        </p:nvGrpSpPr>
        <p:grpSpPr>
          <a:xfrm>
            <a:off x="1043608" y="260648"/>
            <a:ext cx="1514723" cy="1512168"/>
            <a:chOff x="1475656" y="260648"/>
            <a:chExt cx="1082675" cy="1081088"/>
          </a:xfrm>
          <a:solidFill>
            <a:schemeClr val="accent2"/>
          </a:solidFill>
        </p:grpSpPr>
        <p:sp>
          <p:nvSpPr>
            <p:cNvPr id="9" name="Nuvem 8"/>
            <p:cNvSpPr/>
            <p:nvPr/>
          </p:nvSpPr>
          <p:spPr bwMode="auto">
            <a:xfrm>
              <a:off x="1475656" y="260648"/>
              <a:ext cx="1071562" cy="500063"/>
            </a:xfrm>
            <a:prstGeom prst="cloud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cxnSp>
          <p:nvCxnSpPr>
            <p:cNvPr id="10" name="Conector reto 9"/>
            <p:cNvCxnSpPr/>
            <p:nvPr/>
          </p:nvCxnSpPr>
          <p:spPr bwMode="auto">
            <a:xfrm rot="5400000">
              <a:off x="1797918" y="129569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 bwMode="auto">
            <a:xfrm rot="5400000">
              <a:off x="2297981" y="1295698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 bwMode="auto">
            <a:xfrm rot="5400000">
              <a:off x="1583606" y="115282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 bwMode="auto">
            <a:xfrm rot="5400000">
              <a:off x="2083668" y="122426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 bwMode="auto">
            <a:xfrm rot="5400000">
              <a:off x="1655043" y="10813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 bwMode="auto">
            <a:xfrm rot="5400000">
              <a:off x="2440856" y="86707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 bwMode="auto">
            <a:xfrm rot="5400000">
              <a:off x="1797918" y="10813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 bwMode="auto">
            <a:xfrm rot="5400000">
              <a:off x="1512168" y="100994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 bwMode="auto">
            <a:xfrm rot="5400000">
              <a:off x="1655043" y="867073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 bwMode="auto">
            <a:xfrm rot="5400000">
              <a:off x="1940793" y="93851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 bwMode="auto">
            <a:xfrm rot="5400000">
              <a:off x="2297981" y="86707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 bwMode="auto">
            <a:xfrm rot="5400000">
              <a:off x="2440856" y="1081386"/>
              <a:ext cx="71437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 bwMode="auto">
            <a:xfrm rot="5400000">
              <a:off x="2521818" y="1305223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 bwMode="auto">
            <a:xfrm rot="5400000">
              <a:off x="2236068" y="116234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 bwMode="auto">
            <a:xfrm rot="5400000">
              <a:off x="2155106" y="938511"/>
              <a:ext cx="71437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 bwMode="auto">
            <a:xfrm rot="5400000">
              <a:off x="1512168" y="129569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 bwMode="auto">
            <a:xfrm rot="5400000">
              <a:off x="1950318" y="12337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 bwMode="auto">
            <a:xfrm rot="5400000">
              <a:off x="2093193" y="109091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38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620713"/>
            <a:ext cx="691356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115616" y="883235"/>
            <a:ext cx="2934767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600" b="1" dirty="0">
                <a:cs typeface="Times New Roman" pitchFamily="18" charset="0"/>
              </a:rPr>
              <a:t>Histórico</a:t>
            </a:r>
            <a:endParaRPr lang="pt-BR" sz="1600" dirty="0"/>
          </a:p>
        </p:txBody>
      </p:sp>
      <p:sp>
        <p:nvSpPr>
          <p:cNvPr id="4" name="Retângulo 3"/>
          <p:cNvSpPr/>
          <p:nvPr/>
        </p:nvSpPr>
        <p:spPr bwMode="auto">
          <a:xfrm>
            <a:off x="1259632" y="2852936"/>
            <a:ext cx="1008112" cy="2880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987824" y="2852936"/>
            <a:ext cx="792088" cy="2880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1403648" y="3976928"/>
            <a:ext cx="792088" cy="2880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3058164" y="3990996"/>
            <a:ext cx="792088" cy="2880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2267744" y="2852936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 w="28575">
                <a:solidFill>
                  <a:schemeClr val="accent6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2267744" y="3356992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 w="28575">
                <a:solidFill>
                  <a:schemeClr val="accent6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259632" y="3284984"/>
            <a:ext cx="2664296" cy="288032"/>
          </a:xfrm>
          <a:prstGeom prst="rect">
            <a:avLst/>
          </a:prstGeom>
          <a:noFill/>
          <a:ln w="2857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1331640" y="4005064"/>
            <a:ext cx="2664296" cy="288032"/>
          </a:xfrm>
          <a:prstGeom prst="rect">
            <a:avLst/>
          </a:prstGeom>
          <a:noFill/>
          <a:ln w="2857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260350"/>
            <a:ext cx="860425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827584" y="764704"/>
            <a:ext cx="2789033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600" b="1" dirty="0">
                <a:cs typeface="Times New Roman" pitchFamily="18" charset="0"/>
              </a:rPr>
              <a:t>Relação solos e produtividade</a:t>
            </a:r>
            <a:endParaRPr lang="pt-BR" sz="1600" dirty="0"/>
          </a:p>
        </p:txBody>
      </p:sp>
      <p:sp>
        <p:nvSpPr>
          <p:cNvPr id="4" name="Retângulo 3"/>
          <p:cNvSpPr/>
          <p:nvPr/>
        </p:nvSpPr>
        <p:spPr bwMode="auto">
          <a:xfrm>
            <a:off x="1475656" y="2420888"/>
            <a:ext cx="3024336" cy="2880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1628056" y="4797152"/>
            <a:ext cx="3024336" cy="2880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1547664" y="2708920"/>
            <a:ext cx="2880320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475656" y="3198908"/>
            <a:ext cx="2952328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1520" y="5589240"/>
            <a:ext cx="8063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Ambientes</a:t>
            </a:r>
            <a:r>
              <a:rPr lang="en-US" dirty="0"/>
              <a:t> = </a:t>
            </a:r>
            <a:r>
              <a:rPr lang="en-US" dirty="0" err="1"/>
              <a:t>combinacao</a:t>
            </a:r>
            <a:r>
              <a:rPr lang="en-US" dirty="0"/>
              <a:t> entre </a:t>
            </a:r>
            <a:r>
              <a:rPr lang="en-US" dirty="0" err="1"/>
              <a:t>nome</a:t>
            </a:r>
            <a:r>
              <a:rPr lang="en-US" dirty="0"/>
              <a:t> solo, </a:t>
            </a:r>
            <a:r>
              <a:rPr lang="en-US" dirty="0" err="1"/>
              <a:t>textura</a:t>
            </a:r>
            <a:r>
              <a:rPr lang="en-US" dirty="0"/>
              <a:t> e </a:t>
            </a:r>
            <a:r>
              <a:rPr lang="en-US" dirty="0" err="1"/>
              <a:t>fertilidade</a:t>
            </a:r>
            <a:endParaRPr lang="pt-BR" dirty="0"/>
          </a:p>
        </p:txBody>
      </p:sp>
      <p:cxnSp>
        <p:nvCxnSpPr>
          <p:cNvPr id="10" name="Conector de seta reta 9"/>
          <p:cNvCxnSpPr/>
          <p:nvPr/>
        </p:nvCxnSpPr>
        <p:spPr bwMode="auto">
          <a:xfrm>
            <a:off x="4499992" y="5949280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tângulo 10"/>
          <p:cNvSpPr/>
          <p:nvPr/>
        </p:nvSpPr>
        <p:spPr bwMode="auto">
          <a:xfrm>
            <a:off x="827584" y="2861320"/>
            <a:ext cx="3752800" cy="27964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36512" y="6237312"/>
            <a:ext cx="931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Profundidade</a:t>
            </a:r>
            <a:r>
              <a:rPr lang="en-US" dirty="0"/>
              <a:t>, </a:t>
            </a:r>
            <a:r>
              <a:rPr lang="en-US" dirty="0" err="1"/>
              <a:t>permeabilidade</a:t>
            </a:r>
            <a:r>
              <a:rPr lang="en-US" dirty="0"/>
              <a:t>, </a:t>
            </a:r>
            <a:r>
              <a:rPr lang="en-US" dirty="0" err="1"/>
              <a:t>armazenamento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, </a:t>
            </a:r>
            <a:r>
              <a:rPr lang="en-US" dirty="0" err="1"/>
              <a:t>dinamica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agua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 bwMode="auto">
          <a:xfrm>
            <a:off x="4211960" y="5661248"/>
            <a:ext cx="1296144" cy="3600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igitaliz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166938"/>
            <a:ext cx="6227763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Line 5"/>
          <p:cNvSpPr>
            <a:spLocks noChangeShapeType="1"/>
          </p:cNvSpPr>
          <p:nvPr/>
        </p:nvSpPr>
        <p:spPr bwMode="auto">
          <a:xfrm>
            <a:off x="6659563" y="2155825"/>
            <a:ext cx="0" cy="352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6858000" y="3921125"/>
            <a:ext cx="1746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/>
              <a:t>Aumentam fatores </a:t>
            </a:r>
          </a:p>
          <a:p>
            <a:r>
              <a:rPr lang="pt-BR" sz="1600"/>
              <a:t>limitantes</a:t>
            </a:r>
          </a:p>
          <a:p>
            <a:r>
              <a:rPr lang="pt-BR" sz="1600"/>
              <a:t>Fertilidade, textura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34925" y="1320800"/>
            <a:ext cx="3375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Argilosos, bem drenados, </a:t>
            </a:r>
          </a:p>
          <a:p>
            <a:r>
              <a:rPr lang="pt-BR"/>
              <a:t>eutroficos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395288" y="6186488"/>
            <a:ext cx="3722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Arenosos, álicos, pedregosos</a:t>
            </a:r>
          </a:p>
        </p:txBody>
      </p:sp>
      <p:sp>
        <p:nvSpPr>
          <p:cNvPr id="18439" name="Line 9"/>
          <p:cNvSpPr>
            <a:spLocks noChangeShapeType="1"/>
          </p:cNvSpPr>
          <p:nvPr/>
        </p:nvSpPr>
        <p:spPr bwMode="auto">
          <a:xfrm>
            <a:off x="1116013" y="5394325"/>
            <a:ext cx="7143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8440" name="Line 10"/>
          <p:cNvSpPr>
            <a:spLocks noChangeShapeType="1"/>
          </p:cNvSpPr>
          <p:nvPr/>
        </p:nvSpPr>
        <p:spPr bwMode="auto">
          <a:xfrm flipH="1" flipV="1">
            <a:off x="395288" y="2154238"/>
            <a:ext cx="576262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8441" name="CaixaDeTexto 10"/>
          <p:cNvSpPr txBox="1">
            <a:spLocks noChangeArrowheads="1"/>
          </p:cNvSpPr>
          <p:nvPr/>
        </p:nvSpPr>
        <p:spPr bwMode="auto">
          <a:xfrm>
            <a:off x="2987824" y="188640"/>
            <a:ext cx="2672526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/>
              <a:t>Sistemas existentes</a:t>
            </a:r>
            <a:endParaRPr lang="en-US" b="1" dirty="0"/>
          </a:p>
        </p:txBody>
      </p:sp>
      <p:sp>
        <p:nvSpPr>
          <p:cNvPr id="18442" name="CaixaDeTexto 11"/>
          <p:cNvSpPr txBox="1">
            <a:spLocks noChangeArrowheads="1"/>
          </p:cNvSpPr>
          <p:nvPr/>
        </p:nvSpPr>
        <p:spPr bwMode="auto">
          <a:xfrm>
            <a:off x="25400" y="928688"/>
            <a:ext cx="1938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u="sng"/>
              <a:t>Sistema CTC</a:t>
            </a:r>
            <a:endParaRPr lang="en-US" b="1" u="sng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36525"/>
            <a:ext cx="6985000" cy="679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aixaDeTexto 4"/>
          <p:cNvSpPr txBox="1">
            <a:spLocks noChangeArrowheads="1"/>
          </p:cNvSpPr>
          <p:nvPr/>
        </p:nvSpPr>
        <p:spPr bwMode="auto">
          <a:xfrm>
            <a:off x="0" y="2286000"/>
            <a:ext cx="12112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 u="sng" dirty="0"/>
              <a:t>Sistema</a:t>
            </a:r>
          </a:p>
          <a:p>
            <a:pPr algn="ctr"/>
            <a:r>
              <a:rPr lang="pt-BR" b="1" u="sng" dirty="0"/>
              <a:t>IAC</a:t>
            </a:r>
            <a:endParaRPr lang="en-US" b="1" u="sng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Dematte\AppData\Roaming\PixelMetrics\CaptureWiz\LastCaptures\2015-04-08_16-23-50-9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6632"/>
            <a:ext cx="5610225" cy="3781425"/>
          </a:xfrm>
          <a:prstGeom prst="rect">
            <a:avLst/>
          </a:prstGeom>
          <a:noFill/>
        </p:spPr>
      </p:pic>
      <p:sp>
        <p:nvSpPr>
          <p:cNvPr id="3" name="CaixaDeTexto 4"/>
          <p:cNvSpPr txBox="1">
            <a:spLocks noChangeArrowheads="1"/>
          </p:cNvSpPr>
          <p:nvPr/>
        </p:nvSpPr>
        <p:spPr bwMode="auto">
          <a:xfrm>
            <a:off x="323528" y="140439"/>
            <a:ext cx="16289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 u="sng" dirty="0"/>
              <a:t>Sistema</a:t>
            </a:r>
          </a:p>
          <a:p>
            <a:pPr algn="ctr"/>
            <a:r>
              <a:rPr lang="pt-BR" b="1" u="sng" dirty="0" err="1"/>
              <a:t>Demattê</a:t>
            </a:r>
            <a:r>
              <a:rPr lang="pt-BR" b="1" u="sng" dirty="0"/>
              <a:t> &amp;</a:t>
            </a:r>
          </a:p>
          <a:p>
            <a:pPr algn="ctr"/>
            <a:r>
              <a:rPr lang="pt-BR" b="1" u="sng" dirty="0"/>
              <a:t> </a:t>
            </a:r>
            <a:r>
              <a:rPr lang="pt-BR" b="1" u="sng" dirty="0" err="1"/>
              <a:t>Demattê</a:t>
            </a:r>
            <a:endParaRPr lang="en-US" b="1" u="sng" dirty="0"/>
          </a:p>
        </p:txBody>
      </p:sp>
      <p:graphicFrame>
        <p:nvGraphicFramePr>
          <p:cNvPr id="4" name="Group 4"/>
          <p:cNvGraphicFramePr>
            <a:graphicFrameLocks noGrp="1"/>
          </p:cNvGraphicFramePr>
          <p:nvPr/>
        </p:nvGraphicFramePr>
        <p:xfrm>
          <a:off x="1979712" y="4077072"/>
          <a:ext cx="6127750" cy="2651760"/>
        </p:xfrm>
        <a:graphic>
          <a:graphicData uri="http://schemas.openxmlformats.org/drawingml/2006/table">
            <a:tbl>
              <a:tblPr/>
              <a:tblGrid>
                <a:gridCol w="1900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Ambientes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Potencial de Produtividade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Produtividade Potencial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Ton/ha (média 5 cortes)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F6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F6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Maior 95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F6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2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Alto/médio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2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91-95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2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Médio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86-90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B6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Médio/baixo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B6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81-85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B6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Baixo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76-80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Muito Baixo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71-75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Extremamente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baixo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 70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Dematte\AppData\Roaming\PixelMetrics\CaptureWiz\LastCaptures\2015-04-08_14-59-28-8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84983"/>
            <a:ext cx="3816424" cy="3145653"/>
          </a:xfrm>
          <a:prstGeom prst="rect">
            <a:avLst/>
          </a:prstGeom>
          <a:noFill/>
        </p:spPr>
      </p:pic>
      <p:pic>
        <p:nvPicPr>
          <p:cNvPr id="56324" name="Picture 4" descr="C:\Users\Dematte\AppData\Roaming\PixelMetrics\CaptureWiz\LastCaptures\2015-04-08_15-00-22-5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5" y="476672"/>
            <a:ext cx="3816425" cy="2664296"/>
          </a:xfrm>
          <a:prstGeom prst="rect">
            <a:avLst/>
          </a:prstGeom>
          <a:noFill/>
        </p:spPr>
      </p:pic>
      <p:sp>
        <p:nvSpPr>
          <p:cNvPr id="4" name="Seta em curva para a direita 3"/>
          <p:cNvSpPr/>
          <p:nvPr/>
        </p:nvSpPr>
        <p:spPr bwMode="auto">
          <a:xfrm>
            <a:off x="107504" y="1772816"/>
            <a:ext cx="864096" cy="288032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3528" y="44624"/>
            <a:ext cx="76027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Transformação</a:t>
            </a:r>
            <a:r>
              <a:rPr lang="en-US" dirty="0"/>
              <a:t> da </a:t>
            </a:r>
            <a:r>
              <a:rPr lang="en-US" dirty="0" err="1"/>
              <a:t>classe</a:t>
            </a:r>
            <a:r>
              <a:rPr lang="en-US" dirty="0"/>
              <a:t> de solo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Ambientes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endParaRPr lang="pt-BR" dirty="0"/>
          </a:p>
        </p:txBody>
      </p:sp>
      <p:sp>
        <p:nvSpPr>
          <p:cNvPr id="6" name="Seta para a direita 5"/>
          <p:cNvSpPr/>
          <p:nvPr/>
        </p:nvSpPr>
        <p:spPr bwMode="auto">
          <a:xfrm>
            <a:off x="5076056" y="2060848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eta para a direita 6"/>
          <p:cNvSpPr/>
          <p:nvPr/>
        </p:nvSpPr>
        <p:spPr bwMode="auto">
          <a:xfrm>
            <a:off x="5076056" y="4581128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80112" y="1827401"/>
            <a:ext cx="300114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 err="1"/>
              <a:t>Manejo</a:t>
            </a:r>
            <a:r>
              <a:rPr lang="en-US" sz="1400" dirty="0"/>
              <a:t> do solo</a:t>
            </a:r>
          </a:p>
          <a:p>
            <a:r>
              <a:rPr lang="en-US" sz="1400" dirty="0"/>
              <a:t>* </a:t>
            </a:r>
            <a:r>
              <a:rPr lang="en-US" sz="1400" dirty="0" err="1"/>
              <a:t>Conservação</a:t>
            </a:r>
            <a:endParaRPr lang="en-US" sz="1400" dirty="0"/>
          </a:p>
          <a:p>
            <a:r>
              <a:rPr lang="en-US" sz="1400" dirty="0"/>
              <a:t>* </a:t>
            </a:r>
            <a:r>
              <a:rPr lang="en-US" sz="1400" dirty="0" err="1"/>
              <a:t>Riscos</a:t>
            </a:r>
            <a:r>
              <a:rPr lang="en-US" sz="1400" dirty="0"/>
              <a:t> de </a:t>
            </a:r>
            <a:r>
              <a:rPr lang="en-US" sz="1400" dirty="0" err="1"/>
              <a:t>compactação</a:t>
            </a:r>
            <a:endParaRPr lang="en-US" sz="1400" dirty="0"/>
          </a:p>
          <a:p>
            <a:r>
              <a:rPr lang="en-US" sz="1400" dirty="0"/>
              <a:t>* </a:t>
            </a:r>
            <a:r>
              <a:rPr lang="en-US" sz="1400" dirty="0" err="1"/>
              <a:t>Riscos</a:t>
            </a:r>
            <a:r>
              <a:rPr lang="en-US" sz="1400" dirty="0"/>
              <a:t> de </a:t>
            </a:r>
            <a:r>
              <a:rPr lang="en-US" sz="1400" dirty="0" err="1"/>
              <a:t>ataque</a:t>
            </a:r>
            <a:r>
              <a:rPr lang="en-US" sz="1400" dirty="0"/>
              <a:t> de </a:t>
            </a:r>
            <a:r>
              <a:rPr lang="en-US" sz="1400" dirty="0" err="1"/>
              <a:t>praga</a:t>
            </a:r>
            <a:r>
              <a:rPr lang="en-US" sz="1400" dirty="0"/>
              <a:t> do solo</a:t>
            </a:r>
          </a:p>
          <a:p>
            <a:r>
              <a:rPr lang="en-US" sz="1400" dirty="0"/>
              <a:t>* </a:t>
            </a:r>
            <a:r>
              <a:rPr lang="en-US" sz="1400" dirty="0" err="1"/>
              <a:t>Relação</a:t>
            </a:r>
            <a:r>
              <a:rPr lang="en-US" sz="1400" dirty="0"/>
              <a:t> com </a:t>
            </a:r>
            <a:r>
              <a:rPr lang="en-US" sz="1400" dirty="0" err="1"/>
              <a:t>época</a:t>
            </a:r>
            <a:r>
              <a:rPr lang="en-US" sz="1400" dirty="0"/>
              <a:t> </a:t>
            </a:r>
            <a:r>
              <a:rPr lang="en-US" sz="1400" dirty="0" err="1"/>
              <a:t>plantio</a:t>
            </a:r>
            <a:r>
              <a:rPr lang="en-US" sz="1400" dirty="0"/>
              <a:t> e </a:t>
            </a:r>
            <a:r>
              <a:rPr lang="en-US" sz="1400" dirty="0" err="1"/>
              <a:t>colheita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80112" y="3773358"/>
            <a:ext cx="33858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 err="1"/>
              <a:t>Estima</a:t>
            </a:r>
            <a:r>
              <a:rPr lang="en-US" sz="1400" dirty="0"/>
              <a:t> o </a:t>
            </a:r>
            <a:r>
              <a:rPr lang="en-US" sz="1400" dirty="0" err="1"/>
              <a:t>potencial</a:t>
            </a:r>
            <a:r>
              <a:rPr lang="en-US" sz="1400" dirty="0"/>
              <a:t> de </a:t>
            </a:r>
            <a:r>
              <a:rPr lang="en-US" sz="1400" dirty="0" err="1"/>
              <a:t>produtividade</a:t>
            </a:r>
            <a:r>
              <a:rPr lang="en-US" sz="1400" dirty="0"/>
              <a:t> </a:t>
            </a:r>
            <a:r>
              <a:rPr lang="en-US" sz="1400" dirty="0" err="1"/>
              <a:t>futura</a:t>
            </a:r>
            <a:endParaRPr lang="en-US" sz="1400" dirty="0"/>
          </a:p>
          <a:p>
            <a:r>
              <a:rPr lang="en-US" sz="1400" dirty="0"/>
              <a:t>* </a:t>
            </a:r>
            <a:r>
              <a:rPr lang="en-US" sz="1400" dirty="0" err="1"/>
              <a:t>Indica</a:t>
            </a:r>
            <a:r>
              <a:rPr lang="en-US" sz="1400" dirty="0"/>
              <a:t> a meta a ser </a:t>
            </a:r>
            <a:r>
              <a:rPr lang="en-US" sz="1400" dirty="0" err="1"/>
              <a:t>atingida</a:t>
            </a:r>
            <a:r>
              <a:rPr lang="en-US" sz="1400" dirty="0"/>
              <a:t> </a:t>
            </a:r>
            <a:r>
              <a:rPr lang="en-US" sz="1400" dirty="0" err="1"/>
              <a:t>pela</a:t>
            </a:r>
            <a:r>
              <a:rPr lang="en-US" sz="1400" dirty="0"/>
              <a:t> </a:t>
            </a:r>
            <a:r>
              <a:rPr lang="en-US" sz="1400" dirty="0" err="1"/>
              <a:t>área</a:t>
            </a:r>
            <a:endParaRPr lang="en-US" sz="1400" dirty="0"/>
          </a:p>
          <a:p>
            <a:r>
              <a:rPr lang="en-US" sz="1400" dirty="0"/>
              <a:t>* </a:t>
            </a:r>
            <a:r>
              <a:rPr lang="en-US" sz="1400" dirty="0" err="1"/>
              <a:t>Pela</a:t>
            </a:r>
            <a:r>
              <a:rPr lang="en-US" sz="1400" dirty="0"/>
              <a:t> </a:t>
            </a:r>
            <a:r>
              <a:rPr lang="en-US" sz="1400" dirty="0" err="1"/>
              <a:t>comparação</a:t>
            </a:r>
            <a:r>
              <a:rPr lang="en-US" sz="1400" dirty="0"/>
              <a:t> entre </a:t>
            </a:r>
            <a:r>
              <a:rPr lang="en-US" sz="1400" dirty="0" err="1"/>
              <a:t>potencial</a:t>
            </a:r>
            <a:r>
              <a:rPr lang="en-US" sz="1400" dirty="0"/>
              <a:t> e real, </a:t>
            </a:r>
          </a:p>
          <a:p>
            <a:r>
              <a:rPr lang="en-US" sz="1400" dirty="0" err="1"/>
              <a:t>determina</a:t>
            </a:r>
            <a:r>
              <a:rPr lang="en-US" sz="1400" dirty="0"/>
              <a:t>-se Se o </a:t>
            </a:r>
            <a:r>
              <a:rPr lang="en-US" sz="1400" dirty="0" err="1"/>
              <a:t>manejo</a:t>
            </a:r>
            <a:r>
              <a:rPr lang="en-US" sz="1400" dirty="0"/>
              <a:t> </a:t>
            </a:r>
            <a:r>
              <a:rPr lang="en-US" sz="1400" dirty="0" err="1"/>
              <a:t>esta</a:t>
            </a:r>
            <a:r>
              <a:rPr lang="en-US" sz="1400" dirty="0"/>
              <a:t> </a:t>
            </a:r>
            <a:r>
              <a:rPr lang="en-US" sz="1400" dirty="0" err="1"/>
              <a:t>adequado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* </a:t>
            </a:r>
            <a:r>
              <a:rPr lang="en-US" sz="1400" dirty="0" err="1"/>
              <a:t>Manejo</a:t>
            </a:r>
            <a:r>
              <a:rPr lang="en-US" sz="1400" dirty="0"/>
              <a:t> varietal</a:t>
            </a:r>
          </a:p>
          <a:p>
            <a:r>
              <a:rPr lang="en-US" sz="1400" dirty="0"/>
              <a:t>* </a:t>
            </a:r>
            <a:r>
              <a:rPr lang="en-US" sz="1400" dirty="0" err="1"/>
              <a:t>Épocas</a:t>
            </a:r>
            <a:r>
              <a:rPr lang="en-US" sz="1400" dirty="0"/>
              <a:t> de </a:t>
            </a:r>
            <a:r>
              <a:rPr lang="en-US" sz="1400" dirty="0" err="1"/>
              <a:t>plantio</a:t>
            </a:r>
            <a:r>
              <a:rPr lang="en-US" sz="1400" dirty="0"/>
              <a:t> e </a:t>
            </a:r>
            <a:r>
              <a:rPr lang="en-US" sz="1400" dirty="0" err="1"/>
              <a:t>colheita</a:t>
            </a:r>
            <a:endParaRPr lang="en-US" sz="1400" dirty="0"/>
          </a:p>
          <a:p>
            <a:r>
              <a:rPr lang="en-US" sz="1400" dirty="0"/>
              <a:t>* </a:t>
            </a:r>
            <a:r>
              <a:rPr lang="en-US" sz="1400" dirty="0" err="1"/>
              <a:t>Alocação</a:t>
            </a:r>
            <a:r>
              <a:rPr lang="en-US" sz="1400" dirty="0"/>
              <a:t> da </a:t>
            </a:r>
            <a:r>
              <a:rPr lang="en-US" sz="1400" dirty="0" err="1"/>
              <a:t>variedade</a:t>
            </a:r>
            <a:r>
              <a:rPr lang="en-US" sz="1400" dirty="0"/>
              <a:t> </a:t>
            </a:r>
            <a:r>
              <a:rPr lang="en-US" sz="1400" dirty="0" err="1"/>
              <a:t>certa</a:t>
            </a:r>
            <a:r>
              <a:rPr lang="en-US" sz="1400" dirty="0"/>
              <a:t> no local </a:t>
            </a:r>
            <a:r>
              <a:rPr lang="en-US" sz="1400" dirty="0" err="1"/>
              <a:t>certo</a:t>
            </a:r>
            <a:endParaRPr lang="en-US" sz="1400" dirty="0"/>
          </a:p>
        </p:txBody>
      </p:sp>
      <p:sp>
        <p:nvSpPr>
          <p:cNvPr id="10" name="Seta para a direita 9"/>
          <p:cNvSpPr/>
          <p:nvPr/>
        </p:nvSpPr>
        <p:spPr bwMode="auto">
          <a:xfrm>
            <a:off x="5004048" y="548680"/>
            <a:ext cx="1224136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251377" y="476672"/>
            <a:ext cx="27702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/>
              <a:t>Base </a:t>
            </a:r>
            <a:r>
              <a:rPr lang="en-US" sz="1400" dirty="0" err="1"/>
              <a:t>para</a:t>
            </a:r>
            <a:r>
              <a:rPr lang="en-US" sz="1400" dirty="0"/>
              <a:t> </a:t>
            </a:r>
            <a:r>
              <a:rPr lang="en-US" sz="1400" b="1" dirty="0" err="1"/>
              <a:t>agricultura</a:t>
            </a:r>
            <a:r>
              <a:rPr lang="en-US" sz="1400" b="1" dirty="0"/>
              <a:t> de </a:t>
            </a:r>
            <a:r>
              <a:rPr lang="en-US" sz="1400" b="1" dirty="0" err="1"/>
              <a:t>precisão</a:t>
            </a:r>
            <a:endParaRPr lang="en-US" sz="1400" b="1" dirty="0"/>
          </a:p>
          <a:p>
            <a:pPr>
              <a:buFont typeface="Arial" charset="0"/>
              <a:buChar char="•"/>
            </a:pPr>
            <a:r>
              <a:rPr lang="en-US" sz="1400" dirty="0" err="1"/>
              <a:t>Otimiza</a:t>
            </a:r>
            <a:r>
              <a:rPr lang="en-US" sz="1400" dirty="0"/>
              <a:t> </a:t>
            </a:r>
            <a:r>
              <a:rPr lang="en-US" sz="1400" dirty="0" err="1"/>
              <a:t>locais</a:t>
            </a:r>
            <a:r>
              <a:rPr lang="en-US" sz="1400" dirty="0"/>
              <a:t> de </a:t>
            </a:r>
            <a:r>
              <a:rPr lang="en-US" sz="1400" dirty="0" err="1"/>
              <a:t>amostragem</a:t>
            </a:r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 err="1"/>
              <a:t>Relaciona</a:t>
            </a:r>
            <a:r>
              <a:rPr lang="en-US" sz="1400" dirty="0"/>
              <a:t> </a:t>
            </a:r>
            <a:r>
              <a:rPr lang="en-US" sz="1400" dirty="0" err="1"/>
              <a:t>problemas</a:t>
            </a:r>
            <a:r>
              <a:rPr lang="en-US" sz="1400" dirty="0"/>
              <a:t> de </a:t>
            </a:r>
            <a:r>
              <a:rPr lang="en-US" sz="1400" dirty="0" err="1"/>
              <a:t>produção</a:t>
            </a:r>
            <a:r>
              <a:rPr lang="en-US" sz="1400" dirty="0"/>
              <a:t> </a:t>
            </a:r>
          </a:p>
          <a:p>
            <a:r>
              <a:rPr lang="en-US" sz="1400" dirty="0"/>
              <a:t>com </a:t>
            </a:r>
            <a:r>
              <a:rPr lang="en-US" sz="1400" dirty="0" err="1"/>
              <a:t>tipo</a:t>
            </a:r>
            <a:r>
              <a:rPr lang="en-US" sz="1400" dirty="0"/>
              <a:t> de solo</a:t>
            </a:r>
            <a:endParaRPr lang="pt-BR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2726922"/>
            <a:ext cx="5454606" cy="311234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668368" y="3645024"/>
            <a:ext cx="88671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Textura</a:t>
            </a:r>
            <a:endParaRPr lang="pt-BR" sz="18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038879" y="3638055"/>
            <a:ext cx="14285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Profundidade</a:t>
            </a:r>
            <a:endParaRPr lang="pt-BR" sz="18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168100" y="3617730"/>
            <a:ext cx="74892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Nome</a:t>
            </a:r>
            <a:endParaRPr lang="pt-BR" sz="1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488264" y="3645024"/>
            <a:ext cx="118494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Fertilidade</a:t>
            </a:r>
            <a:endParaRPr lang="pt-BR" sz="18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493945" y="3638055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Agua</a:t>
            </a:r>
            <a:endParaRPr lang="pt-BR" sz="1800" dirty="0"/>
          </a:p>
        </p:txBody>
      </p:sp>
      <p:graphicFrame>
        <p:nvGraphicFramePr>
          <p:cNvPr id="20" name="Object 155"/>
          <p:cNvGraphicFramePr>
            <a:graphicFrameLocks noChangeAspect="1"/>
          </p:cNvGraphicFramePr>
          <p:nvPr/>
        </p:nvGraphicFramePr>
        <p:xfrm>
          <a:off x="6630616" y="1405505"/>
          <a:ext cx="1337156" cy="132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3" imgW="3914939" imgH="3857835" progId="PBrush">
                  <p:embed/>
                </p:oleObj>
              </mc:Choice>
              <mc:Fallback>
                <p:oleObj name="Imagem de Bitmap" r:id="rId3" imgW="3914939" imgH="3857835" progId="PBrush">
                  <p:embed/>
                  <p:pic>
                    <p:nvPicPr>
                      <p:cNvPr id="20" name="Object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616" y="1405505"/>
                        <a:ext cx="1337156" cy="132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ixaDeTexto 20"/>
          <p:cNvSpPr txBox="1"/>
          <p:nvPr/>
        </p:nvSpPr>
        <p:spPr>
          <a:xfrm>
            <a:off x="6624521" y="1352242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Mapa</a:t>
            </a:r>
            <a:r>
              <a:rPr lang="en-US" sz="1200" dirty="0"/>
              <a:t>  </a:t>
            </a:r>
            <a:r>
              <a:rPr lang="en-US" sz="1200" dirty="0" err="1"/>
              <a:t>pedologico</a:t>
            </a:r>
            <a:endParaRPr lang="pt-BR" sz="1200" dirty="0"/>
          </a:p>
        </p:txBody>
      </p:sp>
      <p:grpSp>
        <p:nvGrpSpPr>
          <p:cNvPr id="22" name="Agrupar 21"/>
          <p:cNvGrpSpPr/>
          <p:nvPr/>
        </p:nvGrpSpPr>
        <p:grpSpPr>
          <a:xfrm>
            <a:off x="6801954" y="2692582"/>
            <a:ext cx="971311" cy="1114460"/>
            <a:chOff x="2659380" y="4053436"/>
            <a:chExt cx="1654081" cy="1950743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9380" y="4053436"/>
              <a:ext cx="1654081" cy="1940016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9380" y="5219483"/>
              <a:ext cx="532717" cy="784696"/>
            </a:xfrm>
            <a:prstGeom prst="rect">
              <a:avLst/>
            </a:prstGeom>
          </p:spPr>
        </p:pic>
      </p:grpSp>
      <p:sp>
        <p:nvSpPr>
          <p:cNvPr id="25" name="CaixaDeTexto 24"/>
          <p:cNvSpPr txBox="1"/>
          <p:nvPr/>
        </p:nvSpPr>
        <p:spPr>
          <a:xfrm>
            <a:off x="7235373" y="2834935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Mapa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fertilidade</a:t>
            </a:r>
            <a:endParaRPr lang="pt-BR" sz="12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699122" y="3383780"/>
            <a:ext cx="490090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dirty="0" err="1"/>
              <a:t>Pilares</a:t>
            </a:r>
            <a:r>
              <a:rPr lang="en-US" sz="1800" dirty="0"/>
              <a:t> do </a:t>
            </a:r>
            <a:r>
              <a:rPr lang="en-US" sz="1800" dirty="0" err="1"/>
              <a:t>ambiente</a:t>
            </a:r>
            <a:r>
              <a:rPr lang="en-US" sz="1800" dirty="0"/>
              <a:t> </a:t>
            </a:r>
            <a:r>
              <a:rPr lang="en-US" sz="1800" dirty="0" err="1"/>
              <a:t>físico</a:t>
            </a:r>
            <a:endParaRPr lang="pt-BR" sz="1800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127" y="1209681"/>
            <a:ext cx="1947490" cy="960267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481" y="2003005"/>
            <a:ext cx="1488576" cy="885935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1358182" y="2006011"/>
            <a:ext cx="95410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Pilar</a:t>
            </a:r>
            <a:r>
              <a:rPr lang="en-US" sz="1800" dirty="0"/>
              <a:t> de </a:t>
            </a:r>
          </a:p>
          <a:p>
            <a:r>
              <a:rPr lang="en-US" sz="1800" dirty="0" err="1"/>
              <a:t>Ação</a:t>
            </a:r>
            <a:endParaRPr lang="pt-BR" sz="18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1699122" y="255793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MANEJO</a:t>
            </a:r>
            <a:endParaRPr lang="pt-BR" sz="1800" dirty="0"/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3691" y="1402347"/>
            <a:ext cx="1100138" cy="1329302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5501549" y="1359363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Informacoes</a:t>
            </a:r>
            <a:endParaRPr lang="en-US" sz="1200" dirty="0"/>
          </a:p>
          <a:p>
            <a:r>
              <a:rPr lang="en-US" sz="1200" dirty="0"/>
              <a:t>Da planta</a:t>
            </a:r>
            <a:endParaRPr lang="pt-BR" sz="1200" dirty="0"/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9B397489-162C-4F15-8FB5-7BDDE97272EC}"/>
              </a:ext>
            </a:extLst>
          </p:cNvPr>
          <p:cNvGrpSpPr/>
          <p:nvPr/>
        </p:nvGrpSpPr>
        <p:grpSpPr>
          <a:xfrm>
            <a:off x="1216745" y="930567"/>
            <a:ext cx="1065571" cy="739319"/>
            <a:chOff x="4359209" y="69704"/>
            <a:chExt cx="4773604" cy="4001153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389F61AF-8EBB-423E-B467-8BC95EC159C3}"/>
                </a:ext>
              </a:extLst>
            </p:cNvPr>
            <p:cNvSpPr/>
            <p:nvPr/>
          </p:nvSpPr>
          <p:spPr>
            <a:xfrm>
              <a:off x="4359209" y="69704"/>
              <a:ext cx="3284821" cy="322745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8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200"/>
            </a:p>
          </p:txBody>
        </p: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2FD926DC-CAD5-4A76-900A-BABEB8C0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1" b="97898" l="0" r="97849">
                          <a14:foregroundMark x1="53495" y1="11111" x2="53495" y2="11111"/>
                          <a14:foregroundMark x1="56183" y1="7207" x2="56183" y2="7207"/>
                          <a14:foregroundMark x1="54301" y1="5105" x2="54301" y2="5105"/>
                          <a14:foregroundMark x1="64247" y1="7808" x2="64247" y2="7808"/>
                          <a14:foregroundMark x1="60484" y1="5405" x2="60484" y2="5405"/>
                          <a14:foregroundMark x1="52688" y1="6607" x2="52688" y2="6607"/>
                          <a14:foregroundMark x1="50806" y1="7207" x2="50806" y2="7207"/>
                          <a14:foregroundMark x1="48925" y1="8408" x2="48925" y2="8408"/>
                          <a14:foregroundMark x1="57796" y1="5105" x2="57796" y2="5105"/>
                          <a14:foregroundMark x1="75806" y1="14715" x2="75806" y2="14715"/>
                          <a14:foregroundMark x1="73656" y1="12613" x2="73656" y2="12613"/>
                          <a14:foregroundMark x1="72581" y1="11111" x2="72581" y2="11111"/>
                          <a14:foregroundMark x1="68280" y1="8408" x2="68280" y2="8108"/>
                          <a14:foregroundMark x1="64247" y1="6306" x2="64247" y2="6306"/>
                          <a14:foregroundMark x1="52151" y1="4204" x2="52151" y2="4204"/>
                          <a14:foregroundMark x1="47849" y1="9309" x2="47849" y2="9309"/>
                          <a14:foregroundMark x1="78763" y1="14715" x2="78763" y2="14715"/>
                          <a14:foregroundMark x1="75806" y1="11712" x2="75806" y2="11712"/>
                          <a14:foregroundMark x1="71774" y1="9309" x2="71774" y2="9309"/>
                          <a14:foregroundMark x1="65591" y1="6306" x2="65591" y2="6306"/>
                          <a14:foregroundMark x1="85484" y1="21922" x2="85484" y2="21922"/>
                          <a14:foregroundMark x1="83333" y1="19520" x2="83333" y2="19520"/>
                          <a14:foregroundMark x1="81989" y1="17718" x2="81989" y2="17718"/>
                          <a14:foregroundMark x1="77419" y1="12913" x2="77419" y2="12913"/>
                          <a14:foregroundMark x1="9946" y1="32733" x2="9946" y2="32733"/>
                          <a14:foregroundMark x1="37634" y1="9009" x2="37634" y2="9009"/>
                          <a14:foregroundMark x1="31452" y1="6607" x2="31452" y2="6607"/>
                          <a14:foregroundMark x1="25269" y1="6607" x2="25269" y2="6607"/>
                          <a14:foregroundMark x1="19086" y1="9309" x2="19086" y2="9309"/>
                          <a14:foregroundMark x1="13978" y1="13514" x2="13978" y2="13514"/>
                          <a14:foregroundMark x1="10215" y1="18919" x2="10215" y2="18919"/>
                          <a14:foregroundMark x1="7527" y1="26126" x2="7527" y2="26126"/>
                          <a14:foregroundMark x1="6720" y1="50150" x2="6720" y2="50150"/>
                          <a14:foregroundMark x1="4032" y1="54354" x2="4032" y2="54354"/>
                          <a14:foregroundMark x1="4301" y1="63363" x2="4301" y2="63363"/>
                          <a14:foregroundMark x1="10484" y1="76577" x2="10484" y2="76577"/>
                          <a14:foregroundMark x1="3763" y1="76877" x2="3763" y2="76877"/>
                          <a14:foregroundMark x1="26344" y1="83183" x2="26344" y2="83183"/>
                          <a14:foregroundMark x1="40860" y1="88589" x2="40860" y2="88589"/>
                          <a14:foregroundMark x1="38172" y1="90691" x2="38172" y2="90691"/>
                          <a14:foregroundMark x1="38978" y1="88889" x2="38978" y2="88889"/>
                          <a14:foregroundMark x1="39516" y1="91592" x2="39516" y2="91592"/>
                          <a14:foregroundMark x1="44892" y1="88589" x2="44892" y2="88589"/>
                          <a14:foregroundMark x1="31720" y1="90691" x2="31720" y2="90691"/>
                          <a14:foregroundMark x1="29839" y1="90991" x2="29839" y2="90991"/>
                          <a14:foregroundMark x1="28495" y1="91892" x2="28495" y2="91892"/>
                          <a14:foregroundMark x1="27419" y1="91892" x2="27419" y2="91892"/>
                          <a14:foregroundMark x1="26075" y1="92192" x2="26075" y2="92192"/>
                          <a14:foregroundMark x1="26344" y1="84685" x2="26344" y2="84685"/>
                          <a14:foregroundMark x1="25538" y1="87688" x2="25538" y2="87688"/>
                          <a14:foregroundMark x1="18011" y1="75676" x2="18011" y2="75676"/>
                          <a14:foregroundMark x1="11828" y1="75075" x2="11828" y2="75075"/>
                          <a14:foregroundMark x1="13978" y1="74474" x2="13978" y2="74474"/>
                          <a14:foregroundMark x1="16398" y1="74474" x2="16398" y2="74474"/>
                          <a14:foregroundMark x1="19892" y1="75075" x2="20161" y2="74775"/>
                          <a14:foregroundMark x1="22312" y1="73574" x2="22312" y2="73574"/>
                          <a14:foregroundMark x1="23656" y1="76276" x2="23656" y2="76276"/>
                          <a14:foregroundMark x1="25000" y1="78078" x2="25000" y2="78078"/>
                          <a14:foregroundMark x1="26344" y1="80180" x2="26344" y2="80180"/>
                          <a14:foregroundMark x1="25269" y1="80781" x2="25269" y2="80781"/>
                          <a14:foregroundMark x1="23925" y1="78679" x2="23656" y2="78679"/>
                          <a14:foregroundMark x1="8871" y1="47447" x2="8871" y2="47447"/>
                          <a14:foregroundMark x1="10215" y1="44745" x2="10215" y2="44144"/>
                          <a14:foregroundMark x1="8065" y1="34234" x2="8065" y2="34234"/>
                          <a14:foregroundMark x1="8602" y1="31532" x2="8602" y2="31532"/>
                          <a14:foregroundMark x1="8871" y1="28829" x2="8871" y2="28829"/>
                          <a14:foregroundMark x1="9140" y1="24925" x2="9140" y2="24925"/>
                          <a14:foregroundMark x1="10753" y1="21922" x2="10753" y2="21922"/>
                          <a14:foregroundMark x1="12097" y1="18619" x2="12097" y2="18619"/>
                          <a14:foregroundMark x1="13978" y1="16817" x2="13978" y2="16817"/>
                          <a14:foregroundMark x1="16667" y1="13814" x2="16667" y2="13814"/>
                          <a14:foregroundMark x1="16935" y1="11712" x2="16935" y2="11712"/>
                          <a14:foregroundMark x1="22312" y1="9610" x2="22312" y2="9610"/>
                          <a14:foregroundMark x1="23656" y1="7808" x2="23656" y2="7808"/>
                          <a14:foregroundMark x1="22043" y1="7508" x2="22043" y2="7508"/>
                          <a14:foregroundMark x1="28495" y1="7207" x2="28495" y2="7207"/>
                          <a14:foregroundMark x1="33333" y1="7808" x2="33333" y2="7808"/>
                          <a14:foregroundMark x1="38978" y1="9610" x2="38978" y2="9610"/>
                          <a14:foregroundMark x1="43817" y1="9009" x2="43817" y2="9009"/>
                          <a14:foregroundMark x1="47043" y1="7207" x2="47043" y2="7207"/>
                          <a14:foregroundMark x1="50538" y1="5405" x2="50538" y2="5405"/>
                          <a14:foregroundMark x1="56183" y1="4204" x2="56183" y2="4204"/>
                          <a14:foregroundMark x1="40591" y1="7808" x2="40591" y2="7808"/>
                          <a14:foregroundMark x1="9677" y1="21321" x2="9677" y2="21321"/>
                          <a14:foregroundMark x1="7796" y1="27928" x2="7796" y2="27928"/>
                          <a14:foregroundMark x1="7796" y1="30030" x2="7796" y2="30030"/>
                          <a14:foregroundMark x1="7796" y1="36336" x2="7796" y2="36336"/>
                          <a14:foregroundMark x1="62366" y1="5405" x2="62366" y2="5405"/>
                          <a14:foregroundMark x1="94892" y1="60360" x2="94892" y2="60360"/>
                          <a14:foregroundMark x1="95161" y1="57958" x2="95161" y2="57958"/>
                          <a14:foregroundMark x1="93280" y1="66366" x2="93280" y2="66366"/>
                          <a14:foregroundMark x1="92473" y1="71471" x2="92473" y2="71471"/>
                          <a14:foregroundMark x1="90860" y1="74174" x2="90860" y2="74174"/>
                          <a14:foregroundMark x1="93548" y1="68769" x2="93548" y2="68769"/>
                          <a14:foregroundMark x1="94624" y1="66066" x2="94624" y2="66066"/>
                          <a14:foregroundMark x1="95430" y1="63664" x2="95430" y2="63363"/>
                          <a14:foregroundMark x1="95699" y1="61261" x2="95699" y2="61261"/>
                          <a14:foregroundMark x1="84140" y1="21021" x2="84140" y2="21021"/>
                          <a14:foregroundMark x1="87097" y1="23123" x2="87097" y2="23123"/>
                          <a14:foregroundMark x1="88978" y1="24925" x2="88978" y2="24925"/>
                          <a14:foregroundMark x1="90591" y1="27327" x2="90591" y2="27327"/>
                          <a14:foregroundMark x1="91935" y1="30631" x2="91935" y2="30631"/>
                          <a14:foregroundMark x1="91935" y1="28829" x2="91935" y2="28829"/>
                          <a14:foregroundMark x1="93280" y1="33033" x2="93280" y2="33033"/>
                          <a14:foregroundMark x1="94624" y1="36637" x2="94624" y2="36637"/>
                          <a14:foregroundMark x1="95161" y1="39940" x2="95161" y2="39940"/>
                          <a14:foregroundMark x1="4301" y1="77477" x2="4301" y2="77477"/>
                          <a14:foregroundMark x1="62097" y1="96096" x2="62097" y2="96096"/>
                          <a14:foregroundMark x1="64516" y1="96697" x2="64516" y2="96697"/>
                          <a14:foregroundMark x1="66935" y1="96997" x2="66935" y2="96997"/>
                          <a14:foregroundMark x1="68548" y1="95796" x2="68548" y2="95796"/>
                          <a14:foregroundMark x1="70430" y1="95796" x2="70430" y2="95796"/>
                          <a14:foregroundMark x1="72849" y1="93694" x2="72849" y2="93694"/>
                          <a14:foregroundMark x1="82258" y1="85586" x2="82258" y2="85586"/>
                          <a14:foregroundMark x1="85753" y1="83483" x2="85753" y2="83483"/>
                          <a14:foregroundMark x1="87097" y1="80480" x2="87097" y2="80480"/>
                          <a14:foregroundMark x1="88710" y1="78679" x2="88710" y2="78679"/>
                          <a14:foregroundMark x1="89785" y1="76877" x2="89785" y2="76877"/>
                          <a14:foregroundMark x1="91129" y1="75075" x2="91129" y2="75075"/>
                          <a14:foregroundMark x1="92473" y1="73574" x2="92473" y2="73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330" y="339328"/>
              <a:ext cx="2551067" cy="2283617"/>
            </a:xfrm>
            <a:prstGeom prst="rect">
              <a:avLst/>
            </a:prstGeom>
          </p:spPr>
        </p:pic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F69B6934-B914-4774-9BB5-E8E9A0BAC26C}"/>
                </a:ext>
              </a:extLst>
            </p:cNvPr>
            <p:cNvSpPr txBox="1"/>
            <p:nvPr/>
          </p:nvSpPr>
          <p:spPr>
            <a:xfrm>
              <a:off x="6086538" y="2571754"/>
              <a:ext cx="3046275" cy="1499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CLIMA</a:t>
              </a:r>
            </a:p>
          </p:txBody>
        </p:sp>
      </p:grpSp>
      <p:sp>
        <p:nvSpPr>
          <p:cNvPr id="43" name="Triângulo isósceles 42"/>
          <p:cNvSpPr/>
          <p:nvPr/>
        </p:nvSpPr>
        <p:spPr>
          <a:xfrm>
            <a:off x="1687651" y="2193542"/>
            <a:ext cx="4902242" cy="1166643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4373" y="2602267"/>
            <a:ext cx="1095534" cy="77426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9908" y="2618908"/>
            <a:ext cx="678382" cy="741278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3234936" y="2579531"/>
            <a:ext cx="1246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Fisiologia</a:t>
            </a:r>
            <a:r>
              <a:rPr lang="en-US" sz="1200" dirty="0"/>
              <a:t>, </a:t>
            </a:r>
          </a:p>
          <a:p>
            <a:r>
              <a:rPr lang="en-US" sz="1200" dirty="0" err="1"/>
              <a:t>Desenvolvimento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Variedade</a:t>
            </a:r>
            <a:endParaRPr lang="en-US" sz="1200" dirty="0"/>
          </a:p>
          <a:p>
            <a:r>
              <a:rPr lang="en-US" sz="1200" dirty="0" err="1"/>
              <a:t>Nutricao</a:t>
            </a:r>
            <a:endParaRPr lang="pt-BR" sz="12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330845" y="278095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Sistema </a:t>
            </a:r>
          </a:p>
          <a:p>
            <a:r>
              <a:rPr lang="en-US" sz="1800" dirty="0"/>
              <a:t>radicular</a:t>
            </a:r>
            <a:endParaRPr lang="pt-BR" sz="1800" dirty="0"/>
          </a:p>
        </p:txBody>
      </p:sp>
      <p:sp>
        <p:nvSpPr>
          <p:cNvPr id="44" name="Retângulo 43"/>
          <p:cNvSpPr/>
          <p:nvPr/>
        </p:nvSpPr>
        <p:spPr>
          <a:xfrm rot="1465745">
            <a:off x="4786120" y="2828650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Pilares</a:t>
            </a:r>
            <a:r>
              <a:rPr lang="en-US" sz="1800" dirty="0"/>
              <a:t> da planta</a:t>
            </a:r>
            <a:endParaRPr lang="pt-BR" sz="1800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2588963" y="892688"/>
            <a:ext cx="40783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Produção</a:t>
            </a:r>
            <a:r>
              <a:rPr lang="en-US" sz="1800" dirty="0"/>
              <a:t> = f (solo, planta, </a:t>
            </a:r>
            <a:r>
              <a:rPr lang="en-US" sz="1800" dirty="0" err="1"/>
              <a:t>clima</a:t>
            </a:r>
            <a:r>
              <a:rPr lang="en-US" sz="1800" dirty="0"/>
              <a:t>, </a:t>
            </a:r>
            <a:r>
              <a:rPr lang="en-US" sz="1800" dirty="0" err="1"/>
              <a:t>manejo</a:t>
            </a:r>
            <a:r>
              <a:rPr lang="en-US" sz="1800" dirty="0"/>
              <a:t>)</a:t>
            </a:r>
            <a:endParaRPr lang="pt-BR" sz="1800" dirty="0"/>
          </a:p>
        </p:txBody>
      </p:sp>
      <p:cxnSp>
        <p:nvCxnSpPr>
          <p:cNvPr id="46" name="Conector de Seta Reta 45"/>
          <p:cNvCxnSpPr/>
          <p:nvPr/>
        </p:nvCxnSpPr>
        <p:spPr>
          <a:xfrm>
            <a:off x="2843057" y="2294874"/>
            <a:ext cx="431316" cy="19588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/>
          <p:cNvCxnSpPr/>
          <p:nvPr/>
        </p:nvCxnSpPr>
        <p:spPr>
          <a:xfrm flipH="1">
            <a:off x="2789802" y="1606159"/>
            <a:ext cx="387324" cy="39684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ângulo 46"/>
          <p:cNvSpPr/>
          <p:nvPr/>
        </p:nvSpPr>
        <p:spPr>
          <a:xfrm>
            <a:off x="2709468" y="3922023"/>
            <a:ext cx="347653" cy="1451193"/>
          </a:xfrm>
          <a:prstGeom prst="rect">
            <a:avLst/>
          </a:prstGeom>
          <a:solidFill>
            <a:srgbClr val="F1A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48" name="Retângulo 47"/>
          <p:cNvSpPr/>
          <p:nvPr/>
        </p:nvSpPr>
        <p:spPr>
          <a:xfrm>
            <a:off x="1848084" y="3899865"/>
            <a:ext cx="347653" cy="1451193"/>
          </a:xfrm>
          <a:prstGeom prst="rect">
            <a:avLst/>
          </a:prstGeom>
          <a:solidFill>
            <a:srgbClr val="F1A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49" name="Retângulo 48"/>
          <p:cNvSpPr/>
          <p:nvPr/>
        </p:nvSpPr>
        <p:spPr>
          <a:xfrm>
            <a:off x="3576276" y="3915054"/>
            <a:ext cx="347653" cy="1451193"/>
          </a:xfrm>
          <a:prstGeom prst="rect">
            <a:avLst/>
          </a:prstGeom>
          <a:solidFill>
            <a:srgbClr val="F1A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0" name="Retângulo 49"/>
          <p:cNvSpPr/>
          <p:nvPr/>
        </p:nvSpPr>
        <p:spPr>
          <a:xfrm>
            <a:off x="4463989" y="3969060"/>
            <a:ext cx="347653" cy="1451193"/>
          </a:xfrm>
          <a:prstGeom prst="rect">
            <a:avLst/>
          </a:prstGeom>
          <a:solidFill>
            <a:srgbClr val="F1A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2" name="Retângulo 51"/>
          <p:cNvSpPr/>
          <p:nvPr/>
        </p:nvSpPr>
        <p:spPr>
          <a:xfrm>
            <a:off x="5297999" y="3915054"/>
            <a:ext cx="347653" cy="1451193"/>
          </a:xfrm>
          <a:prstGeom prst="rect">
            <a:avLst/>
          </a:prstGeom>
          <a:solidFill>
            <a:srgbClr val="F1A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3" name="Retângulo 52"/>
          <p:cNvSpPr/>
          <p:nvPr/>
        </p:nvSpPr>
        <p:spPr>
          <a:xfrm>
            <a:off x="6179242" y="3896145"/>
            <a:ext cx="347653" cy="1451193"/>
          </a:xfrm>
          <a:prstGeom prst="rect">
            <a:avLst/>
          </a:prstGeom>
          <a:solidFill>
            <a:srgbClr val="F1A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" name="CaixaDeTexto 4"/>
          <p:cNvSpPr txBox="1"/>
          <p:nvPr/>
        </p:nvSpPr>
        <p:spPr>
          <a:xfrm rot="5400000">
            <a:off x="5429861" y="4386340"/>
            <a:ext cx="182044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/>
              <a:t>Pilares</a:t>
            </a:r>
            <a:r>
              <a:rPr lang="en-US" sz="1800" dirty="0"/>
              <a:t> do solo</a:t>
            </a:r>
            <a:endParaRPr lang="pt-BR" sz="1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3368" y="3933637"/>
            <a:ext cx="739892" cy="14208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6057" y="3894729"/>
            <a:ext cx="333440" cy="14784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2770" y="3894730"/>
            <a:ext cx="817903" cy="145977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6953" y="4000288"/>
            <a:ext cx="436446" cy="135421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1571" y="3894729"/>
            <a:ext cx="392357" cy="1478487"/>
          </a:xfrm>
          <a:prstGeom prst="rect">
            <a:avLst/>
          </a:prstGeom>
        </p:spPr>
      </p:pic>
      <p:sp>
        <p:nvSpPr>
          <p:cNvPr id="2" name="Seta para Baixo 1"/>
          <p:cNvSpPr/>
          <p:nvPr/>
        </p:nvSpPr>
        <p:spPr>
          <a:xfrm rot="18108354">
            <a:off x="1253141" y="3308321"/>
            <a:ext cx="261851" cy="629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4" name="Seta para Baixo 53"/>
          <p:cNvSpPr/>
          <p:nvPr/>
        </p:nvSpPr>
        <p:spPr>
          <a:xfrm rot="18108354">
            <a:off x="1194251" y="3684772"/>
            <a:ext cx="261851" cy="629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5" name="Seta para Baixo 54"/>
          <p:cNvSpPr/>
          <p:nvPr/>
        </p:nvSpPr>
        <p:spPr>
          <a:xfrm rot="18108354">
            <a:off x="1241584" y="4495181"/>
            <a:ext cx="261851" cy="629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6" name="Seta para Baixo 55"/>
          <p:cNvSpPr/>
          <p:nvPr/>
        </p:nvSpPr>
        <p:spPr>
          <a:xfrm rot="18108354">
            <a:off x="3077018" y="3148424"/>
            <a:ext cx="261851" cy="629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7" name="Seta para Baixo 56"/>
          <p:cNvSpPr/>
          <p:nvPr/>
        </p:nvSpPr>
        <p:spPr>
          <a:xfrm rot="3653208">
            <a:off x="5787358" y="3858160"/>
            <a:ext cx="261851" cy="334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58" name="Seta para Baixo 57"/>
          <p:cNvSpPr/>
          <p:nvPr/>
        </p:nvSpPr>
        <p:spPr>
          <a:xfrm rot="3653208">
            <a:off x="7852352" y="1152565"/>
            <a:ext cx="261851" cy="334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59" name="Seta para Baixo 58"/>
          <p:cNvSpPr/>
          <p:nvPr/>
        </p:nvSpPr>
        <p:spPr>
          <a:xfrm rot="3653208">
            <a:off x="6167527" y="1133482"/>
            <a:ext cx="261851" cy="334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60" name="CaixaDeTexto 59"/>
          <p:cNvSpPr txBox="1"/>
          <p:nvPr/>
        </p:nvSpPr>
        <p:spPr>
          <a:xfrm>
            <a:off x="6979429" y="4132425"/>
            <a:ext cx="216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ONDE PODE ATUAR O </a:t>
            </a:r>
          </a:p>
          <a:p>
            <a:r>
              <a:rPr lang="en-US" sz="1200" dirty="0"/>
              <a:t>SENSORIAMENTO REMOTO</a:t>
            </a:r>
            <a:endParaRPr lang="pt-BR" sz="1200" dirty="0"/>
          </a:p>
        </p:txBody>
      </p:sp>
      <p:sp>
        <p:nvSpPr>
          <p:cNvPr id="61" name="Seta para Baixo 60"/>
          <p:cNvSpPr/>
          <p:nvPr/>
        </p:nvSpPr>
        <p:spPr>
          <a:xfrm rot="3653208">
            <a:off x="4060937" y="2265117"/>
            <a:ext cx="261851" cy="334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3" name="Retângulo 2"/>
          <p:cNvSpPr/>
          <p:nvPr/>
        </p:nvSpPr>
        <p:spPr>
          <a:xfrm>
            <a:off x="2450770" y="3638055"/>
            <a:ext cx="928460" cy="7604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6" name="Seta para Baixo 5"/>
          <p:cNvSpPr/>
          <p:nvPr/>
        </p:nvSpPr>
        <p:spPr>
          <a:xfrm rot="10800000">
            <a:off x="4029033" y="1964512"/>
            <a:ext cx="210013" cy="29228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92331" y="4887340"/>
            <a:ext cx="5401927" cy="10059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08273" y="1470014"/>
            <a:ext cx="915303" cy="6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2" grpId="0" animBg="1"/>
      <p:bldP spid="13" grpId="0" animBg="1"/>
      <p:bldP spid="21" grpId="0"/>
      <p:bldP spid="25" grpId="0"/>
      <p:bldP spid="26" grpId="0" animBg="1"/>
      <p:bldP spid="35" grpId="0" animBg="1"/>
      <p:bldP spid="36" grpId="0"/>
      <p:bldP spid="38" grpId="0"/>
      <p:bldP spid="43" grpId="0" animBg="1"/>
      <p:bldP spid="31" grpId="0"/>
      <p:bldP spid="32" grpId="0"/>
      <p:bldP spid="44" grpId="0"/>
      <p:bldP spid="45" grpId="0" animBg="1"/>
      <p:bldP spid="5" grpId="0" animBg="1"/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 animBg="1"/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825750" y="1979613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Bt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825750" y="1217613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597150" y="16748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749550" y="2817813"/>
            <a:ext cx="533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C</a:t>
            </a: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2597150" y="1141413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V="1">
            <a:off x="3511550" y="1141413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2597150" y="11414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2597150" y="27416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949575" y="1484313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000">
                <a:latin typeface="Arial" charset="0"/>
              </a:rPr>
              <a:t>50 cm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741863" y="1755775"/>
            <a:ext cx="838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A/AB/E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818063" y="1146175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</a:t>
            </a: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4589463" y="16033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741863" y="2746375"/>
            <a:ext cx="533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C</a:t>
            </a:r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4589463" y="1069975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V="1">
            <a:off x="5508625" y="1069975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4589463" y="10699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589463" y="22129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4589463" y="25939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4589463" y="2289175"/>
            <a:ext cx="838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Bt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4589463" y="765175"/>
            <a:ext cx="914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PV arenico</a:t>
            </a: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2597150" y="836613"/>
            <a:ext cx="914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PV normal</a:t>
            </a:r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2749550" y="1141413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 flipH="1">
            <a:off x="4665663" y="1063625"/>
            <a:ext cx="50800" cy="1149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217488" y="115888"/>
            <a:ext cx="8675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sz="1400" b="1">
                <a:latin typeface="Arial" charset="0"/>
              </a:rPr>
              <a:t>Esquema ilustrativo dos diferentes tipos de solos E relação com a planta e armazenamento de água</a:t>
            </a: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4924425" y="1989138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000">
                <a:latin typeface="Arial" charset="0"/>
              </a:rPr>
              <a:t>100 cm</a:t>
            </a: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7046913" y="1755775"/>
            <a:ext cx="838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A/AB/E</a:t>
            </a:r>
          </a:p>
        </p:txBody>
      </p:sp>
      <p:sp>
        <p:nvSpPr>
          <p:cNvPr id="26652" name="Text Box 28"/>
          <p:cNvSpPr txBox="1">
            <a:spLocks noChangeArrowheads="1"/>
          </p:cNvSpPr>
          <p:nvPr/>
        </p:nvSpPr>
        <p:spPr bwMode="auto">
          <a:xfrm>
            <a:off x="7050088" y="1146175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</a:t>
            </a:r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6821488" y="16033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 flipV="1">
            <a:off x="6821488" y="1069975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 flipV="1">
            <a:off x="7735888" y="1069975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56" name="Line 32"/>
          <p:cNvSpPr>
            <a:spLocks noChangeShapeType="1"/>
          </p:cNvSpPr>
          <p:nvPr/>
        </p:nvSpPr>
        <p:spPr bwMode="auto">
          <a:xfrm>
            <a:off x="6821488" y="10699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57" name="Line 33"/>
          <p:cNvSpPr>
            <a:spLocks noChangeShapeType="1"/>
          </p:cNvSpPr>
          <p:nvPr/>
        </p:nvSpPr>
        <p:spPr bwMode="auto">
          <a:xfrm>
            <a:off x="6821488" y="25939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58" name="Text Box 34"/>
          <p:cNvSpPr txBox="1">
            <a:spLocks noChangeArrowheads="1"/>
          </p:cNvSpPr>
          <p:nvPr/>
        </p:nvSpPr>
        <p:spPr bwMode="auto">
          <a:xfrm>
            <a:off x="6870700" y="2709863"/>
            <a:ext cx="838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Bt</a:t>
            </a:r>
          </a:p>
        </p:txBody>
      </p:sp>
      <p:sp>
        <p:nvSpPr>
          <p:cNvPr id="26659" name="Text Box 35"/>
          <p:cNvSpPr txBox="1">
            <a:spLocks noChangeArrowheads="1"/>
          </p:cNvSpPr>
          <p:nvPr/>
        </p:nvSpPr>
        <p:spPr bwMode="auto">
          <a:xfrm>
            <a:off x="6661150" y="620713"/>
            <a:ext cx="12239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PV espessarenico</a:t>
            </a:r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>
            <a:off x="7121525" y="1603375"/>
            <a:ext cx="44450" cy="96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7119938" y="1989138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000">
                <a:latin typeface="Arial" charset="0"/>
              </a:rPr>
              <a:t>100 cm</a:t>
            </a:r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4997450" y="1412875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000">
                <a:latin typeface="Arial" charset="0"/>
              </a:rPr>
              <a:t>50 cm</a:t>
            </a:r>
          </a:p>
        </p:txBody>
      </p:sp>
      <p:sp>
        <p:nvSpPr>
          <p:cNvPr id="26663" name="Line 39"/>
          <p:cNvSpPr>
            <a:spLocks noChangeShapeType="1"/>
          </p:cNvSpPr>
          <p:nvPr/>
        </p:nvSpPr>
        <p:spPr bwMode="auto">
          <a:xfrm>
            <a:off x="6827838" y="223043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1077913" y="1201738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</a:t>
            </a:r>
          </a:p>
        </p:txBody>
      </p:sp>
      <p:sp>
        <p:nvSpPr>
          <p:cNvPr id="26665" name="Line 41"/>
          <p:cNvSpPr>
            <a:spLocks noChangeShapeType="1"/>
          </p:cNvSpPr>
          <p:nvPr/>
        </p:nvSpPr>
        <p:spPr bwMode="auto">
          <a:xfrm>
            <a:off x="849313" y="150653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66" name="Line 42"/>
          <p:cNvSpPr>
            <a:spLocks noChangeShapeType="1"/>
          </p:cNvSpPr>
          <p:nvPr/>
        </p:nvSpPr>
        <p:spPr bwMode="auto">
          <a:xfrm flipV="1">
            <a:off x="849313" y="1125538"/>
            <a:ext cx="0" cy="192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67" name="Line 43"/>
          <p:cNvSpPr>
            <a:spLocks noChangeShapeType="1"/>
          </p:cNvSpPr>
          <p:nvPr/>
        </p:nvSpPr>
        <p:spPr bwMode="auto">
          <a:xfrm flipV="1">
            <a:off x="1763713" y="1125538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68" name="Line 44"/>
          <p:cNvSpPr>
            <a:spLocks noChangeShapeType="1"/>
          </p:cNvSpPr>
          <p:nvPr/>
        </p:nvSpPr>
        <p:spPr bwMode="auto">
          <a:xfrm>
            <a:off x="849313" y="112553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1023938" y="19208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>
                <a:latin typeface="Arial" charset="0"/>
              </a:rPr>
              <a:t>Bw</a:t>
            </a:r>
          </a:p>
        </p:txBody>
      </p:sp>
      <p:sp>
        <p:nvSpPr>
          <p:cNvPr id="26670" name="Text Box 46"/>
          <p:cNvSpPr txBox="1">
            <a:spLocks noChangeArrowheads="1"/>
          </p:cNvSpPr>
          <p:nvPr/>
        </p:nvSpPr>
        <p:spPr bwMode="auto">
          <a:xfrm>
            <a:off x="920750" y="765175"/>
            <a:ext cx="914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LV</a:t>
            </a:r>
          </a:p>
        </p:txBody>
      </p:sp>
      <p:sp>
        <p:nvSpPr>
          <p:cNvPr id="26671" name="Line 47"/>
          <p:cNvSpPr>
            <a:spLocks noChangeShapeType="1"/>
          </p:cNvSpPr>
          <p:nvPr/>
        </p:nvSpPr>
        <p:spPr bwMode="auto">
          <a:xfrm flipH="1">
            <a:off x="4787900" y="1639888"/>
            <a:ext cx="7302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72" name="Line 48"/>
          <p:cNvSpPr>
            <a:spLocks noChangeShapeType="1"/>
          </p:cNvSpPr>
          <p:nvPr/>
        </p:nvSpPr>
        <p:spPr bwMode="auto">
          <a:xfrm>
            <a:off x="6950075" y="1063625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26673" name="Picture 49" descr="Imagem 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3284538"/>
            <a:ext cx="27543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4" name="Picture 50" descr="PI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738" y="3243263"/>
            <a:ext cx="241141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5" name="Picture 51" descr="MVC-007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25" y="3213100"/>
            <a:ext cx="20828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28" name="Picture 52" descr="41 - 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213100"/>
            <a:ext cx="198913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77" name="Line 53"/>
          <p:cNvSpPr>
            <a:spLocks noChangeShapeType="1"/>
          </p:cNvSpPr>
          <p:nvPr/>
        </p:nvSpPr>
        <p:spPr bwMode="auto">
          <a:xfrm>
            <a:off x="971550" y="4076700"/>
            <a:ext cx="0" cy="143986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>
            <a:off x="3348038" y="3357563"/>
            <a:ext cx="0" cy="7905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>
            <a:off x="5364163" y="3357563"/>
            <a:ext cx="0" cy="15843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80" name="Line 56"/>
          <p:cNvSpPr>
            <a:spLocks noChangeShapeType="1"/>
          </p:cNvSpPr>
          <p:nvPr/>
        </p:nvSpPr>
        <p:spPr bwMode="auto">
          <a:xfrm>
            <a:off x="7451725" y="3429000"/>
            <a:ext cx="0" cy="23050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81" name="Text Box 57"/>
          <p:cNvSpPr txBox="1">
            <a:spLocks noChangeArrowheads="1"/>
          </p:cNvSpPr>
          <p:nvPr/>
        </p:nvSpPr>
        <p:spPr bwMode="auto">
          <a:xfrm>
            <a:off x="303213" y="5753100"/>
            <a:ext cx="1479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Plano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Drena bem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Seca rápido</a:t>
            </a:r>
          </a:p>
        </p:txBody>
      </p:sp>
      <p:sp>
        <p:nvSpPr>
          <p:cNvPr id="26682" name="Text Box 58"/>
          <p:cNvSpPr txBox="1">
            <a:spLocks noChangeArrowheads="1"/>
          </p:cNvSpPr>
          <p:nvPr/>
        </p:nvSpPr>
        <p:spPr bwMode="auto">
          <a:xfrm>
            <a:off x="2516188" y="573405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ondulado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Drena moderado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Seca menos</a:t>
            </a:r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4500563" y="57531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ondulado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Drena moderado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Seca menos</a:t>
            </a:r>
          </a:p>
        </p:txBody>
      </p:sp>
      <p:sp>
        <p:nvSpPr>
          <p:cNvPr id="26684" name="Text Box 60"/>
          <p:cNvSpPr txBox="1">
            <a:spLocks noChangeArrowheads="1"/>
          </p:cNvSpPr>
          <p:nvPr/>
        </p:nvSpPr>
        <p:spPr bwMode="auto">
          <a:xfrm>
            <a:off x="6659563" y="5734050"/>
            <a:ext cx="2000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ondulado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Drena moderado</a:t>
            </a:r>
          </a:p>
          <a:p>
            <a:pPr eaLnBrk="1" hangingPunct="1"/>
            <a:r>
              <a:rPr lang="pt-BR" sz="1800" b="1">
                <a:solidFill>
                  <a:srgbClr val="FFFF00"/>
                </a:solidFill>
                <a:latin typeface="Arial" charset="0"/>
              </a:rPr>
              <a:t>Seca menos</a:t>
            </a:r>
          </a:p>
          <a:p>
            <a:pPr eaLnBrk="1" hangingPunct="1"/>
            <a:endParaRPr lang="pt-BR" sz="1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755650" y="500063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600" b="1">
                <a:latin typeface="Arial" charset="0"/>
              </a:rPr>
              <a:t>LATOSSOLO</a:t>
            </a:r>
          </a:p>
        </p:txBody>
      </p:sp>
      <p:sp>
        <p:nvSpPr>
          <p:cNvPr id="26686" name="Text Box 62"/>
          <p:cNvSpPr txBox="1">
            <a:spLocks noChangeArrowheads="1"/>
          </p:cNvSpPr>
          <p:nvPr/>
        </p:nvSpPr>
        <p:spPr bwMode="auto">
          <a:xfrm>
            <a:off x="2528888" y="476250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600" b="1">
                <a:latin typeface="Arial" charset="0"/>
              </a:rPr>
              <a:t>ARGISSOLOS</a:t>
            </a:r>
          </a:p>
        </p:txBody>
      </p:sp>
      <p:sp>
        <p:nvSpPr>
          <p:cNvPr id="26687" name="Freeform 63"/>
          <p:cNvSpPr>
            <a:spLocks/>
          </p:cNvSpPr>
          <p:nvPr/>
        </p:nvSpPr>
        <p:spPr bwMode="auto">
          <a:xfrm>
            <a:off x="2295525" y="3902075"/>
            <a:ext cx="6421438" cy="1949450"/>
          </a:xfrm>
          <a:custGeom>
            <a:avLst/>
            <a:gdLst>
              <a:gd name="T0" fmla="*/ 0 w 4045"/>
              <a:gd name="T1" fmla="*/ 0 h 1228"/>
              <a:gd name="T2" fmla="*/ 2147483647 w 4045"/>
              <a:gd name="T3" fmla="*/ 2147483647 h 1228"/>
              <a:gd name="T4" fmla="*/ 2147483647 w 4045"/>
              <a:gd name="T5" fmla="*/ 2147483647 h 1228"/>
              <a:gd name="T6" fmla="*/ 2147483647 w 4045"/>
              <a:gd name="T7" fmla="*/ 2147483647 h 1228"/>
              <a:gd name="T8" fmla="*/ 2147483647 w 4045"/>
              <a:gd name="T9" fmla="*/ 2147483647 h 1228"/>
              <a:gd name="T10" fmla="*/ 2147483647 w 4045"/>
              <a:gd name="T11" fmla="*/ 2147483647 h 1228"/>
              <a:gd name="T12" fmla="*/ 2147483647 w 4045"/>
              <a:gd name="T13" fmla="*/ 2147483647 h 1228"/>
              <a:gd name="T14" fmla="*/ 2147483647 w 4045"/>
              <a:gd name="T15" fmla="*/ 2147483647 h 1228"/>
              <a:gd name="T16" fmla="*/ 2147483647 w 4045"/>
              <a:gd name="T17" fmla="*/ 2147483647 h 1228"/>
              <a:gd name="T18" fmla="*/ 2147483647 w 4045"/>
              <a:gd name="T19" fmla="*/ 2147483647 h 1228"/>
              <a:gd name="T20" fmla="*/ 2147483647 w 4045"/>
              <a:gd name="T21" fmla="*/ 2147483647 h 1228"/>
              <a:gd name="T22" fmla="*/ 2147483647 w 4045"/>
              <a:gd name="T23" fmla="*/ 2147483647 h 1228"/>
              <a:gd name="T24" fmla="*/ 2147483647 w 4045"/>
              <a:gd name="T25" fmla="*/ 2147483647 h 1228"/>
              <a:gd name="T26" fmla="*/ 2147483647 w 4045"/>
              <a:gd name="T27" fmla="*/ 2147483647 h 1228"/>
              <a:gd name="T28" fmla="*/ 2147483647 w 4045"/>
              <a:gd name="T29" fmla="*/ 2147483647 h 1228"/>
              <a:gd name="T30" fmla="*/ 2147483647 w 4045"/>
              <a:gd name="T31" fmla="*/ 2147483647 h 1228"/>
              <a:gd name="T32" fmla="*/ 2147483647 w 4045"/>
              <a:gd name="T33" fmla="*/ 2147483647 h 1228"/>
              <a:gd name="T34" fmla="*/ 2147483647 w 4045"/>
              <a:gd name="T35" fmla="*/ 2147483647 h 1228"/>
              <a:gd name="T36" fmla="*/ 2147483647 w 4045"/>
              <a:gd name="T37" fmla="*/ 2147483647 h 1228"/>
              <a:gd name="T38" fmla="*/ 2147483647 w 4045"/>
              <a:gd name="T39" fmla="*/ 2147483647 h 1228"/>
              <a:gd name="T40" fmla="*/ 2147483647 w 4045"/>
              <a:gd name="T41" fmla="*/ 2147483647 h 1228"/>
              <a:gd name="T42" fmla="*/ 2147483647 w 4045"/>
              <a:gd name="T43" fmla="*/ 2147483647 h 1228"/>
              <a:gd name="T44" fmla="*/ 2147483647 w 4045"/>
              <a:gd name="T45" fmla="*/ 2147483647 h 1228"/>
              <a:gd name="T46" fmla="*/ 2147483647 w 4045"/>
              <a:gd name="T47" fmla="*/ 2147483647 h 12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045"/>
              <a:gd name="T73" fmla="*/ 0 h 1228"/>
              <a:gd name="T74" fmla="*/ 4045 w 4045"/>
              <a:gd name="T75" fmla="*/ 1228 h 12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045" h="1228">
                <a:moveTo>
                  <a:pt x="0" y="0"/>
                </a:moveTo>
                <a:cubicBezTo>
                  <a:pt x="170" y="16"/>
                  <a:pt x="361" y="24"/>
                  <a:pt x="525" y="76"/>
                </a:cubicBezTo>
                <a:cubicBezTo>
                  <a:pt x="534" y="89"/>
                  <a:pt x="539" y="105"/>
                  <a:pt x="551" y="115"/>
                </a:cubicBezTo>
                <a:cubicBezTo>
                  <a:pt x="565" y="127"/>
                  <a:pt x="648" y="139"/>
                  <a:pt x="653" y="140"/>
                </a:cubicBezTo>
                <a:cubicBezTo>
                  <a:pt x="766" y="157"/>
                  <a:pt x="807" y="157"/>
                  <a:pt x="935" y="166"/>
                </a:cubicBezTo>
                <a:cubicBezTo>
                  <a:pt x="1061" y="209"/>
                  <a:pt x="882" y="139"/>
                  <a:pt x="999" y="217"/>
                </a:cubicBezTo>
                <a:cubicBezTo>
                  <a:pt x="1014" y="227"/>
                  <a:pt x="1033" y="225"/>
                  <a:pt x="1050" y="230"/>
                </a:cubicBezTo>
                <a:cubicBezTo>
                  <a:pt x="1133" y="255"/>
                  <a:pt x="1109" y="244"/>
                  <a:pt x="1165" y="281"/>
                </a:cubicBezTo>
                <a:cubicBezTo>
                  <a:pt x="1195" y="370"/>
                  <a:pt x="1204" y="441"/>
                  <a:pt x="1216" y="537"/>
                </a:cubicBezTo>
                <a:cubicBezTo>
                  <a:pt x="1223" y="593"/>
                  <a:pt x="1224" y="672"/>
                  <a:pt x="1268" y="716"/>
                </a:cubicBezTo>
                <a:cubicBezTo>
                  <a:pt x="1313" y="761"/>
                  <a:pt x="1391" y="760"/>
                  <a:pt x="1447" y="768"/>
                </a:cubicBezTo>
                <a:cubicBezTo>
                  <a:pt x="1453" y="767"/>
                  <a:pt x="1560" y="760"/>
                  <a:pt x="1588" y="742"/>
                </a:cubicBezTo>
                <a:cubicBezTo>
                  <a:pt x="1616" y="724"/>
                  <a:pt x="1637" y="697"/>
                  <a:pt x="1664" y="678"/>
                </a:cubicBezTo>
                <a:cubicBezTo>
                  <a:pt x="1736" y="536"/>
                  <a:pt x="1876" y="620"/>
                  <a:pt x="2048" y="627"/>
                </a:cubicBezTo>
                <a:cubicBezTo>
                  <a:pt x="2165" y="656"/>
                  <a:pt x="2022" y="627"/>
                  <a:pt x="2215" y="627"/>
                </a:cubicBezTo>
                <a:cubicBezTo>
                  <a:pt x="2266" y="627"/>
                  <a:pt x="2317" y="636"/>
                  <a:pt x="2368" y="640"/>
                </a:cubicBezTo>
                <a:cubicBezTo>
                  <a:pt x="2417" y="655"/>
                  <a:pt x="2441" y="688"/>
                  <a:pt x="2484" y="716"/>
                </a:cubicBezTo>
                <a:cubicBezTo>
                  <a:pt x="2528" y="776"/>
                  <a:pt x="2539" y="826"/>
                  <a:pt x="2560" y="896"/>
                </a:cubicBezTo>
                <a:cubicBezTo>
                  <a:pt x="2572" y="1038"/>
                  <a:pt x="2549" y="1160"/>
                  <a:pt x="2688" y="1228"/>
                </a:cubicBezTo>
                <a:cubicBezTo>
                  <a:pt x="2944" y="1218"/>
                  <a:pt x="3097" y="1198"/>
                  <a:pt x="3354" y="1177"/>
                </a:cubicBezTo>
                <a:cubicBezTo>
                  <a:pt x="3487" y="1187"/>
                  <a:pt x="3618" y="1204"/>
                  <a:pt x="3751" y="1216"/>
                </a:cubicBezTo>
                <a:cubicBezTo>
                  <a:pt x="3789" y="1212"/>
                  <a:pt x="3828" y="1209"/>
                  <a:pt x="3866" y="1203"/>
                </a:cubicBezTo>
                <a:cubicBezTo>
                  <a:pt x="3908" y="1196"/>
                  <a:pt x="3940" y="1165"/>
                  <a:pt x="3981" y="1152"/>
                </a:cubicBezTo>
                <a:cubicBezTo>
                  <a:pt x="4027" y="1106"/>
                  <a:pt x="4004" y="1121"/>
                  <a:pt x="4045" y="110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cxnSp>
        <p:nvCxnSpPr>
          <p:cNvPr id="65" name="Conector de seta reta 64"/>
          <p:cNvCxnSpPr/>
          <p:nvPr/>
        </p:nvCxnSpPr>
        <p:spPr bwMode="auto">
          <a:xfrm>
            <a:off x="2627784" y="476672"/>
            <a:ext cx="52565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7" name="CaixaDeTexto 66"/>
          <p:cNvSpPr txBox="1"/>
          <p:nvPr/>
        </p:nvSpPr>
        <p:spPr>
          <a:xfrm>
            <a:off x="4211960" y="375047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Diminui</a:t>
            </a:r>
            <a:r>
              <a:rPr lang="en-US" dirty="0"/>
              <a:t> </a:t>
            </a:r>
            <a:r>
              <a:rPr lang="en-US" dirty="0" err="1"/>
              <a:t>produtividade</a:t>
            </a:r>
            <a:endParaRPr lang="pt-BR" dirty="0"/>
          </a:p>
        </p:txBody>
      </p:sp>
      <p:cxnSp>
        <p:nvCxnSpPr>
          <p:cNvPr id="69" name="Conector reto 68"/>
          <p:cNvCxnSpPr/>
          <p:nvPr/>
        </p:nvCxnSpPr>
        <p:spPr bwMode="auto">
          <a:xfrm>
            <a:off x="2267744" y="404664"/>
            <a:ext cx="0" cy="64533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" y="76201"/>
            <a:ext cx="8839200" cy="1143000"/>
          </a:xfrm>
        </p:spPr>
        <p:txBody>
          <a:bodyPr>
            <a:normAutofit/>
          </a:bodyPr>
          <a:lstStyle/>
          <a:p>
            <a:r>
              <a:rPr lang="pt-BR" sz="2800" dirty="0"/>
              <a:t>Relação entre retenção de água e preservação da água</a:t>
            </a:r>
            <a:endParaRPr lang="en-US" sz="2800" dirty="0"/>
          </a:p>
        </p:txBody>
      </p:sp>
      <p:sp>
        <p:nvSpPr>
          <p:cNvPr id="7" name="Line 23"/>
          <p:cNvSpPr>
            <a:spLocks noChangeShapeType="1"/>
          </p:cNvSpPr>
          <p:nvPr/>
        </p:nvSpPr>
        <p:spPr bwMode="auto">
          <a:xfrm flipV="1">
            <a:off x="1143000" y="2362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24"/>
          <p:cNvSpPr>
            <a:spLocks noChangeShapeType="1"/>
          </p:cNvSpPr>
          <p:nvPr/>
        </p:nvSpPr>
        <p:spPr bwMode="auto">
          <a:xfrm flipV="1">
            <a:off x="2438400" y="2362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4" name="Conector reto 13"/>
          <p:cNvCxnSpPr>
            <a:stCxn id="7" idx="1"/>
          </p:cNvCxnSpPr>
          <p:nvPr/>
        </p:nvCxnSpPr>
        <p:spPr>
          <a:xfrm rot="16200000" flipH="1">
            <a:off x="1789906" y="1715294"/>
            <a:ext cx="1588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1143000" y="25146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457200" y="1371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6200" y="182880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Luz solar</a:t>
            </a:r>
            <a:endParaRPr lang="en-US" dirty="0"/>
          </a:p>
        </p:txBody>
      </p:sp>
      <p:cxnSp>
        <p:nvCxnSpPr>
          <p:cNvPr id="26" name="Conector de seta reta 25"/>
          <p:cNvCxnSpPr/>
          <p:nvPr/>
        </p:nvCxnSpPr>
        <p:spPr>
          <a:xfrm rot="5400000">
            <a:off x="1258094" y="17899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1371600" y="914400"/>
            <a:ext cx="76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Chuva</a:t>
            </a:r>
            <a:endParaRPr lang="en-US" dirty="0"/>
          </a:p>
        </p:txBody>
      </p:sp>
      <p:cxnSp>
        <p:nvCxnSpPr>
          <p:cNvPr id="30" name="Conector de seta reta 29"/>
          <p:cNvCxnSpPr>
            <a:stCxn id="45" idx="0"/>
          </p:cNvCxnSpPr>
          <p:nvPr/>
        </p:nvCxnSpPr>
        <p:spPr>
          <a:xfrm rot="5400000" flipH="1" flipV="1">
            <a:off x="1658109" y="2050778"/>
            <a:ext cx="849867" cy="405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 rot="5400000" flipH="1" flipV="1">
            <a:off x="1905000" y="21336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1600200" y="267866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US" dirty="0"/>
          </a:p>
        </p:txBody>
      </p:sp>
      <p:cxnSp>
        <p:nvCxnSpPr>
          <p:cNvPr id="16" name="Conector de seta reta 15"/>
          <p:cNvCxnSpPr/>
          <p:nvPr/>
        </p:nvCxnSpPr>
        <p:spPr>
          <a:xfrm rot="5400000">
            <a:off x="1447006" y="35044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1676400" y="3897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Drena</a:t>
            </a:r>
            <a:endParaRPr lang="en-US" dirty="0"/>
          </a:p>
        </p:txBody>
      </p:sp>
      <p:cxnSp>
        <p:nvCxnSpPr>
          <p:cNvPr id="20" name="Conector de seta reta 19"/>
          <p:cNvCxnSpPr/>
          <p:nvPr/>
        </p:nvCxnSpPr>
        <p:spPr>
          <a:xfrm rot="5400000">
            <a:off x="609600" y="3581400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914400" y="4419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Boa drenagem</a:t>
            </a:r>
            <a:endParaRPr lang="en-US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762000" y="4800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argila = 55%</a:t>
            </a:r>
          </a:p>
          <a:p>
            <a:r>
              <a:rPr lang="pt-BR" sz="1400" dirty="0"/>
              <a:t>CAD = 75mm/1m</a:t>
            </a:r>
            <a:endParaRPr lang="en-US" sz="1400" dirty="0"/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914400" y="2439988"/>
            <a:ext cx="304800" cy="150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0" y="2514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Cria gradiente umidade</a:t>
            </a:r>
            <a:endParaRPr lang="en-US" sz="1400" dirty="0"/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flipV="1">
            <a:off x="4191000" y="2971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flipV="1">
            <a:off x="5486400" y="2971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39" name="Conector reto 38"/>
          <p:cNvCxnSpPr>
            <a:stCxn id="37" idx="1"/>
          </p:cNvCxnSpPr>
          <p:nvPr/>
        </p:nvCxnSpPr>
        <p:spPr>
          <a:xfrm rot="16200000" flipH="1">
            <a:off x="4837906" y="2324894"/>
            <a:ext cx="1588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4191000" y="31242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4191000" y="3579812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41910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44196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46482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48768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51054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53340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uxograma: Conector 51"/>
          <p:cNvSpPr/>
          <p:nvPr/>
        </p:nvSpPr>
        <p:spPr>
          <a:xfrm>
            <a:off x="4267200" y="32004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uxograma: Conector 52"/>
          <p:cNvSpPr/>
          <p:nvPr/>
        </p:nvSpPr>
        <p:spPr>
          <a:xfrm>
            <a:off x="4419600" y="33528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uxograma: Conector 53"/>
          <p:cNvSpPr/>
          <p:nvPr/>
        </p:nvSpPr>
        <p:spPr>
          <a:xfrm>
            <a:off x="4267200" y="34290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uxograma: Conector 54"/>
          <p:cNvSpPr/>
          <p:nvPr/>
        </p:nvSpPr>
        <p:spPr>
          <a:xfrm>
            <a:off x="4648200" y="32004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uxograma: Conector 55"/>
          <p:cNvSpPr/>
          <p:nvPr/>
        </p:nvSpPr>
        <p:spPr>
          <a:xfrm>
            <a:off x="4648200" y="34290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uxograma: Conector 56"/>
          <p:cNvSpPr/>
          <p:nvPr/>
        </p:nvSpPr>
        <p:spPr>
          <a:xfrm>
            <a:off x="4876800" y="32766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uxograma: Conector 57"/>
          <p:cNvSpPr/>
          <p:nvPr/>
        </p:nvSpPr>
        <p:spPr>
          <a:xfrm>
            <a:off x="5029200" y="34290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uxograma: Conector 58"/>
          <p:cNvSpPr/>
          <p:nvPr/>
        </p:nvSpPr>
        <p:spPr>
          <a:xfrm>
            <a:off x="5105400" y="32004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uxograma: Conector 59"/>
          <p:cNvSpPr/>
          <p:nvPr/>
        </p:nvSpPr>
        <p:spPr>
          <a:xfrm>
            <a:off x="5257800" y="33528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aixaDeTexto 60"/>
          <p:cNvSpPr txBox="1"/>
          <p:nvPr/>
        </p:nvSpPr>
        <p:spPr>
          <a:xfrm>
            <a:off x="4267200" y="3533001"/>
            <a:ext cx="1708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Acúmulo água</a:t>
            </a:r>
            <a:endParaRPr lang="en-US" sz="1100" dirty="0"/>
          </a:p>
        </p:txBody>
      </p:sp>
      <p:cxnSp>
        <p:nvCxnSpPr>
          <p:cNvPr id="63" name="Conector de seta reta 62"/>
          <p:cNvCxnSpPr/>
          <p:nvPr/>
        </p:nvCxnSpPr>
        <p:spPr>
          <a:xfrm rot="5400000">
            <a:off x="5220494" y="33139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5562600" y="3048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Fortemente </a:t>
            </a:r>
          </a:p>
          <a:p>
            <a:r>
              <a:rPr lang="pt-BR" sz="1400" dirty="0"/>
              <a:t>drenado</a:t>
            </a:r>
            <a:endParaRPr lang="en-US" sz="1400" dirty="0"/>
          </a:p>
        </p:txBody>
      </p:sp>
      <p:cxnSp>
        <p:nvCxnSpPr>
          <p:cNvPr id="68" name="Conector de seta reta 67"/>
          <p:cNvCxnSpPr/>
          <p:nvPr/>
        </p:nvCxnSpPr>
        <p:spPr>
          <a:xfrm rot="5400000">
            <a:off x="5066506" y="43045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5562600" y="4038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Drenagem </a:t>
            </a:r>
          </a:p>
          <a:p>
            <a:r>
              <a:rPr lang="pt-BR" sz="1400" dirty="0"/>
              <a:t>moderada</a:t>
            </a:r>
            <a:endParaRPr lang="en-US" sz="1400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3200400" y="28295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Quebra capilaridade</a:t>
            </a:r>
            <a:endParaRPr lang="en-US" sz="1400" dirty="0"/>
          </a:p>
        </p:txBody>
      </p:sp>
      <p:cxnSp>
        <p:nvCxnSpPr>
          <p:cNvPr id="74" name="Conector em curva 73"/>
          <p:cNvCxnSpPr/>
          <p:nvPr/>
        </p:nvCxnSpPr>
        <p:spPr>
          <a:xfrm>
            <a:off x="3962400" y="3276600"/>
            <a:ext cx="228600" cy="152400"/>
          </a:xfrm>
          <a:prstGeom prst="curvedConnector3">
            <a:avLst>
              <a:gd name="adj1" fmla="val -714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/>
          <p:nvPr/>
        </p:nvCxnSpPr>
        <p:spPr>
          <a:xfrm rot="16200000" flipH="1">
            <a:off x="3657600" y="2209800"/>
            <a:ext cx="990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de seta reta 91"/>
          <p:cNvCxnSpPr/>
          <p:nvPr/>
        </p:nvCxnSpPr>
        <p:spPr>
          <a:xfrm rot="5400000">
            <a:off x="4458494" y="2475706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de seta reta 94"/>
          <p:cNvCxnSpPr/>
          <p:nvPr/>
        </p:nvCxnSpPr>
        <p:spPr>
          <a:xfrm rot="5400000" flipH="1" flipV="1">
            <a:off x="5219700" y="2324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aixaDeTexto 96"/>
          <p:cNvSpPr txBox="1"/>
          <p:nvPr/>
        </p:nvSpPr>
        <p:spPr>
          <a:xfrm>
            <a:off x="1905000" y="15356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evapora</a:t>
            </a:r>
            <a:endParaRPr lang="en-US" dirty="0"/>
          </a:p>
        </p:txBody>
      </p:sp>
      <p:sp>
        <p:nvSpPr>
          <p:cNvPr id="101" name="CaixaDeTexto 100"/>
          <p:cNvSpPr txBox="1"/>
          <p:nvPr/>
        </p:nvSpPr>
        <p:spPr>
          <a:xfrm>
            <a:off x="3505200" y="16734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Luz solar</a:t>
            </a:r>
            <a:endParaRPr lang="en-US" sz="1400" dirty="0"/>
          </a:p>
        </p:txBody>
      </p:sp>
      <p:sp>
        <p:nvSpPr>
          <p:cNvPr id="102" name="CaixaDeTexto 101"/>
          <p:cNvSpPr txBox="1"/>
          <p:nvPr/>
        </p:nvSpPr>
        <p:spPr>
          <a:xfrm>
            <a:off x="4572000" y="1825823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Chuva</a:t>
            </a:r>
            <a:endParaRPr lang="en-US" sz="1400" dirty="0"/>
          </a:p>
        </p:txBody>
      </p:sp>
      <p:sp>
        <p:nvSpPr>
          <p:cNvPr id="103" name="CaixaDeTexto 102"/>
          <p:cNvSpPr txBox="1"/>
          <p:nvPr/>
        </p:nvSpPr>
        <p:spPr>
          <a:xfrm>
            <a:off x="5562600" y="2057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evapora</a:t>
            </a:r>
            <a:endParaRPr lang="en-US" sz="1400" dirty="0"/>
          </a:p>
        </p:txBody>
      </p:sp>
      <p:sp>
        <p:nvSpPr>
          <p:cNvPr id="104" name="Seta para baixo 103"/>
          <p:cNvSpPr/>
          <p:nvPr/>
        </p:nvSpPr>
        <p:spPr>
          <a:xfrm rot="16200000">
            <a:off x="6437376" y="3593592"/>
            <a:ext cx="484632" cy="405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Line 23"/>
          <p:cNvSpPr>
            <a:spLocks noChangeShapeType="1"/>
          </p:cNvSpPr>
          <p:nvPr/>
        </p:nvSpPr>
        <p:spPr bwMode="auto">
          <a:xfrm flipV="1">
            <a:off x="7086600" y="3657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6" name="Line 24"/>
          <p:cNvSpPr>
            <a:spLocks noChangeShapeType="1"/>
          </p:cNvSpPr>
          <p:nvPr/>
        </p:nvSpPr>
        <p:spPr bwMode="auto">
          <a:xfrm flipV="1">
            <a:off x="8382000" y="3657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07" name="Conector reto 106"/>
          <p:cNvCxnSpPr>
            <a:stCxn id="105" idx="1"/>
          </p:cNvCxnSpPr>
          <p:nvPr/>
        </p:nvCxnSpPr>
        <p:spPr>
          <a:xfrm rot="16200000" flipH="1">
            <a:off x="7733506" y="3010694"/>
            <a:ext cx="1588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de seta reta 114"/>
          <p:cNvCxnSpPr/>
          <p:nvPr/>
        </p:nvCxnSpPr>
        <p:spPr>
          <a:xfrm rot="5400000">
            <a:off x="7354094" y="3161506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ixaDeTexto 115"/>
          <p:cNvSpPr txBox="1"/>
          <p:nvPr/>
        </p:nvSpPr>
        <p:spPr>
          <a:xfrm>
            <a:off x="7467600" y="2511623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Chuva</a:t>
            </a:r>
            <a:endParaRPr lang="en-US" sz="1400" dirty="0"/>
          </a:p>
        </p:txBody>
      </p:sp>
      <p:cxnSp>
        <p:nvCxnSpPr>
          <p:cNvPr id="117" name="Conector de seta reta 116"/>
          <p:cNvCxnSpPr/>
          <p:nvPr/>
        </p:nvCxnSpPr>
        <p:spPr>
          <a:xfrm>
            <a:off x="7924800" y="35814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aixaDeTexto 118"/>
          <p:cNvSpPr txBox="1"/>
          <p:nvPr/>
        </p:nvSpPr>
        <p:spPr>
          <a:xfrm>
            <a:off x="8153400" y="31212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Erodido</a:t>
            </a:r>
            <a:endParaRPr lang="en-US" sz="1400" dirty="0"/>
          </a:p>
        </p:txBody>
      </p:sp>
      <p:sp>
        <p:nvSpPr>
          <p:cNvPr id="120" name="CaixaDeTexto 119"/>
          <p:cNvSpPr txBox="1"/>
          <p:nvPr/>
        </p:nvSpPr>
        <p:spPr>
          <a:xfrm>
            <a:off x="8382000" y="365462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Água escorre</a:t>
            </a:r>
            <a:endParaRPr lang="en-US" sz="1400" dirty="0"/>
          </a:p>
        </p:txBody>
      </p:sp>
      <p:cxnSp>
        <p:nvCxnSpPr>
          <p:cNvPr id="122" name="Conector de seta reta 121"/>
          <p:cNvCxnSpPr/>
          <p:nvPr/>
        </p:nvCxnSpPr>
        <p:spPr>
          <a:xfrm rot="5400000">
            <a:off x="6781403" y="4419203"/>
            <a:ext cx="12192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rot="5400000">
            <a:off x="7238603" y="4419203"/>
            <a:ext cx="12192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CaixaDeTexto 128"/>
          <p:cNvSpPr txBox="1"/>
          <p:nvPr/>
        </p:nvSpPr>
        <p:spPr>
          <a:xfrm>
            <a:off x="7848600" y="42672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Drenagem moderada</a:t>
            </a:r>
            <a:endParaRPr lang="en-US" sz="1400" dirty="0"/>
          </a:p>
        </p:txBody>
      </p:sp>
      <p:sp>
        <p:nvSpPr>
          <p:cNvPr id="130" name="CaixaDeTexto 129"/>
          <p:cNvSpPr txBox="1"/>
          <p:nvPr/>
        </p:nvSpPr>
        <p:spPr>
          <a:xfrm>
            <a:off x="7086600" y="5715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Produção cai</a:t>
            </a:r>
            <a:endParaRPr lang="en-US" dirty="0"/>
          </a:p>
        </p:txBody>
      </p:sp>
      <p:sp>
        <p:nvSpPr>
          <p:cNvPr id="131" name="CaixaDeTexto 130"/>
          <p:cNvSpPr txBox="1"/>
          <p:nvPr/>
        </p:nvSpPr>
        <p:spPr>
          <a:xfrm>
            <a:off x="3886200" y="5029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argila = 33%/70%</a:t>
            </a:r>
          </a:p>
          <a:p>
            <a:r>
              <a:rPr lang="pt-BR" sz="1400" dirty="0"/>
              <a:t>CAD = 75mm/1m 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ixaDeTexto 1"/>
          <p:cNvSpPr txBox="1">
            <a:spLocks noChangeArrowheads="1"/>
          </p:cNvSpPr>
          <p:nvPr/>
        </p:nvSpPr>
        <p:spPr bwMode="auto">
          <a:xfrm>
            <a:off x="611560" y="3429000"/>
            <a:ext cx="792321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pt-BR" sz="1400" dirty="0"/>
          </a:p>
          <a:p>
            <a:pPr marL="457200" indent="-457200">
              <a:defRPr/>
            </a:pPr>
            <a:r>
              <a:rPr lang="pt-BR" sz="1400" b="1" dirty="0"/>
              <a:t>Definição:</a:t>
            </a:r>
          </a:p>
          <a:p>
            <a:pPr marL="457200" indent="-457200">
              <a:buFontTx/>
              <a:buAutoNum type="alphaLcParenR"/>
              <a:defRPr/>
            </a:pPr>
            <a:endParaRPr lang="pt-BR" sz="1400" dirty="0"/>
          </a:p>
          <a:p>
            <a:pPr>
              <a:defRPr/>
            </a:pPr>
            <a:r>
              <a:rPr lang="pt-BR" sz="1400" dirty="0"/>
              <a:t>Grupamento de solos com </a:t>
            </a:r>
            <a:r>
              <a:rPr lang="pt-BR" sz="1400" dirty="0" err="1"/>
              <a:t>caracteristicas</a:t>
            </a:r>
            <a:r>
              <a:rPr lang="pt-BR" sz="1400" dirty="0"/>
              <a:t> semelhantes permitindo aplicar as mesmas práticas de manejo. Tal agrupamento se faz necessário devido ao grande número de unidades de mapeamento identificados no levantamento de solos o que tende a dificultar em muito as opções de manejo. </a:t>
            </a:r>
          </a:p>
          <a:p>
            <a:pPr>
              <a:defRPr/>
            </a:pPr>
            <a:r>
              <a:rPr lang="pt-BR" sz="1400" dirty="0"/>
              <a:t> </a:t>
            </a:r>
            <a:endParaRPr lang="en-US" sz="1400" dirty="0"/>
          </a:p>
        </p:txBody>
      </p:sp>
      <p:sp>
        <p:nvSpPr>
          <p:cNvPr id="3" name="Retângulo 2"/>
          <p:cNvSpPr/>
          <p:nvPr/>
        </p:nvSpPr>
        <p:spPr>
          <a:xfrm>
            <a:off x="2515765" y="1844824"/>
            <a:ext cx="3682752" cy="63549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Grupos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manejo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280291" y="752128"/>
            <a:ext cx="4153701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/>
              <a:t>Aplicação do mapa de solos (</a:t>
            </a:r>
            <a:r>
              <a:rPr lang="pt-BR" sz="1800" b="1" dirty="0" err="1"/>
              <a:t>pedologico</a:t>
            </a:r>
            <a:r>
              <a:rPr lang="pt-BR" sz="1800" b="1" dirty="0"/>
              <a:t>)</a:t>
            </a:r>
            <a:endParaRPr lang="en-US" sz="1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3395663" y="1001713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</a:t>
            </a:r>
          </a:p>
        </p:txBody>
      </p:sp>
      <p:sp>
        <p:nvSpPr>
          <p:cNvPr id="6148" name="Line 3"/>
          <p:cNvSpPr>
            <a:spLocks noChangeShapeType="1"/>
          </p:cNvSpPr>
          <p:nvPr/>
        </p:nvSpPr>
        <p:spPr bwMode="auto">
          <a:xfrm>
            <a:off x="3167063" y="13065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3395663" y="1839913"/>
            <a:ext cx="533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C/R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3886200" y="1125538"/>
            <a:ext cx="685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30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cm</a:t>
            </a: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552450" y="1481138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Bi</a:t>
            </a:r>
          </a:p>
        </p:txBody>
      </p:sp>
      <p:sp>
        <p:nvSpPr>
          <p:cNvPr id="6152" name="Line 7"/>
          <p:cNvSpPr>
            <a:spLocks noChangeShapeType="1"/>
          </p:cNvSpPr>
          <p:nvPr/>
        </p:nvSpPr>
        <p:spPr bwMode="auto">
          <a:xfrm flipV="1">
            <a:off x="3167063" y="925513"/>
            <a:ext cx="0" cy="192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53" name="Line 8"/>
          <p:cNvSpPr>
            <a:spLocks noChangeShapeType="1"/>
          </p:cNvSpPr>
          <p:nvPr/>
        </p:nvSpPr>
        <p:spPr bwMode="auto">
          <a:xfrm flipV="1">
            <a:off x="4081463" y="925513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54" name="Line 9"/>
          <p:cNvSpPr>
            <a:spLocks noChangeShapeType="1"/>
          </p:cNvSpPr>
          <p:nvPr/>
        </p:nvSpPr>
        <p:spPr bwMode="auto">
          <a:xfrm>
            <a:off x="3167063" y="9255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55" name="Text Box 10"/>
          <p:cNvSpPr txBox="1">
            <a:spLocks noChangeArrowheads="1"/>
          </p:cNvSpPr>
          <p:nvPr/>
        </p:nvSpPr>
        <p:spPr bwMode="auto">
          <a:xfrm>
            <a:off x="552450" y="1023938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</a:t>
            </a:r>
          </a:p>
        </p:txBody>
      </p:sp>
      <p:sp>
        <p:nvSpPr>
          <p:cNvPr id="6156" name="Line 11"/>
          <p:cNvSpPr>
            <a:spLocks noChangeShapeType="1"/>
          </p:cNvSpPr>
          <p:nvPr/>
        </p:nvSpPr>
        <p:spPr bwMode="auto">
          <a:xfrm>
            <a:off x="323850" y="132873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476250" y="2166938"/>
            <a:ext cx="533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C/R</a:t>
            </a:r>
          </a:p>
        </p:txBody>
      </p:sp>
      <p:sp>
        <p:nvSpPr>
          <p:cNvPr id="6158" name="Line 13"/>
          <p:cNvSpPr>
            <a:spLocks noChangeShapeType="1"/>
          </p:cNvSpPr>
          <p:nvPr/>
        </p:nvSpPr>
        <p:spPr bwMode="auto">
          <a:xfrm flipV="1">
            <a:off x="323850" y="947738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59" name="Line 14"/>
          <p:cNvSpPr>
            <a:spLocks noChangeShapeType="1"/>
          </p:cNvSpPr>
          <p:nvPr/>
        </p:nvSpPr>
        <p:spPr bwMode="auto">
          <a:xfrm flipV="1">
            <a:off x="1238250" y="947738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0" name="Line 15"/>
          <p:cNvSpPr>
            <a:spLocks noChangeShapeType="1"/>
          </p:cNvSpPr>
          <p:nvPr/>
        </p:nvSpPr>
        <p:spPr bwMode="auto">
          <a:xfrm>
            <a:off x="323850" y="94773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1" name="Line 16"/>
          <p:cNvSpPr>
            <a:spLocks noChangeShapeType="1"/>
          </p:cNvSpPr>
          <p:nvPr/>
        </p:nvSpPr>
        <p:spPr bwMode="auto">
          <a:xfrm>
            <a:off x="323850" y="186213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323850" y="642938"/>
            <a:ext cx="914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CX</a:t>
            </a:r>
          </a:p>
        </p:txBody>
      </p:sp>
      <p:sp>
        <p:nvSpPr>
          <p:cNvPr id="6163" name="Text Box 18"/>
          <p:cNvSpPr txBox="1">
            <a:spLocks noChangeArrowheads="1"/>
          </p:cNvSpPr>
          <p:nvPr/>
        </p:nvSpPr>
        <p:spPr bwMode="auto">
          <a:xfrm>
            <a:off x="3167063" y="620713"/>
            <a:ext cx="914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RL</a:t>
            </a:r>
          </a:p>
        </p:txBody>
      </p:sp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6564313" y="1073150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A</a:t>
            </a:r>
          </a:p>
        </p:txBody>
      </p:sp>
      <p:sp>
        <p:nvSpPr>
          <p:cNvPr id="6165" name="Line 20"/>
          <p:cNvSpPr>
            <a:spLocks noChangeShapeType="1"/>
          </p:cNvSpPr>
          <p:nvPr/>
        </p:nvSpPr>
        <p:spPr bwMode="auto">
          <a:xfrm>
            <a:off x="6335713" y="137795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6" name="Text Box 21"/>
          <p:cNvSpPr txBox="1">
            <a:spLocks noChangeArrowheads="1"/>
          </p:cNvSpPr>
          <p:nvPr/>
        </p:nvSpPr>
        <p:spPr bwMode="auto">
          <a:xfrm>
            <a:off x="6564313" y="1911350"/>
            <a:ext cx="533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Bg</a:t>
            </a:r>
          </a:p>
        </p:txBody>
      </p:sp>
      <p:sp>
        <p:nvSpPr>
          <p:cNvPr id="6167" name="Text Box 22"/>
          <p:cNvSpPr txBox="1">
            <a:spLocks noChangeArrowheads="1"/>
          </p:cNvSpPr>
          <p:nvPr/>
        </p:nvSpPr>
        <p:spPr bwMode="auto">
          <a:xfrm>
            <a:off x="7054850" y="1196975"/>
            <a:ext cx="6858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30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cm</a:t>
            </a:r>
          </a:p>
        </p:txBody>
      </p:sp>
      <p:sp>
        <p:nvSpPr>
          <p:cNvPr id="6168" name="Line 23"/>
          <p:cNvSpPr>
            <a:spLocks noChangeShapeType="1"/>
          </p:cNvSpPr>
          <p:nvPr/>
        </p:nvSpPr>
        <p:spPr bwMode="auto">
          <a:xfrm flipV="1">
            <a:off x="6335713" y="996950"/>
            <a:ext cx="0" cy="192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9" name="Line 24"/>
          <p:cNvSpPr>
            <a:spLocks noChangeShapeType="1"/>
          </p:cNvSpPr>
          <p:nvPr/>
        </p:nvSpPr>
        <p:spPr bwMode="auto">
          <a:xfrm flipV="1">
            <a:off x="7250113" y="99695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0" name="Line 25"/>
          <p:cNvSpPr>
            <a:spLocks noChangeShapeType="1"/>
          </p:cNvSpPr>
          <p:nvPr/>
        </p:nvSpPr>
        <p:spPr bwMode="auto">
          <a:xfrm>
            <a:off x="6335713" y="99695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1" name="Text Box 26"/>
          <p:cNvSpPr txBox="1">
            <a:spLocks noChangeArrowheads="1"/>
          </p:cNvSpPr>
          <p:nvPr/>
        </p:nvSpPr>
        <p:spPr bwMode="auto">
          <a:xfrm>
            <a:off x="6335713" y="692150"/>
            <a:ext cx="914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1100">
                <a:latin typeface="Arial" charset="0"/>
              </a:rPr>
              <a:t>GX</a:t>
            </a:r>
          </a:p>
        </p:txBody>
      </p:sp>
      <p:graphicFrame>
        <p:nvGraphicFramePr>
          <p:cNvPr id="6146" name="Object 27"/>
          <p:cNvGraphicFramePr>
            <a:graphicFrameLocks noChangeAspect="1"/>
          </p:cNvGraphicFramePr>
          <p:nvPr/>
        </p:nvGraphicFramePr>
        <p:xfrm>
          <a:off x="2268538" y="2997200"/>
          <a:ext cx="2808287" cy="210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2" imgW="17095238" imgH="11304762" progId="">
                  <p:embed/>
                </p:oleObj>
              </mc:Choice>
              <mc:Fallback>
                <p:oleObj name="Foto do Photo Editor" r:id="rId2" imgW="17095238" imgH="11304762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997200"/>
                        <a:ext cx="2808287" cy="210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72" name="Picture 28" descr="MVC-001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1375" y="2995613"/>
            <a:ext cx="18907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3" name="Line 29"/>
          <p:cNvSpPr>
            <a:spLocks noChangeShapeType="1"/>
          </p:cNvSpPr>
          <p:nvPr/>
        </p:nvSpPr>
        <p:spPr bwMode="auto">
          <a:xfrm>
            <a:off x="6732588" y="3573463"/>
            <a:ext cx="0" cy="14398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6156325" y="5516563"/>
            <a:ext cx="20256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b="1">
                <a:latin typeface="Arial" charset="0"/>
              </a:rPr>
              <a:t>Plano</a:t>
            </a:r>
          </a:p>
          <a:p>
            <a:pPr eaLnBrk="1" hangingPunct="1"/>
            <a:r>
              <a:rPr lang="pt-BR" sz="1800" b="1">
                <a:latin typeface="Arial" charset="0"/>
              </a:rPr>
              <a:t>Encharca</a:t>
            </a:r>
          </a:p>
          <a:p>
            <a:pPr eaLnBrk="1" hangingPunct="1"/>
            <a:r>
              <a:rPr lang="pt-BR" sz="1800" b="1">
                <a:latin typeface="Arial" charset="0"/>
              </a:rPr>
              <a:t>Água o ambiente</a:t>
            </a: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2627313" y="5229225"/>
            <a:ext cx="2457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b="1">
                <a:latin typeface="Arial" charset="0"/>
              </a:rPr>
              <a:t>Ondulado</a:t>
            </a:r>
          </a:p>
          <a:p>
            <a:pPr eaLnBrk="1" hangingPunct="1"/>
            <a:r>
              <a:rPr lang="pt-BR" sz="1800" b="1">
                <a:latin typeface="Arial" charset="0"/>
              </a:rPr>
              <a:t>Raso</a:t>
            </a:r>
          </a:p>
          <a:p>
            <a:pPr eaLnBrk="1" hangingPunct="1"/>
            <a:r>
              <a:rPr lang="pt-BR" sz="1800" b="1">
                <a:latin typeface="Arial" charset="0"/>
              </a:rPr>
              <a:t>Quebra implementos</a:t>
            </a:r>
          </a:p>
          <a:p>
            <a:pPr eaLnBrk="1" hangingPunct="1"/>
            <a:r>
              <a:rPr lang="pt-BR" sz="1800" b="1">
                <a:latin typeface="Arial" charset="0"/>
              </a:rPr>
              <a:t>Seca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26988" y="5191125"/>
            <a:ext cx="2457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b="1">
                <a:latin typeface="Arial" charset="0"/>
              </a:rPr>
              <a:t>Ondulado</a:t>
            </a:r>
          </a:p>
          <a:p>
            <a:pPr eaLnBrk="1" hangingPunct="1"/>
            <a:r>
              <a:rPr lang="pt-BR" sz="1800" b="1">
                <a:latin typeface="Arial" charset="0"/>
              </a:rPr>
              <a:t>Pouco profundo</a:t>
            </a:r>
          </a:p>
          <a:p>
            <a:pPr eaLnBrk="1" hangingPunct="1"/>
            <a:r>
              <a:rPr lang="pt-BR" sz="1800" b="1">
                <a:latin typeface="Arial" charset="0"/>
              </a:rPr>
              <a:t>Quebra implementos</a:t>
            </a:r>
          </a:p>
          <a:p>
            <a:pPr eaLnBrk="1" hangingPunct="1"/>
            <a:r>
              <a:rPr lang="pt-BR" sz="1800" b="1">
                <a:latin typeface="Arial" charset="0"/>
              </a:rPr>
              <a:t>Seca</a:t>
            </a: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107950" y="284163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600" b="1">
                <a:latin typeface="Arial" charset="0"/>
              </a:rPr>
              <a:t>CAMBISSOLO</a:t>
            </a:r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3006725" y="284163"/>
            <a:ext cx="1133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600" b="1">
                <a:latin typeface="Arial" charset="0"/>
              </a:rPr>
              <a:t>LITOLICO</a:t>
            </a: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6084888" y="355600"/>
            <a:ext cx="1370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600" b="1">
                <a:latin typeface="Arial" charset="0"/>
              </a:rPr>
              <a:t>GLEISSOLO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915816" y="2204864"/>
            <a:ext cx="3493264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b="1" dirty="0"/>
              <a:t>Importância do conhecimento do </a:t>
            </a:r>
          </a:p>
          <a:p>
            <a:pPr algn="ctr"/>
            <a:r>
              <a:rPr lang="pt-BR" sz="1800" b="1" dirty="0"/>
              <a:t>solo em profundidade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13847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2"/>
          <p:cNvSpPr>
            <a:spLocks noChangeArrowheads="1"/>
          </p:cNvSpPr>
          <p:nvPr/>
        </p:nvSpPr>
        <p:spPr bwMode="auto">
          <a:xfrm>
            <a:off x="35496" y="116632"/>
            <a:ext cx="8947258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600" b="1" dirty="0">
                <a:cs typeface="Times New Roman" pitchFamily="18" charset="0"/>
              </a:rPr>
              <a:t>Fertilidade e Pedologia. Qual a diferença entre uma amostragem para fertilidade e uma pedológica?</a:t>
            </a:r>
            <a:endParaRPr lang="pt-BR" sz="1600" dirty="0"/>
          </a:p>
        </p:txBody>
      </p:sp>
      <p:grpSp>
        <p:nvGrpSpPr>
          <p:cNvPr id="13315" name="Group 4"/>
          <p:cNvGrpSpPr>
            <a:grpSpLocks noChangeAspect="1"/>
          </p:cNvGrpSpPr>
          <p:nvPr/>
        </p:nvGrpSpPr>
        <p:grpSpPr bwMode="auto">
          <a:xfrm>
            <a:off x="14608" y="673215"/>
            <a:ext cx="5205539" cy="4652198"/>
            <a:chOff x="3064" y="621"/>
            <a:chExt cx="9070" cy="8164"/>
          </a:xfrm>
        </p:grpSpPr>
        <p:pic>
          <p:nvPicPr>
            <p:cNvPr id="13318" name="Picture 20" descr="Trincheir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24" y="718"/>
              <a:ext cx="5767" cy="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9" name="Text Box 19"/>
            <p:cNvSpPr txBox="1">
              <a:spLocks noChangeArrowheads="1"/>
            </p:cNvSpPr>
            <p:nvPr/>
          </p:nvSpPr>
          <p:spPr bwMode="auto">
            <a:xfrm>
              <a:off x="6389" y="6064"/>
              <a:ext cx="974" cy="60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70409" tIns="35204" rIns="70409" bIns="35204">
              <a:spAutoFit/>
            </a:bodyPr>
            <a:lstStyle/>
            <a:p>
              <a:r>
                <a:rPr lang="en-US" sz="1800" b="1">
                  <a:solidFill>
                    <a:srgbClr val="FFFFFF"/>
                  </a:solidFill>
                  <a:cs typeface="Times New Roman" pitchFamily="18" charset="0"/>
                </a:rPr>
                <a:t>Solo</a:t>
              </a:r>
              <a:endParaRPr lang="en-US"/>
            </a:p>
          </p:txBody>
        </p:sp>
        <p:sp>
          <p:nvSpPr>
            <p:cNvPr id="13320" name="Text Box 18"/>
            <p:cNvSpPr txBox="1">
              <a:spLocks noChangeArrowheads="1"/>
            </p:cNvSpPr>
            <p:nvPr/>
          </p:nvSpPr>
          <p:spPr bwMode="auto">
            <a:xfrm>
              <a:off x="9432" y="3148"/>
              <a:ext cx="1349" cy="6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70409" tIns="35204" rIns="70409" bIns="35204"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cs typeface="Times New Roman" pitchFamily="18" charset="0"/>
                </a:rPr>
                <a:t>Planta</a:t>
              </a:r>
              <a:endParaRPr lang="en-US"/>
            </a:p>
          </p:txBody>
        </p:sp>
        <p:sp>
          <p:nvSpPr>
            <p:cNvPr id="13321" name="Text Box 17"/>
            <p:cNvSpPr txBox="1">
              <a:spLocks noChangeArrowheads="1"/>
            </p:cNvSpPr>
            <p:nvPr/>
          </p:nvSpPr>
          <p:spPr bwMode="auto">
            <a:xfrm>
              <a:off x="6442" y="1008"/>
              <a:ext cx="1283" cy="60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70409" tIns="35204" rIns="70409" bIns="35204">
              <a:spAutoFit/>
            </a:bodyPr>
            <a:lstStyle/>
            <a:p>
              <a:r>
                <a:rPr lang="en-US" sz="1800" b="1">
                  <a:solidFill>
                    <a:srgbClr val="FFFFFF"/>
                  </a:solidFill>
                  <a:cs typeface="Times New Roman" pitchFamily="18" charset="0"/>
                </a:rPr>
                <a:t>Clima</a:t>
              </a:r>
              <a:endParaRPr lang="en-US"/>
            </a:p>
          </p:txBody>
        </p:sp>
        <p:sp>
          <p:nvSpPr>
            <p:cNvPr id="13322" name="Line 16"/>
            <p:cNvSpPr>
              <a:spLocks noChangeShapeType="1"/>
            </p:cNvSpPr>
            <p:nvPr/>
          </p:nvSpPr>
          <p:spPr bwMode="auto">
            <a:xfrm>
              <a:off x="5281" y="4217"/>
              <a:ext cx="6853" cy="16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323" name="Oval 15"/>
            <p:cNvSpPr>
              <a:spLocks noChangeArrowheads="1"/>
            </p:cNvSpPr>
            <p:nvPr/>
          </p:nvSpPr>
          <p:spPr bwMode="auto">
            <a:xfrm>
              <a:off x="5796" y="5091"/>
              <a:ext cx="4826" cy="3694"/>
            </a:xfrm>
            <a:prstGeom prst="ellipse">
              <a:avLst/>
            </a:prstGeom>
            <a:noFill/>
            <a:ln w="63500">
              <a:solidFill>
                <a:srgbClr val="99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24" name="AutoShape 14"/>
            <p:cNvSpPr>
              <a:spLocks/>
            </p:cNvSpPr>
            <p:nvPr/>
          </p:nvSpPr>
          <p:spPr bwMode="auto">
            <a:xfrm>
              <a:off x="5137" y="621"/>
              <a:ext cx="482" cy="7290"/>
            </a:xfrm>
            <a:prstGeom prst="leftBrace">
              <a:avLst>
                <a:gd name="adj1" fmla="val 126037"/>
                <a:gd name="adj2" fmla="val 50000"/>
              </a:avLst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064" y="3245"/>
              <a:ext cx="2420" cy="212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70409" tIns="35204" rIns="70409" bIns="35204">
              <a:spAutoFit/>
            </a:bodyPr>
            <a:lstStyle/>
            <a:p>
              <a:r>
                <a:rPr lang="en-US" sz="1500" b="1" dirty="0" err="1">
                  <a:solidFill>
                    <a:srgbClr val="000000"/>
                  </a:solidFill>
                  <a:cs typeface="Times New Roman" pitchFamily="18" charset="0"/>
                </a:rPr>
                <a:t>União</a:t>
              </a:r>
              <a:r>
                <a:rPr lang="en-US" sz="1500" b="1" dirty="0">
                  <a:solidFill>
                    <a:srgbClr val="000000"/>
                  </a:solidFill>
                  <a:cs typeface="Times New Roman" pitchFamily="18" charset="0"/>
                </a:rPr>
                <a:t> de </a:t>
              </a:r>
              <a:endParaRPr lang="en-US" sz="1400" dirty="0"/>
            </a:p>
            <a:p>
              <a:r>
                <a:rPr lang="en-US" sz="1500" b="1" dirty="0" err="1">
                  <a:solidFill>
                    <a:srgbClr val="000000"/>
                  </a:solidFill>
                  <a:cs typeface="Times New Roman" pitchFamily="18" charset="0"/>
                </a:rPr>
                <a:t>Conhecimentos</a:t>
              </a:r>
              <a:endParaRPr lang="en-US" sz="1400" dirty="0"/>
            </a:p>
            <a:p>
              <a:r>
                <a:rPr lang="en-US" sz="1500" b="1" dirty="0" err="1">
                  <a:solidFill>
                    <a:srgbClr val="000000"/>
                  </a:solidFill>
                  <a:cs typeface="Times New Roman" pitchFamily="18" charset="0"/>
                </a:rPr>
                <a:t>Permite</a:t>
              </a:r>
              <a:endParaRPr lang="en-US" sz="1400" dirty="0"/>
            </a:p>
            <a:p>
              <a:r>
                <a:rPr lang="en-US" sz="1500" b="1" dirty="0" err="1">
                  <a:solidFill>
                    <a:srgbClr val="000000"/>
                  </a:solidFill>
                  <a:cs typeface="Times New Roman" pitchFamily="18" charset="0"/>
                </a:rPr>
                <a:t>Otimizar</a:t>
              </a:r>
              <a:endParaRPr lang="en-US" sz="1400" dirty="0"/>
            </a:p>
            <a:p>
              <a:r>
                <a:rPr lang="en-US" sz="1500" b="1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sz="1500" b="1" dirty="0" err="1">
                  <a:solidFill>
                    <a:srgbClr val="000000"/>
                  </a:solidFill>
                  <a:cs typeface="Times New Roman" pitchFamily="18" charset="0"/>
                </a:rPr>
                <a:t>produção</a:t>
              </a:r>
              <a:endParaRPr lang="en-US" dirty="0"/>
            </a:p>
          </p:txBody>
        </p:sp>
      </p:grpSp>
      <p:sp>
        <p:nvSpPr>
          <p:cNvPr id="13316" name="Rectangle 31"/>
          <p:cNvSpPr>
            <a:spLocks noChangeArrowheads="1"/>
          </p:cNvSpPr>
          <p:nvPr/>
        </p:nvSpPr>
        <p:spPr bwMode="auto">
          <a:xfrm>
            <a:off x="0" y="6980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895528" y="1340768"/>
            <a:ext cx="40959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 solo </a:t>
            </a:r>
            <a:r>
              <a:rPr lang="en-US" sz="1800" dirty="0" err="1"/>
              <a:t>não</a:t>
            </a:r>
            <a:r>
              <a:rPr lang="en-US" sz="1800" dirty="0"/>
              <a:t> é </a:t>
            </a:r>
            <a:r>
              <a:rPr lang="en-US" sz="1800" dirty="0" err="1"/>
              <a:t>apenas</a:t>
            </a:r>
            <a:r>
              <a:rPr lang="en-US" sz="1800" dirty="0"/>
              <a:t> </a:t>
            </a:r>
            <a:r>
              <a:rPr lang="en-US" sz="1800" dirty="0" err="1"/>
              <a:t>fertilidade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Não</a:t>
            </a:r>
            <a:r>
              <a:rPr lang="en-US" sz="1800" dirty="0"/>
              <a:t> se </a:t>
            </a:r>
            <a:r>
              <a:rPr lang="en-US" sz="1800" dirty="0" err="1"/>
              <a:t>expressa</a:t>
            </a:r>
            <a:r>
              <a:rPr lang="en-US" sz="1800" dirty="0"/>
              <a:t> o </a:t>
            </a:r>
            <a:r>
              <a:rPr lang="en-US" sz="1800" dirty="0" err="1"/>
              <a:t>desenvolvimento</a:t>
            </a:r>
            <a:r>
              <a:rPr lang="en-US" sz="1800" dirty="0"/>
              <a:t> </a:t>
            </a:r>
          </a:p>
          <a:p>
            <a:r>
              <a:rPr lang="en-US" sz="1800" dirty="0"/>
              <a:t>da </a:t>
            </a:r>
            <a:r>
              <a:rPr lang="en-US" sz="1800" dirty="0" err="1"/>
              <a:t>cultura</a:t>
            </a:r>
            <a:r>
              <a:rPr lang="en-US" sz="1800" dirty="0"/>
              <a:t> </a:t>
            </a:r>
            <a:r>
              <a:rPr lang="en-US" sz="1800" dirty="0" err="1"/>
              <a:t>somente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primeiros</a:t>
            </a:r>
            <a:r>
              <a:rPr lang="en-US" sz="1800" dirty="0"/>
              <a:t> 50 cm.</a:t>
            </a:r>
          </a:p>
          <a:p>
            <a:r>
              <a:rPr lang="en-US" sz="1800" dirty="0"/>
              <a:t>O solo </a:t>
            </a:r>
            <a:r>
              <a:rPr lang="en-US" sz="1800" dirty="0" err="1"/>
              <a:t>vai</a:t>
            </a:r>
            <a:r>
              <a:rPr lang="en-US" sz="1800" dirty="0"/>
              <a:t> </a:t>
            </a:r>
            <a:r>
              <a:rPr lang="en-US" sz="1800" dirty="0" err="1"/>
              <a:t>até</a:t>
            </a:r>
            <a:r>
              <a:rPr lang="en-US" sz="1800" dirty="0"/>
              <a:t> 2 m, a </a:t>
            </a:r>
            <a:r>
              <a:rPr lang="en-US" sz="1800" dirty="0" err="1"/>
              <a:t>partir</a:t>
            </a:r>
            <a:r>
              <a:rPr lang="en-US" sz="1800" dirty="0"/>
              <a:t> do </a:t>
            </a:r>
            <a:r>
              <a:rPr lang="en-US" sz="1800" dirty="0" err="1"/>
              <a:t>qual</a:t>
            </a:r>
            <a:r>
              <a:rPr lang="en-US" sz="1800" dirty="0"/>
              <a:t> </a:t>
            </a:r>
            <a:r>
              <a:rPr lang="en-US" sz="1800" dirty="0" err="1"/>
              <a:t>ocorre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uma</a:t>
            </a:r>
            <a:r>
              <a:rPr lang="en-US" sz="1800" dirty="0"/>
              <a:t> </a:t>
            </a:r>
            <a:r>
              <a:rPr lang="en-US" sz="1800" dirty="0" err="1"/>
              <a:t>dinâmica</a:t>
            </a:r>
            <a:r>
              <a:rPr lang="en-US" sz="1800" dirty="0"/>
              <a:t> de </a:t>
            </a:r>
            <a:r>
              <a:rPr lang="en-US" sz="1800" dirty="0" err="1"/>
              <a:t>água</a:t>
            </a:r>
            <a:r>
              <a:rPr lang="en-US" sz="1800" dirty="0"/>
              <a:t> e </a:t>
            </a:r>
            <a:r>
              <a:rPr lang="en-US" sz="1800" dirty="0" err="1"/>
              <a:t>nutrientes</a:t>
            </a:r>
            <a:r>
              <a:rPr lang="en-US" sz="1800" dirty="0"/>
              <a:t>, </a:t>
            </a:r>
          </a:p>
          <a:p>
            <a:r>
              <a:rPr lang="en-US" sz="1800" dirty="0" err="1"/>
              <a:t>que</a:t>
            </a:r>
            <a:r>
              <a:rPr lang="en-US" sz="1800" dirty="0"/>
              <a:t> </a:t>
            </a:r>
            <a:r>
              <a:rPr lang="en-US" sz="1800" dirty="0" err="1"/>
              <a:t>associada</a:t>
            </a:r>
            <a:r>
              <a:rPr lang="en-US" sz="1800" dirty="0"/>
              <a:t> a </a:t>
            </a:r>
            <a:r>
              <a:rPr lang="en-US" sz="1800" dirty="0" err="1"/>
              <a:t>fertilidade</a:t>
            </a:r>
            <a:r>
              <a:rPr lang="en-US" sz="1800" dirty="0"/>
              <a:t> da </a:t>
            </a:r>
            <a:r>
              <a:rPr lang="en-US" sz="1800" dirty="0" err="1"/>
              <a:t>usperficie</a:t>
            </a:r>
            <a:r>
              <a:rPr lang="en-US" sz="1800" dirty="0"/>
              <a:t>, 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que</a:t>
            </a:r>
            <a:r>
              <a:rPr lang="en-US" sz="1800" dirty="0"/>
              <a:t> </a:t>
            </a:r>
            <a:r>
              <a:rPr lang="en-US" sz="1800" dirty="0" err="1"/>
              <a:t>afetam</a:t>
            </a:r>
            <a:r>
              <a:rPr lang="en-US" sz="1800" dirty="0"/>
              <a:t> a </a:t>
            </a:r>
            <a:r>
              <a:rPr lang="en-US" sz="1800" dirty="0" err="1"/>
              <a:t>produtividade</a:t>
            </a:r>
            <a:r>
              <a:rPr lang="en-US" sz="1800" dirty="0"/>
              <a:t> </a:t>
            </a:r>
            <a:r>
              <a:rPr lang="en-US" sz="1800" dirty="0" err="1"/>
              <a:t>agrícola</a:t>
            </a:r>
            <a:endParaRPr lang="pt-BR" sz="1800" dirty="0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95128" y="3212976"/>
            <a:ext cx="3933138" cy="94138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Chave direita 23"/>
          <p:cNvSpPr/>
          <p:nvPr/>
        </p:nvSpPr>
        <p:spPr bwMode="auto">
          <a:xfrm>
            <a:off x="5327576" y="3645024"/>
            <a:ext cx="216024" cy="576064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552063" y="3501008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Faixa</a:t>
            </a:r>
            <a:r>
              <a:rPr lang="en-US" sz="1800" dirty="0"/>
              <a:t> </a:t>
            </a:r>
            <a:r>
              <a:rPr lang="en-US" sz="1800" dirty="0" err="1"/>
              <a:t>analisada</a:t>
            </a:r>
            <a:r>
              <a:rPr lang="en-US" sz="1800" dirty="0"/>
              <a:t> </a:t>
            </a:r>
            <a:r>
              <a:rPr lang="en-US" sz="1800" dirty="0" err="1"/>
              <a:t>para</a:t>
            </a:r>
            <a:r>
              <a:rPr lang="en-US" sz="1800" dirty="0"/>
              <a:t> </a:t>
            </a:r>
            <a:r>
              <a:rPr lang="en-US" sz="1800" dirty="0" err="1"/>
              <a:t>fertilidade</a:t>
            </a:r>
            <a:endParaRPr lang="en-US" sz="1800" dirty="0"/>
          </a:p>
          <a:p>
            <a:r>
              <a:rPr lang="en-US" sz="1800" dirty="0"/>
              <a:t> 0-40; 0-50</a:t>
            </a:r>
          </a:p>
          <a:p>
            <a:r>
              <a:rPr lang="en-US" sz="1800" dirty="0"/>
              <a:t>E </a:t>
            </a:r>
            <a:r>
              <a:rPr lang="en-US" sz="1800" dirty="0" err="1"/>
              <a:t>pelo</a:t>
            </a:r>
            <a:r>
              <a:rPr lang="en-US" sz="1800" dirty="0"/>
              <a:t> </a:t>
            </a:r>
            <a:r>
              <a:rPr lang="en-US" sz="1800" dirty="0" err="1"/>
              <a:t>sistema</a:t>
            </a:r>
            <a:r>
              <a:rPr lang="en-US" sz="1800" dirty="0"/>
              <a:t> </a:t>
            </a:r>
            <a:r>
              <a:rPr lang="en-US" sz="1800" dirty="0" err="1"/>
              <a:t>agricultura</a:t>
            </a:r>
            <a:r>
              <a:rPr lang="en-US" sz="1800" dirty="0"/>
              <a:t> de </a:t>
            </a:r>
            <a:r>
              <a:rPr lang="en-US" sz="1800" dirty="0" err="1"/>
              <a:t>precisão</a:t>
            </a:r>
            <a:endParaRPr lang="pt-BR" sz="1800" dirty="0"/>
          </a:p>
        </p:txBody>
      </p:sp>
      <p:sp>
        <p:nvSpPr>
          <p:cNvPr id="26" name="Chave direita 25"/>
          <p:cNvSpPr/>
          <p:nvPr/>
        </p:nvSpPr>
        <p:spPr bwMode="auto">
          <a:xfrm>
            <a:off x="5004048" y="4509120"/>
            <a:ext cx="216024" cy="576064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5220072" y="4521894"/>
            <a:ext cx="3707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Faixa</a:t>
            </a:r>
            <a:r>
              <a:rPr lang="en-US" sz="1800" dirty="0"/>
              <a:t> </a:t>
            </a:r>
            <a:r>
              <a:rPr lang="en-US" sz="1800" dirty="0" err="1"/>
              <a:t>que</a:t>
            </a:r>
            <a:r>
              <a:rPr lang="en-US" sz="1800" dirty="0"/>
              <a:t> TAMBEM </a:t>
            </a:r>
            <a:r>
              <a:rPr lang="en-US" sz="1800" dirty="0" err="1"/>
              <a:t>afeta</a:t>
            </a:r>
            <a:r>
              <a:rPr lang="en-US" sz="1800" dirty="0"/>
              <a:t> a </a:t>
            </a:r>
            <a:r>
              <a:rPr lang="en-US" sz="1800" dirty="0" err="1"/>
              <a:t>dinâmica</a:t>
            </a:r>
            <a:endParaRPr lang="en-US" sz="1800" dirty="0"/>
          </a:p>
          <a:p>
            <a:r>
              <a:rPr lang="en-US" sz="1800" dirty="0"/>
              <a:t> superior Do solo </a:t>
            </a:r>
            <a:r>
              <a:rPr lang="en-US" sz="1800" dirty="0" err="1"/>
              <a:t>para</a:t>
            </a:r>
            <a:r>
              <a:rPr lang="en-US" sz="1800" dirty="0"/>
              <a:t> as </a:t>
            </a:r>
            <a:r>
              <a:rPr lang="en-US" sz="1800" dirty="0" err="1"/>
              <a:t>raizes</a:t>
            </a:r>
            <a:r>
              <a:rPr lang="en-US" sz="1800" dirty="0"/>
              <a:t> (</a:t>
            </a:r>
            <a:r>
              <a:rPr lang="en-US" sz="1800" dirty="0" err="1"/>
              <a:t>pode</a:t>
            </a:r>
            <a:endParaRPr lang="en-US" sz="1800" dirty="0"/>
          </a:p>
          <a:p>
            <a:r>
              <a:rPr lang="en-US" sz="1800" dirty="0" err="1"/>
              <a:t>Chegar</a:t>
            </a:r>
            <a:r>
              <a:rPr lang="en-US" sz="1800" dirty="0"/>
              <a:t> a </a:t>
            </a:r>
            <a:r>
              <a:rPr lang="en-US" sz="1800" dirty="0" err="1"/>
              <a:t>dois</a:t>
            </a:r>
            <a:r>
              <a:rPr lang="en-US" sz="1800" dirty="0"/>
              <a:t> metros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cana</a:t>
            </a:r>
            <a:r>
              <a:rPr lang="en-US" sz="1800" dirty="0"/>
              <a:t>)  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960004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971600" y="1484784"/>
            <a:ext cx="72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t-BR" sz="1600" kern="0" dirty="0" err="1"/>
              <a:t>Landell</a:t>
            </a:r>
            <a:r>
              <a:rPr lang="pt-BR" sz="1600" kern="0" dirty="0"/>
              <a:t> do IAC já indicou que a classificação dos ambientes de produção são principalmente nas camadas mais profundas ou do horizonte B diagnostico dos solos.</a:t>
            </a:r>
          </a:p>
          <a:p>
            <a:r>
              <a:rPr lang="en-US" sz="1600" kern="0" dirty="0"/>
              <a:t>Dai a </a:t>
            </a:r>
            <a:r>
              <a:rPr lang="en-US" sz="1600" kern="0" dirty="0" err="1"/>
              <a:t>importancia</a:t>
            </a:r>
            <a:r>
              <a:rPr lang="en-US" sz="1600" kern="0" dirty="0"/>
              <a:t> do </a:t>
            </a:r>
            <a:r>
              <a:rPr lang="en-US" sz="1600" kern="0" dirty="0" err="1"/>
              <a:t>mapa</a:t>
            </a:r>
            <a:r>
              <a:rPr lang="en-US" sz="1600" kern="0" dirty="0"/>
              <a:t> </a:t>
            </a:r>
            <a:r>
              <a:rPr lang="en-US" sz="1600" kern="0" dirty="0" err="1"/>
              <a:t>pedologico</a:t>
            </a:r>
            <a:endParaRPr lang="pt-BR" sz="1600" kern="0" dirty="0"/>
          </a:p>
        </p:txBody>
      </p:sp>
    </p:spTree>
    <p:extLst>
      <p:ext uri="{BB962C8B-B14F-4D97-AF65-F5344CB8AC3E}">
        <p14:creationId xmlns:p14="http://schemas.microsoft.com/office/powerpoint/2010/main" val="1366093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2009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7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9" name="Picture 9" descr="C:\Users\Dematte\AppData\Roaming\PixelMetrics\CaptureWiz\LastCaptures\2015-04-08_17-37-07-0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88" y="44624"/>
            <a:ext cx="4434872" cy="2016224"/>
          </a:xfrm>
          <a:prstGeom prst="rect">
            <a:avLst/>
          </a:prstGeom>
          <a:noFill/>
        </p:spPr>
      </p:pic>
      <p:pic>
        <p:nvPicPr>
          <p:cNvPr id="30731" name="Picture 11" descr="C:\Users\Dematte\AppData\Roaming\PixelMetrics\CaptureWiz\LastCaptures\2015-04-08_17-37-37-7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854" y="404664"/>
            <a:ext cx="4620146" cy="4968552"/>
          </a:xfrm>
          <a:prstGeom prst="rect">
            <a:avLst/>
          </a:prstGeom>
          <a:noFill/>
        </p:spPr>
      </p:pic>
      <p:pic>
        <p:nvPicPr>
          <p:cNvPr id="30733" name="Picture 13" descr="C:\Users\Dematte\AppData\Roaming\PixelMetrics\CaptureWiz\LastCaptures\2015-04-08_17-38-29-5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844824"/>
            <a:ext cx="4320480" cy="4994775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4644008" y="5661248"/>
            <a:ext cx="431560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Importância</a:t>
            </a:r>
            <a:r>
              <a:rPr lang="en-US" dirty="0"/>
              <a:t> do </a:t>
            </a:r>
            <a:r>
              <a:rPr lang="en-US" dirty="0" err="1"/>
              <a:t>mapa</a:t>
            </a:r>
            <a:r>
              <a:rPr lang="en-US" dirty="0"/>
              <a:t> </a:t>
            </a:r>
            <a:r>
              <a:rPr lang="en-US" dirty="0" err="1"/>
              <a:t>pedológico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manejo</a:t>
            </a:r>
            <a:r>
              <a:rPr lang="en-US" dirty="0"/>
              <a:t> de solos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499992" y="-27384"/>
            <a:ext cx="444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Classes de solo e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radicular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496" y="46365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Imagem</a:t>
            </a:r>
            <a:r>
              <a:rPr lang="en-US" sz="1800" dirty="0"/>
              <a:t> de </a:t>
            </a:r>
            <a:r>
              <a:rPr lang="en-US" sz="1800" dirty="0" err="1"/>
              <a:t>satélite</a:t>
            </a:r>
            <a:r>
              <a:rPr lang="en-US" sz="1800" dirty="0"/>
              <a:t> e </a:t>
            </a:r>
            <a:r>
              <a:rPr lang="en-US" sz="1800" dirty="0" err="1"/>
              <a:t>biomassa</a:t>
            </a:r>
            <a:r>
              <a:rPr lang="en-US" sz="1800" dirty="0"/>
              <a:t> da </a:t>
            </a:r>
            <a:r>
              <a:rPr lang="en-US" sz="1800" dirty="0" err="1"/>
              <a:t>cana</a:t>
            </a:r>
            <a:endParaRPr lang="en-US" sz="1800" dirty="0"/>
          </a:p>
          <a:p>
            <a:r>
              <a:rPr lang="en-US" sz="1800" dirty="0" err="1"/>
              <a:t>Função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de solo</a:t>
            </a:r>
            <a:endParaRPr lang="pt-BR" sz="18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427984" y="683985"/>
            <a:ext cx="138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Textura</a:t>
            </a:r>
            <a:r>
              <a:rPr lang="en-US" sz="1600" dirty="0"/>
              <a:t> </a:t>
            </a:r>
            <a:r>
              <a:rPr lang="en-US" sz="1600" dirty="0" err="1"/>
              <a:t>Média</a:t>
            </a:r>
            <a:endParaRPr lang="en-US" sz="1600" dirty="0"/>
          </a:p>
          <a:p>
            <a:r>
              <a:rPr lang="en-US" sz="1600" dirty="0"/>
              <a:t>Rico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857362" y="2844225"/>
            <a:ext cx="1881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Textura</a:t>
            </a:r>
            <a:r>
              <a:rPr lang="en-US" sz="1600" dirty="0"/>
              <a:t> </a:t>
            </a:r>
            <a:r>
              <a:rPr lang="en-US" sz="1600" dirty="0" err="1"/>
              <a:t>argilosa</a:t>
            </a:r>
            <a:r>
              <a:rPr lang="en-US" sz="1600" dirty="0"/>
              <a:t> </a:t>
            </a:r>
            <a:r>
              <a:rPr lang="en-US" sz="1600" dirty="0" err="1"/>
              <a:t>rico</a:t>
            </a:r>
            <a:endParaRPr lang="en-US" sz="1600" dirty="0"/>
          </a:p>
          <a:p>
            <a:r>
              <a:rPr lang="en-US" sz="1600" dirty="0"/>
              <a:t>Rico</a:t>
            </a:r>
            <a:endParaRPr lang="pt-BR" sz="16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785354" y="683985"/>
            <a:ext cx="138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Textura</a:t>
            </a:r>
            <a:r>
              <a:rPr lang="en-US" sz="1600" dirty="0"/>
              <a:t> </a:t>
            </a:r>
            <a:r>
              <a:rPr lang="en-US" sz="1600" dirty="0" err="1"/>
              <a:t>Média</a:t>
            </a:r>
            <a:endParaRPr lang="en-US" sz="1600" dirty="0"/>
          </a:p>
          <a:p>
            <a:r>
              <a:rPr lang="en-US" sz="1600" dirty="0" err="1"/>
              <a:t>Pobre</a:t>
            </a:r>
            <a:endParaRPr lang="pt-BR" sz="16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499992" y="2844225"/>
            <a:ext cx="1364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Textura</a:t>
            </a:r>
            <a:r>
              <a:rPr lang="en-US" sz="1600" dirty="0"/>
              <a:t> </a:t>
            </a:r>
            <a:r>
              <a:rPr lang="en-US" sz="1600" dirty="0" err="1"/>
              <a:t>média</a:t>
            </a:r>
            <a:endParaRPr lang="en-US" sz="1600" dirty="0"/>
          </a:p>
          <a:p>
            <a:r>
              <a:rPr lang="en-US" sz="1600" dirty="0" err="1"/>
              <a:t>pobre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485036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5235CF-77B7-BBB1-3BF1-E0726A8E6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99" y="980729"/>
            <a:ext cx="7570576" cy="45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7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" y="76201"/>
            <a:ext cx="88392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Importancia</a:t>
            </a:r>
            <a:r>
              <a:rPr lang="en-US" sz="2800" dirty="0"/>
              <a:t> da </a:t>
            </a:r>
            <a:r>
              <a:rPr lang="en-US" sz="2800" dirty="0" err="1"/>
              <a:t>protecao</a:t>
            </a:r>
            <a:r>
              <a:rPr lang="en-US" sz="2800" dirty="0"/>
              <a:t> da </a:t>
            </a:r>
            <a:r>
              <a:rPr lang="en-US" sz="2800" dirty="0" err="1"/>
              <a:t>cama</a:t>
            </a:r>
            <a:r>
              <a:rPr lang="en-US" sz="2800" dirty="0"/>
              <a:t> superficial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produtividade</a:t>
            </a:r>
            <a:r>
              <a:rPr lang="en-US" sz="2800" dirty="0"/>
              <a:t> dos </a:t>
            </a:r>
            <a:r>
              <a:rPr lang="en-US" sz="2800" dirty="0" err="1"/>
              <a:t>Ambientes</a:t>
            </a:r>
            <a:endParaRPr lang="en-US" sz="2800" dirty="0"/>
          </a:p>
        </p:txBody>
      </p:sp>
      <p:sp>
        <p:nvSpPr>
          <p:cNvPr id="7" name="Line 23"/>
          <p:cNvSpPr>
            <a:spLocks noChangeShapeType="1"/>
          </p:cNvSpPr>
          <p:nvPr/>
        </p:nvSpPr>
        <p:spPr bwMode="auto">
          <a:xfrm flipV="1">
            <a:off x="1143000" y="2362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24"/>
          <p:cNvSpPr>
            <a:spLocks noChangeShapeType="1"/>
          </p:cNvSpPr>
          <p:nvPr/>
        </p:nvSpPr>
        <p:spPr bwMode="auto">
          <a:xfrm flipV="1">
            <a:off x="2438400" y="2362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4" name="Conector reto 13"/>
          <p:cNvCxnSpPr>
            <a:stCxn id="7" idx="1"/>
          </p:cNvCxnSpPr>
          <p:nvPr/>
        </p:nvCxnSpPr>
        <p:spPr>
          <a:xfrm rot="16200000" flipH="1">
            <a:off x="1789906" y="1715294"/>
            <a:ext cx="1588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1143000" y="25146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457200" y="1371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6200" y="182880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Luz solar</a:t>
            </a:r>
            <a:endParaRPr lang="en-US" dirty="0"/>
          </a:p>
        </p:txBody>
      </p:sp>
      <p:cxnSp>
        <p:nvCxnSpPr>
          <p:cNvPr id="26" name="Conector de seta reta 25"/>
          <p:cNvCxnSpPr/>
          <p:nvPr/>
        </p:nvCxnSpPr>
        <p:spPr>
          <a:xfrm rot="5400000">
            <a:off x="1258094" y="17899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1371600" y="914400"/>
            <a:ext cx="76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Chuva</a:t>
            </a:r>
            <a:endParaRPr lang="en-US" dirty="0"/>
          </a:p>
        </p:txBody>
      </p:sp>
      <p:cxnSp>
        <p:nvCxnSpPr>
          <p:cNvPr id="30" name="Conector de seta reta 29"/>
          <p:cNvCxnSpPr>
            <a:stCxn id="45" idx="0"/>
          </p:cNvCxnSpPr>
          <p:nvPr/>
        </p:nvCxnSpPr>
        <p:spPr>
          <a:xfrm rot="5400000" flipH="1" flipV="1">
            <a:off x="1658109" y="2050778"/>
            <a:ext cx="849867" cy="405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 rot="5400000" flipH="1" flipV="1">
            <a:off x="1905000" y="21336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1600200" y="267866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US" dirty="0"/>
          </a:p>
        </p:txBody>
      </p:sp>
      <p:cxnSp>
        <p:nvCxnSpPr>
          <p:cNvPr id="16" name="Conector de seta reta 15"/>
          <p:cNvCxnSpPr/>
          <p:nvPr/>
        </p:nvCxnSpPr>
        <p:spPr>
          <a:xfrm rot="5400000">
            <a:off x="1447006" y="35044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1676400" y="3897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Drena</a:t>
            </a:r>
            <a:endParaRPr lang="en-US" dirty="0"/>
          </a:p>
        </p:txBody>
      </p:sp>
      <p:cxnSp>
        <p:nvCxnSpPr>
          <p:cNvPr id="20" name="Conector de seta reta 19"/>
          <p:cNvCxnSpPr/>
          <p:nvPr/>
        </p:nvCxnSpPr>
        <p:spPr>
          <a:xfrm rot="5400000">
            <a:off x="609600" y="3581400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914400" y="4419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Boa drenagem</a:t>
            </a:r>
            <a:endParaRPr lang="en-US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762000" y="4800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argila = 55%</a:t>
            </a:r>
          </a:p>
          <a:p>
            <a:r>
              <a:rPr lang="pt-BR" sz="1400" dirty="0"/>
              <a:t>CAD = 75mm/1m</a:t>
            </a:r>
            <a:endParaRPr lang="en-US" sz="1400" dirty="0"/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914400" y="2439988"/>
            <a:ext cx="304800" cy="150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0" y="2514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Cria gradiente umidade</a:t>
            </a:r>
            <a:endParaRPr lang="en-US" sz="1400" dirty="0"/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flipV="1">
            <a:off x="4191000" y="2971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flipV="1">
            <a:off x="5486400" y="2971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39" name="Conector reto 38"/>
          <p:cNvCxnSpPr>
            <a:stCxn id="37" idx="1"/>
          </p:cNvCxnSpPr>
          <p:nvPr/>
        </p:nvCxnSpPr>
        <p:spPr>
          <a:xfrm rot="16200000" flipH="1">
            <a:off x="4837906" y="2324894"/>
            <a:ext cx="1588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4191000" y="31242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4191000" y="3579812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41910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44196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46482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48768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51054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5334000" y="37338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uxograma: Conector 51"/>
          <p:cNvSpPr/>
          <p:nvPr/>
        </p:nvSpPr>
        <p:spPr>
          <a:xfrm>
            <a:off x="4267200" y="32004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uxograma: Conector 52"/>
          <p:cNvSpPr/>
          <p:nvPr/>
        </p:nvSpPr>
        <p:spPr>
          <a:xfrm>
            <a:off x="4419600" y="33528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uxograma: Conector 53"/>
          <p:cNvSpPr/>
          <p:nvPr/>
        </p:nvSpPr>
        <p:spPr>
          <a:xfrm>
            <a:off x="4267200" y="34290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uxograma: Conector 54"/>
          <p:cNvSpPr/>
          <p:nvPr/>
        </p:nvSpPr>
        <p:spPr>
          <a:xfrm>
            <a:off x="4648200" y="32004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uxograma: Conector 55"/>
          <p:cNvSpPr/>
          <p:nvPr/>
        </p:nvSpPr>
        <p:spPr>
          <a:xfrm>
            <a:off x="4648200" y="34290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uxograma: Conector 56"/>
          <p:cNvSpPr/>
          <p:nvPr/>
        </p:nvSpPr>
        <p:spPr>
          <a:xfrm>
            <a:off x="4876800" y="32766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uxograma: Conector 57"/>
          <p:cNvSpPr/>
          <p:nvPr/>
        </p:nvSpPr>
        <p:spPr>
          <a:xfrm>
            <a:off x="5029200" y="34290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uxograma: Conector 58"/>
          <p:cNvSpPr/>
          <p:nvPr/>
        </p:nvSpPr>
        <p:spPr>
          <a:xfrm>
            <a:off x="5105400" y="32004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uxograma: Conector 59"/>
          <p:cNvSpPr/>
          <p:nvPr/>
        </p:nvSpPr>
        <p:spPr>
          <a:xfrm>
            <a:off x="5257800" y="3352800"/>
            <a:ext cx="76200" cy="76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aixaDeTexto 60"/>
          <p:cNvSpPr txBox="1"/>
          <p:nvPr/>
        </p:nvSpPr>
        <p:spPr>
          <a:xfrm>
            <a:off x="4267200" y="3533001"/>
            <a:ext cx="1708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Acúmulo água</a:t>
            </a:r>
            <a:endParaRPr lang="en-US" sz="1100" dirty="0"/>
          </a:p>
        </p:txBody>
      </p:sp>
      <p:cxnSp>
        <p:nvCxnSpPr>
          <p:cNvPr id="63" name="Conector de seta reta 62"/>
          <p:cNvCxnSpPr/>
          <p:nvPr/>
        </p:nvCxnSpPr>
        <p:spPr>
          <a:xfrm rot="5400000">
            <a:off x="5220494" y="33139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5562600" y="3048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Fortemente </a:t>
            </a:r>
          </a:p>
          <a:p>
            <a:r>
              <a:rPr lang="pt-BR" sz="1400" dirty="0"/>
              <a:t>drenado</a:t>
            </a:r>
            <a:endParaRPr lang="en-US" sz="1400" dirty="0"/>
          </a:p>
        </p:txBody>
      </p:sp>
      <p:cxnSp>
        <p:nvCxnSpPr>
          <p:cNvPr id="68" name="Conector de seta reta 67"/>
          <p:cNvCxnSpPr/>
          <p:nvPr/>
        </p:nvCxnSpPr>
        <p:spPr>
          <a:xfrm rot="5400000">
            <a:off x="5066506" y="43045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5562600" y="4038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Drenagem </a:t>
            </a:r>
          </a:p>
          <a:p>
            <a:r>
              <a:rPr lang="pt-BR" sz="1400" dirty="0"/>
              <a:t>moderada</a:t>
            </a:r>
            <a:endParaRPr lang="en-US" sz="1400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3200400" y="28295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Quebra capilaridade</a:t>
            </a:r>
            <a:endParaRPr lang="en-US" sz="1400" dirty="0"/>
          </a:p>
        </p:txBody>
      </p:sp>
      <p:cxnSp>
        <p:nvCxnSpPr>
          <p:cNvPr id="74" name="Conector em curva 73"/>
          <p:cNvCxnSpPr/>
          <p:nvPr/>
        </p:nvCxnSpPr>
        <p:spPr>
          <a:xfrm>
            <a:off x="3962400" y="3276600"/>
            <a:ext cx="228600" cy="152400"/>
          </a:xfrm>
          <a:prstGeom prst="curvedConnector3">
            <a:avLst>
              <a:gd name="adj1" fmla="val -714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/>
          <p:nvPr/>
        </p:nvCxnSpPr>
        <p:spPr>
          <a:xfrm rot="16200000" flipH="1">
            <a:off x="3657600" y="2209800"/>
            <a:ext cx="990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de seta reta 91"/>
          <p:cNvCxnSpPr/>
          <p:nvPr/>
        </p:nvCxnSpPr>
        <p:spPr>
          <a:xfrm rot="5400000">
            <a:off x="4458494" y="2475706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de seta reta 94"/>
          <p:cNvCxnSpPr/>
          <p:nvPr/>
        </p:nvCxnSpPr>
        <p:spPr>
          <a:xfrm rot="5400000" flipH="1" flipV="1">
            <a:off x="5219700" y="2324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aixaDeTexto 96"/>
          <p:cNvSpPr txBox="1"/>
          <p:nvPr/>
        </p:nvSpPr>
        <p:spPr>
          <a:xfrm>
            <a:off x="1905000" y="15356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evapora</a:t>
            </a:r>
            <a:endParaRPr lang="en-US" dirty="0"/>
          </a:p>
        </p:txBody>
      </p:sp>
      <p:sp>
        <p:nvSpPr>
          <p:cNvPr id="101" name="CaixaDeTexto 100"/>
          <p:cNvSpPr txBox="1"/>
          <p:nvPr/>
        </p:nvSpPr>
        <p:spPr>
          <a:xfrm>
            <a:off x="3505200" y="16734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Luz solar</a:t>
            </a:r>
            <a:endParaRPr lang="en-US" sz="1400" dirty="0"/>
          </a:p>
        </p:txBody>
      </p:sp>
      <p:sp>
        <p:nvSpPr>
          <p:cNvPr id="102" name="CaixaDeTexto 101"/>
          <p:cNvSpPr txBox="1"/>
          <p:nvPr/>
        </p:nvSpPr>
        <p:spPr>
          <a:xfrm>
            <a:off x="4572000" y="1825823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Chuva</a:t>
            </a:r>
            <a:endParaRPr lang="en-US" sz="1400" dirty="0"/>
          </a:p>
        </p:txBody>
      </p:sp>
      <p:sp>
        <p:nvSpPr>
          <p:cNvPr id="103" name="CaixaDeTexto 102"/>
          <p:cNvSpPr txBox="1"/>
          <p:nvPr/>
        </p:nvSpPr>
        <p:spPr>
          <a:xfrm>
            <a:off x="5562600" y="2057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evapora</a:t>
            </a:r>
            <a:endParaRPr lang="en-US" sz="1400" dirty="0"/>
          </a:p>
        </p:txBody>
      </p:sp>
      <p:sp>
        <p:nvSpPr>
          <p:cNvPr id="104" name="Seta para baixo 103"/>
          <p:cNvSpPr/>
          <p:nvPr/>
        </p:nvSpPr>
        <p:spPr>
          <a:xfrm rot="16200000">
            <a:off x="6437376" y="3593592"/>
            <a:ext cx="484632" cy="405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Line 23"/>
          <p:cNvSpPr>
            <a:spLocks noChangeShapeType="1"/>
          </p:cNvSpPr>
          <p:nvPr/>
        </p:nvSpPr>
        <p:spPr bwMode="auto">
          <a:xfrm flipV="1">
            <a:off x="7086600" y="3657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6" name="Line 24"/>
          <p:cNvSpPr>
            <a:spLocks noChangeShapeType="1"/>
          </p:cNvSpPr>
          <p:nvPr/>
        </p:nvSpPr>
        <p:spPr bwMode="auto">
          <a:xfrm flipV="1">
            <a:off x="8382000" y="3657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07" name="Conector reto 106"/>
          <p:cNvCxnSpPr>
            <a:stCxn id="105" idx="1"/>
          </p:cNvCxnSpPr>
          <p:nvPr/>
        </p:nvCxnSpPr>
        <p:spPr>
          <a:xfrm rot="16200000" flipH="1">
            <a:off x="7733506" y="3010694"/>
            <a:ext cx="1588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de seta reta 114"/>
          <p:cNvCxnSpPr/>
          <p:nvPr/>
        </p:nvCxnSpPr>
        <p:spPr>
          <a:xfrm rot="5400000">
            <a:off x="7354094" y="3161506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ixaDeTexto 115"/>
          <p:cNvSpPr txBox="1"/>
          <p:nvPr/>
        </p:nvSpPr>
        <p:spPr>
          <a:xfrm>
            <a:off x="7467600" y="2511623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Chuva</a:t>
            </a:r>
            <a:endParaRPr lang="en-US" sz="1400" dirty="0"/>
          </a:p>
        </p:txBody>
      </p:sp>
      <p:cxnSp>
        <p:nvCxnSpPr>
          <p:cNvPr id="117" name="Conector de seta reta 116"/>
          <p:cNvCxnSpPr/>
          <p:nvPr/>
        </p:nvCxnSpPr>
        <p:spPr>
          <a:xfrm>
            <a:off x="7924800" y="35814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aixaDeTexto 118"/>
          <p:cNvSpPr txBox="1"/>
          <p:nvPr/>
        </p:nvSpPr>
        <p:spPr>
          <a:xfrm>
            <a:off x="8153400" y="31212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Erodido</a:t>
            </a:r>
            <a:endParaRPr lang="en-US" sz="1400" dirty="0"/>
          </a:p>
        </p:txBody>
      </p:sp>
      <p:sp>
        <p:nvSpPr>
          <p:cNvPr id="120" name="CaixaDeTexto 119"/>
          <p:cNvSpPr txBox="1"/>
          <p:nvPr/>
        </p:nvSpPr>
        <p:spPr>
          <a:xfrm>
            <a:off x="8382000" y="365462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Água escorre</a:t>
            </a:r>
            <a:endParaRPr lang="en-US" sz="1400" dirty="0"/>
          </a:p>
        </p:txBody>
      </p:sp>
      <p:cxnSp>
        <p:nvCxnSpPr>
          <p:cNvPr id="122" name="Conector de seta reta 121"/>
          <p:cNvCxnSpPr/>
          <p:nvPr/>
        </p:nvCxnSpPr>
        <p:spPr>
          <a:xfrm rot="5400000">
            <a:off x="6781403" y="4419203"/>
            <a:ext cx="12192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rot="5400000">
            <a:off x="7238603" y="4419203"/>
            <a:ext cx="12192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CaixaDeTexto 128"/>
          <p:cNvSpPr txBox="1"/>
          <p:nvPr/>
        </p:nvSpPr>
        <p:spPr>
          <a:xfrm>
            <a:off x="7848600" y="42672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Drenagem moderada</a:t>
            </a:r>
            <a:endParaRPr lang="en-US" sz="1400" dirty="0"/>
          </a:p>
        </p:txBody>
      </p:sp>
      <p:sp>
        <p:nvSpPr>
          <p:cNvPr id="130" name="CaixaDeTexto 129"/>
          <p:cNvSpPr txBox="1"/>
          <p:nvPr/>
        </p:nvSpPr>
        <p:spPr>
          <a:xfrm>
            <a:off x="7086600" y="5715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Produção cai</a:t>
            </a:r>
            <a:endParaRPr lang="en-US" dirty="0"/>
          </a:p>
        </p:txBody>
      </p:sp>
      <p:sp>
        <p:nvSpPr>
          <p:cNvPr id="131" name="CaixaDeTexto 130"/>
          <p:cNvSpPr txBox="1"/>
          <p:nvPr/>
        </p:nvSpPr>
        <p:spPr>
          <a:xfrm>
            <a:off x="3886200" y="5029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argila = 33%/70%</a:t>
            </a:r>
          </a:p>
          <a:p>
            <a:r>
              <a:rPr lang="pt-BR" sz="1400" dirty="0"/>
              <a:t>CAD = 75mm/1m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051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715" y="2758227"/>
            <a:ext cx="2921794" cy="106379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90" y="3848003"/>
            <a:ext cx="3164681" cy="216362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48" y="2832285"/>
            <a:ext cx="2921794" cy="1015718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635924" y="3175722"/>
            <a:ext cx="53617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35922" y="3848003"/>
            <a:ext cx="5361709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86047" y="4905249"/>
            <a:ext cx="5361709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09658" y="30226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0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3307" y="36988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40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073" y="476675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100</a:t>
            </a:r>
          </a:p>
        </p:txBody>
      </p:sp>
      <p:sp>
        <p:nvSpPr>
          <p:cNvPr id="14" name="CaixaDeTexto 13"/>
          <p:cNvSpPr txBox="1"/>
          <p:nvPr/>
        </p:nvSpPr>
        <p:spPr>
          <a:xfrm rot="16200000">
            <a:off x="-446056" y="3532145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Profundidade, cm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497" y="1930719"/>
            <a:ext cx="2139671" cy="1238186"/>
          </a:xfrm>
          <a:prstGeom prst="rect">
            <a:avLst/>
          </a:prstGeom>
        </p:spPr>
      </p:pic>
      <p:sp>
        <p:nvSpPr>
          <p:cNvPr id="17" name="Seta em Curva para Cima 16"/>
          <p:cNvSpPr/>
          <p:nvPr/>
        </p:nvSpPr>
        <p:spPr>
          <a:xfrm rot="8939809">
            <a:off x="2551358" y="2582433"/>
            <a:ext cx="1047402" cy="3584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schemeClr val="tx1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651" y="1538232"/>
            <a:ext cx="2004935" cy="146357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096" y="2145062"/>
            <a:ext cx="409700" cy="458864"/>
          </a:xfrm>
          <a:prstGeom prst="rect">
            <a:avLst/>
          </a:prstGeom>
        </p:spPr>
      </p:pic>
      <p:grpSp>
        <p:nvGrpSpPr>
          <p:cNvPr id="24" name="Grupo 27"/>
          <p:cNvGrpSpPr/>
          <p:nvPr/>
        </p:nvGrpSpPr>
        <p:grpSpPr>
          <a:xfrm>
            <a:off x="382317" y="1879728"/>
            <a:ext cx="1136042" cy="1134126"/>
            <a:chOff x="1475656" y="260648"/>
            <a:chExt cx="1082675" cy="1081088"/>
          </a:xfrm>
          <a:solidFill>
            <a:schemeClr val="accent2"/>
          </a:solidFill>
        </p:grpSpPr>
        <p:sp>
          <p:nvSpPr>
            <p:cNvPr id="25" name="Nuvem 24"/>
            <p:cNvSpPr/>
            <p:nvPr/>
          </p:nvSpPr>
          <p:spPr bwMode="auto">
            <a:xfrm>
              <a:off x="1475656" y="260648"/>
              <a:ext cx="1071562" cy="500063"/>
            </a:xfrm>
            <a:prstGeom prst="cloud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cxnSp>
          <p:nvCxnSpPr>
            <p:cNvPr id="26" name="Conector reto 25"/>
            <p:cNvCxnSpPr/>
            <p:nvPr/>
          </p:nvCxnSpPr>
          <p:spPr bwMode="auto">
            <a:xfrm rot="5400000">
              <a:off x="1797918" y="129569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 bwMode="auto">
            <a:xfrm rot="5400000">
              <a:off x="2297981" y="1295698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 bwMode="auto">
            <a:xfrm rot="5400000">
              <a:off x="1583606" y="115282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 bwMode="auto">
            <a:xfrm rot="5400000">
              <a:off x="2083668" y="122426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 bwMode="auto">
            <a:xfrm rot="5400000">
              <a:off x="1655043" y="10813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 bwMode="auto">
            <a:xfrm rot="5400000">
              <a:off x="2440856" y="86707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 bwMode="auto">
            <a:xfrm rot="5400000">
              <a:off x="1797918" y="10813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 bwMode="auto">
            <a:xfrm rot="5400000">
              <a:off x="1512168" y="100994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 bwMode="auto">
            <a:xfrm rot="5400000">
              <a:off x="1655043" y="867073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 bwMode="auto">
            <a:xfrm rot="5400000">
              <a:off x="1940793" y="93851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 bwMode="auto">
            <a:xfrm rot="5400000">
              <a:off x="2297981" y="86707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 bwMode="auto">
            <a:xfrm rot="5400000">
              <a:off x="2440856" y="1081386"/>
              <a:ext cx="71437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 bwMode="auto">
            <a:xfrm rot="5400000">
              <a:off x="2521818" y="1305223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 bwMode="auto">
            <a:xfrm rot="5400000">
              <a:off x="2236068" y="116234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 bwMode="auto">
            <a:xfrm rot="5400000">
              <a:off x="2155106" y="938511"/>
              <a:ext cx="71437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 bwMode="auto">
            <a:xfrm rot="5400000">
              <a:off x="1512168" y="129569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 bwMode="auto">
            <a:xfrm rot="5400000">
              <a:off x="1950318" y="12337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 bwMode="auto">
            <a:xfrm rot="5400000">
              <a:off x="2093193" y="109091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aixaDeTexto 44"/>
          <p:cNvSpPr txBox="1"/>
          <p:nvPr/>
        </p:nvSpPr>
        <p:spPr>
          <a:xfrm>
            <a:off x="2770149" y="2957128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Ca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2722934" y="381078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K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2771577" y="324495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K</a:t>
            </a:r>
          </a:p>
        </p:txBody>
      </p:sp>
      <p:sp>
        <p:nvSpPr>
          <p:cNvPr id="51" name="Menos 50"/>
          <p:cNvSpPr/>
          <p:nvPr/>
        </p:nvSpPr>
        <p:spPr>
          <a:xfrm rot="19302176">
            <a:off x="2550751" y="2220485"/>
            <a:ext cx="830450" cy="3429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2" name="CaixaDeTexto 51"/>
          <p:cNvSpPr txBox="1"/>
          <p:nvPr/>
        </p:nvSpPr>
        <p:spPr>
          <a:xfrm>
            <a:off x="196202" y="1629217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Situação 1 (mais de 80% do sistema)</a:t>
            </a:r>
          </a:p>
        </p:txBody>
      </p:sp>
      <p:sp>
        <p:nvSpPr>
          <p:cNvPr id="53" name="Seta em Curva para Cima 52"/>
          <p:cNvSpPr/>
          <p:nvPr/>
        </p:nvSpPr>
        <p:spPr>
          <a:xfrm rot="15982889" flipH="1" flipV="1">
            <a:off x="4551244" y="2981939"/>
            <a:ext cx="804473" cy="48226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7291709" y="120664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Situação 2 (poucos)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6818438" y="3027785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Ca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6771223" y="388144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K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3110629" y="3830898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H2O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7051411" y="3881445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H2O</a:t>
            </a:r>
          </a:p>
        </p:txBody>
      </p:sp>
      <p:pic>
        <p:nvPicPr>
          <p:cNvPr id="59" name="Imagem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164" y="2291985"/>
            <a:ext cx="409700" cy="458864"/>
          </a:xfrm>
          <a:prstGeom prst="rect">
            <a:avLst/>
          </a:prstGeom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14" y="2332241"/>
            <a:ext cx="570105" cy="834929"/>
          </a:xfrm>
          <a:prstGeom prst="rect">
            <a:avLst/>
          </a:prstGeom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731" y="1535154"/>
            <a:ext cx="657679" cy="1732279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019" y="2293628"/>
            <a:ext cx="409700" cy="458864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39102" y="864471"/>
            <a:ext cx="165942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800" dirty="0"/>
              <a:t>O dinheiro que </a:t>
            </a:r>
            <a:r>
              <a:rPr lang="pt-BR" sz="1800" dirty="0" err="1"/>
              <a:t>ninguêm</a:t>
            </a:r>
            <a:r>
              <a:rPr lang="pt-BR" sz="1800" dirty="0"/>
              <a:t> vê pra onde foi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1646328" y="838857"/>
            <a:ext cx="5405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/>
              <a:t>* A </a:t>
            </a:r>
            <a:r>
              <a:rPr lang="en-US" sz="1200" kern="0" dirty="0" err="1"/>
              <a:t>produtividade</a:t>
            </a:r>
            <a:r>
              <a:rPr lang="en-US" sz="1200" kern="0" dirty="0"/>
              <a:t> maxima so é </a:t>
            </a:r>
            <a:r>
              <a:rPr lang="en-US" sz="1200" kern="0" dirty="0" err="1"/>
              <a:t>obtida</a:t>
            </a:r>
            <a:r>
              <a:rPr lang="en-US" sz="1200" kern="0" dirty="0"/>
              <a:t> se o Sistema radicular </a:t>
            </a:r>
            <a:r>
              <a:rPr lang="en-US" sz="1200" kern="0" dirty="0" err="1"/>
              <a:t>atingir</a:t>
            </a:r>
            <a:r>
              <a:rPr lang="en-US" sz="1200" kern="0" dirty="0"/>
              <a:t> ate 1 m. </a:t>
            </a:r>
          </a:p>
          <a:p>
            <a:r>
              <a:rPr lang="en-US" sz="1200" kern="0" dirty="0"/>
              <a:t>* Se as </a:t>
            </a:r>
            <a:r>
              <a:rPr lang="en-US" sz="1200" kern="0" dirty="0" err="1"/>
              <a:t>raizes</a:t>
            </a:r>
            <a:r>
              <a:rPr lang="en-US" sz="1200" kern="0" dirty="0"/>
              <a:t> </a:t>
            </a:r>
            <a:r>
              <a:rPr lang="en-US" sz="1200" kern="0" dirty="0" err="1"/>
              <a:t>atingirem</a:t>
            </a:r>
            <a:r>
              <a:rPr lang="en-US" sz="1200" kern="0" dirty="0"/>
              <a:t> </a:t>
            </a:r>
            <a:r>
              <a:rPr lang="en-US" sz="1200" kern="0" dirty="0" err="1"/>
              <a:t>apenas</a:t>
            </a:r>
            <a:r>
              <a:rPr lang="en-US" sz="1200" kern="0" dirty="0"/>
              <a:t> 60 cm, a </a:t>
            </a:r>
            <a:r>
              <a:rPr lang="en-US" sz="1200" kern="0" dirty="0" err="1"/>
              <a:t>producao</a:t>
            </a:r>
            <a:r>
              <a:rPr lang="en-US" sz="1200" kern="0" dirty="0"/>
              <a:t> sera 70% da </a:t>
            </a:r>
            <a:r>
              <a:rPr lang="en-US" sz="1200" kern="0" dirty="0" err="1"/>
              <a:t>máxima</a:t>
            </a:r>
            <a:endParaRPr lang="en-US" sz="1200" kern="0" dirty="0"/>
          </a:p>
          <a:p>
            <a:r>
              <a:rPr lang="pt-BR" sz="1200" kern="0" dirty="0"/>
              <a:t>* Raízes a mais de 1 metro, representam 3% do peso total, mas foram responsáveis pelo suprimento de 20% da agua usada pela cultura.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429" y="4209509"/>
            <a:ext cx="1583726" cy="1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4.16667E-7 0.00023 C -0.00117 0.00278 -0.00221 0.00579 -0.00352 0.00833 C -0.0043 0.00995 -0.00534 0.01065 -0.00625 0.01204 C -0.00664 0.01273 -0.00703 0.01389 -0.00755 0.01435 C -0.0082 0.01505 -0.00898 0.01505 -0.00963 0.01574 C -0.01497 0.02037 -0.00859 0.0162 -0.01367 0.01921 C -0.01953 0.02616 -0.01211 0.01782 -0.01784 0.02292 C -0.01849 0.02361 -0.01914 0.02477 -0.01979 0.02546 C -0.02148 0.02662 -0.0263 0.02755 -0.02734 0.02778 C -0.0293 0.02894 -0.02995 0.0294 -0.03216 0.03032 C -0.03737 0.03218 -0.03542 0.03079 -0.04102 0.03264 C -0.05677 0.0375 -0.03893 0.03449 -0.06836 0.03634 C -0.07187 0.03843 -0.06901 0.03611 -0.07174 0.03982 C -0.07305 0.04167 -0.07422 0.04236 -0.07513 0.04468 C -0.07799 0.05232 -0.07539 0.04676 -0.07721 0.05324 C -0.0776 0.05463 -0.07812 0.05556 -0.07852 0.05694 C -0.07943 0.05995 -0.07917 0.06019 -0.07917 0.06296 L -0.07852 0.07523 " pathEditMode="relative" rAng="0" ptsTypes="AAAAAAAAAAAAAAAAA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169 0.00393 -0.0052 0.01458 -0.0082 0.01805 C -0.00963 0.01967 -0.01119 0.02083 -0.01237 0.02292 C -0.01627 0.02986 -0.01419 0.02801 -0.0177 0.03009 C -0.02291 0.03935 -0.01692 0.02986 -0.02187 0.03495 C -0.02656 0.04005 -0.01953 0.03518 -0.02526 0.03866 C -0.02773 0.04305 -0.02526 0.03958 -0.02929 0.04236 C -0.03033 0.04282 -0.03112 0.04398 -0.03203 0.04467 C -0.03294 0.04537 -0.03385 0.04537 -0.03476 0.04583 C -0.03541 0.0463 -0.03619 0.04676 -0.03684 0.04722 C -0.03867 0.04792 -0.04049 0.04884 -0.04231 0.04954 C -0.05039 0.04907 -0.05859 0.0493 -0.06679 0.04838 C -0.09166 0.04514 -0.05442 0.04583 -0.07565 0.04583 L -0.07083 0.05208 " pathEditMode="relative" rAng="0" ptsTypes="AAAAAAAAAAAAAAA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4.375E-6 0.00023 C -0.00026 0.00394 -0.00026 0.0081 -0.00079 0.01204 C -0.00092 0.01343 -0.0017 0.01435 -0.00209 0.01574 C -0.00261 0.0176 -0.00287 0.01968 -0.00352 0.02176 C -0.00495 0.02685 -0.00482 0.02408 -0.00691 0.02894 C -0.00795 0.03125 -0.00808 0.03542 -0.00964 0.03635 C -0.01029 0.03658 -0.01094 0.03681 -0.01159 0.0375 C -0.01693 0.04213 -0.01055 0.03797 -0.01576 0.04097 C -0.01615 0.0419 -0.01654 0.04306 -0.01706 0.04352 C -0.01836 0.04468 -0.0198 0.04514 -0.02123 0.04584 C -0.02188 0.0463 -0.02253 0.04676 -0.02318 0.04722 C -0.02409 0.04746 -0.025 0.04792 -0.02592 0.04838 C -0.0267 0.04861 -0.02735 0.04931 -0.028 0.04954 C -0.02982 0.05023 -0.03164 0.05023 -0.03347 0.0507 C -0.03464 0.05116 -0.03568 0.05162 -0.03685 0.05209 C -0.03907 0.05255 -0.04141 0.05278 -0.04362 0.05324 L -0.04701 0.0544 C -0.04844 0.05486 -0.04974 0.0551 -0.05118 0.05556 C -0.05339 0.05648 -0.05795 0.05787 -0.06068 0.05926 C -0.06133 0.05972 -0.06211 0.06019 -0.06276 0.06042 C -0.06433 0.0632 -0.0668 0.06528 -0.06745 0.06898 C -0.0698 0.08125 -0.06628 0.06227 -0.06888 0.07755 C -0.06928 0.07986 -0.0698 0.08218 -0.07019 0.08472 C -0.07084 0.08773 -0.07162 0.09144 -0.07162 0.09445 C -0.07175 0.12986 -0.07162 0.16551 -0.07162 0.20116 L -0.07162 0.20139 " pathEditMode="relative" rAng="0" ptsTypes="AAAAAAAAAAAAAAAAAAAAAAAAAAA">
                                      <p:cBhvr>
                                        <p:cTn id="1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6.25E-7 0.00023 C -0.00026 0.00393 -0.00026 0.0081 -0.00078 0.01203 C -0.00091 0.01342 -0.00169 0.01435 -0.00208 0.01574 C -0.0026 0.01759 -0.00286 0.01967 -0.00351 0.02176 C -0.00495 0.02685 -0.00482 0.02407 -0.0069 0.02893 C -0.00794 0.03125 -0.00807 0.03541 -0.00963 0.03634 C -0.01029 0.03657 -0.01094 0.0368 -0.01159 0.0375 C -0.01693 0.04213 -0.01055 0.03796 -0.01575 0.04097 C -0.01615 0.0419 -0.01654 0.04305 -0.01706 0.04352 C -0.01836 0.04467 -0.01979 0.04514 -0.02122 0.04583 C -0.02187 0.04629 -0.02253 0.04676 -0.02318 0.04722 C -0.02409 0.04745 -0.025 0.04791 -0.02591 0.04838 C -0.02669 0.04861 -0.02734 0.0493 -0.02799 0.04953 C -0.02982 0.05023 -0.03164 0.05023 -0.03346 0.05069 C -0.03463 0.05116 -0.03568 0.05162 -0.03685 0.05208 C -0.03906 0.05254 -0.04141 0.05278 -0.04362 0.05324 L -0.047 0.0544 C -0.04844 0.05486 -0.04974 0.05509 -0.05117 0.05555 C -0.05338 0.05648 -0.05794 0.05787 -0.06068 0.05926 C -0.06133 0.05972 -0.06211 0.06018 -0.06276 0.06041 C -0.06432 0.06319 -0.0668 0.06528 -0.06745 0.06898 C -0.06979 0.08125 -0.06628 0.06227 -0.06888 0.07754 C -0.06927 0.07986 -0.06979 0.08217 -0.07018 0.08472 C -0.07083 0.08773 -0.07161 0.09143 -0.07161 0.09444 C -0.07174 0.12986 -0.07161 0.16551 -0.07161 0.20116 L -0.07161 0.20139 " pathEditMode="relative" rAng="0" ptsTypes="AAAAAAAAAAAAAAAAAAAAAAAAAAA">
                                      <p:cBhvr>
                                        <p:cTn id="1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1.25E-6 0.00023 C -0.00117 0.00278 -0.00221 0.00578 -0.00352 0.00833 C -0.0043 0.00995 -0.00534 0.01065 -0.00625 0.01203 C -0.00664 0.01273 -0.00703 0.01389 -0.00755 0.01435 C -0.0082 0.01504 -0.00899 0.01504 -0.00964 0.01574 C -0.01498 0.02037 -0.00859 0.0162 -0.01367 0.01921 C -0.01953 0.02616 -0.01211 0.01782 -0.01784 0.02291 C -0.01849 0.02361 -0.01914 0.02477 -0.01979 0.02546 C -0.02149 0.02662 -0.0263 0.02754 -0.02734 0.02778 C -0.0293 0.02893 -0.02995 0.0294 -0.03216 0.03032 C -0.03737 0.03217 -0.03542 0.03078 -0.04102 0.03264 C -0.05677 0.0375 -0.03893 0.03449 -0.06836 0.03634 C -0.07188 0.03842 -0.06901 0.03611 -0.07175 0.03981 C -0.07305 0.04166 -0.07422 0.04236 -0.07513 0.04467 C -0.078 0.05231 -0.07539 0.04676 -0.07721 0.05324 C -0.07761 0.05463 -0.07813 0.05555 -0.07852 0.05694 C -0.07943 0.05995 -0.07917 0.06018 -0.07917 0.06296 L -0.07852 0.07523 " pathEditMode="relative" rAng="0" ptsTypes="AAAAAAAAAAAAAAAAAAA">
                                      <p:cBhvr>
                                        <p:cTn id="17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0.00023 C -0.00078 0.00394 -0.0013 0.0081 -0.00208 0.01204 C -0.00234 0.01343 -0.00299 0.01458 -0.00351 0.01551 C -0.00481 0.01852 -0.0069 0.02222 -0.00898 0.02407 C -0.0095 0.02477 -0.01028 0.025 -0.01093 0.02523 C -0.01367 0.03009 -0.0108 0.02569 -0.01432 0.02894 C -0.0151 0.02963 -0.01562 0.03079 -0.0164 0.03125 C -0.0177 0.03241 -0.01914 0.03287 -0.02057 0.0338 C -0.03046 0.03981 -0.02187 0.03495 -0.04778 0.03611 C -0.05195 0.03796 -0.04961 0.03681 -0.05455 0.03981 C -0.05651 0.04097 -0.05703 0.04097 -0.05872 0.04352 C -0.05963 0.04491 -0.06054 0.04676 -0.06145 0.04838 L -0.06276 0.05069 C -0.06367 0.05532 -0.0638 0.05741 -0.06614 0.06157 C -0.06666 0.0625 -0.06692 0.06366 -0.06757 0.06412 C -0.06888 0.06528 -0.07031 0.06574 -0.07161 0.06644 L -0.07369 0.06759 C -0.08763 0.06597 -0.08125 0.07153 -0.08528 0.06273 C -0.08567 0.06204 -0.08619 0.06134 -0.08658 0.06042 L -0.08724 0.05556 " pathEditMode="relative" rAng="0" ptsTypes="AAAAAAAAAAAAAAAAAAAAA">
                                      <p:cBhvr>
                                        <p:cTn id="1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1.11022E-16 0.00023 C -0.00026 0.0044 -0.00039 0.0088 -0.00078 0.01319 C -0.00104 0.01782 -0.00143 0.0162 -0.00273 0.01921 C -0.00625 0.02685 -0.00221 0.01944 -0.00547 0.02546 C -0.00664 0.03148 -0.00534 0.02708 -0.0082 0.03148 C -0.00924 0.03287 -0.0099 0.03495 -0.01094 0.03634 C -0.01237 0.03796 -0.01393 0.03912 -0.0151 0.0412 C -0.01549 0.0419 -0.01589 0.04306 -0.01641 0.04352 C -0.01771 0.04468 -0.01914 0.04514 -0.02044 0.04606 C -0.02227 0.04699 -0.02409 0.04838 -0.02591 0.04838 C -0.03997 0.04907 -0.05417 0.04931 -0.06823 0.04954 C -0.06862 0.05046 -0.06901 0.05139 -0.06953 0.05208 C -0.07083 0.0537 -0.0737 0.05694 -0.0737 0.05718 C -0.07409 0.0581 -0.07448 0.05949 -0.075 0.06042 C -0.07539 0.06134 -0.07604 0.06181 -0.07643 0.06296 C -0.07682 0.06435 -0.07682 0.0662 -0.07708 0.06782 C -0.07747 0.07014 -0.07839 0.075 -0.07839 0.07523 C -0.07852 0.07639 -0.07904 0.09213 -0.07982 0.0956 C -0.08008 0.09769 -0.08242 0.10208 -0.0832 0.10301 C -0.08372 0.1037 -0.08464 0.1037 -0.08529 0.10417 C -0.08594 0.10486 -0.08659 0.10602 -0.08724 0.10648 C -0.0888 0.10787 -0.09115 0.10833 -0.09271 0.10903 C -0.09336 0.10926 -0.09401 0.10995 -0.09479 0.11019 C -0.10247 0.11366 -0.10755 0.11134 -0.11719 0.11134 " pathEditMode="relative" rAng="0" ptsTypes="AAAAAAAAAAAAAAAAAAAAAAAAA">
                                      <p:cBhvr>
                                        <p:cTn id="1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 animBg="1"/>
      <p:bldP spid="45" grpId="0"/>
      <p:bldP spid="45" grpId="1"/>
      <p:bldP spid="46" grpId="0"/>
      <p:bldP spid="46" grpId="1"/>
      <p:bldP spid="50" grpId="0"/>
      <p:bldP spid="50" grpId="1"/>
      <p:bldP spid="51" grpId="0" animBg="1"/>
      <p:bldP spid="52" grpId="0"/>
      <p:bldP spid="53" grpId="0" animBg="1"/>
      <p:bldP spid="54" grpId="0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63" grpId="0" animBg="1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02"/>
          <p:cNvGraphicFramePr>
            <a:graphicFrameLocks noChangeAspect="1"/>
          </p:cNvGraphicFramePr>
          <p:nvPr/>
        </p:nvGraphicFramePr>
        <p:xfrm>
          <a:off x="323850" y="574675"/>
          <a:ext cx="2813050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346920" imgH="2597400" progId="">
                  <p:embed/>
                </p:oleObj>
              </mc:Choice>
              <mc:Fallback>
                <p:oleObj name="CorelDRAW" r:id="rId2" imgW="3346920" imgH="259740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74675"/>
                        <a:ext cx="2813050" cy="184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103"/>
          <p:cNvGraphicFramePr>
            <a:graphicFrameLocks noChangeAspect="1"/>
          </p:cNvGraphicFramePr>
          <p:nvPr/>
        </p:nvGraphicFramePr>
        <p:xfrm>
          <a:off x="6948488" y="2625725"/>
          <a:ext cx="193675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748680" imgH="2967840" progId="">
                  <p:embed/>
                </p:oleObj>
              </mc:Choice>
              <mc:Fallback>
                <p:oleObj name="CorelDRAW" r:id="rId4" imgW="3748680" imgH="2967840" progId="">
                  <p:embed/>
                  <p:pic>
                    <p:nvPicPr>
                      <p:cNvPr id="0" name="Picture 2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2625725"/>
                        <a:ext cx="193675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105"/>
          <p:cNvSpPr>
            <a:spLocks noChangeArrowheads="1"/>
          </p:cNvSpPr>
          <p:nvPr/>
        </p:nvSpPr>
        <p:spPr bwMode="auto">
          <a:xfrm>
            <a:off x="2915816" y="188640"/>
            <a:ext cx="2017712" cy="4048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err="1"/>
              <a:t>Sistema</a:t>
            </a:r>
            <a:r>
              <a:rPr lang="en-US" sz="1400" b="1" dirty="0"/>
              <a:t> de </a:t>
            </a:r>
            <a:r>
              <a:rPr lang="en-US" sz="1400" b="1" dirty="0" err="1"/>
              <a:t>julgamento</a:t>
            </a:r>
            <a:endParaRPr lang="pt-BR" sz="1400" b="1" dirty="0"/>
          </a:p>
        </p:txBody>
      </p:sp>
      <p:sp>
        <p:nvSpPr>
          <p:cNvPr id="7174" name="Text Box 106"/>
          <p:cNvSpPr txBox="1">
            <a:spLocks noChangeArrowheads="1"/>
          </p:cNvSpPr>
          <p:nvPr/>
        </p:nvSpPr>
        <p:spPr bwMode="auto">
          <a:xfrm>
            <a:off x="369888" y="587375"/>
            <a:ext cx="1106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Mapa de solos</a:t>
            </a:r>
            <a:endParaRPr lang="pt-BR" sz="1200" b="1"/>
          </a:p>
        </p:txBody>
      </p:sp>
      <p:sp>
        <p:nvSpPr>
          <p:cNvPr id="7175" name="Text Box 109"/>
          <p:cNvSpPr txBox="1">
            <a:spLocks noChangeArrowheads="1"/>
          </p:cNvSpPr>
          <p:nvPr/>
        </p:nvSpPr>
        <p:spPr bwMode="auto">
          <a:xfrm>
            <a:off x="-36513" y="4445000"/>
            <a:ext cx="126365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Morfologia</a:t>
            </a:r>
          </a:p>
          <a:p>
            <a:r>
              <a:rPr lang="en-US" sz="1200"/>
              <a:t>Mineralogia</a:t>
            </a:r>
          </a:p>
          <a:p>
            <a:r>
              <a:rPr lang="en-US" sz="1200"/>
              <a:t>Profundidade</a:t>
            </a:r>
          </a:p>
          <a:p>
            <a:r>
              <a:rPr lang="en-US" sz="1200"/>
              <a:t>Retenção de água</a:t>
            </a:r>
          </a:p>
        </p:txBody>
      </p:sp>
      <p:sp>
        <p:nvSpPr>
          <p:cNvPr id="7176" name="Line 110"/>
          <p:cNvSpPr>
            <a:spLocks noChangeShapeType="1"/>
          </p:cNvSpPr>
          <p:nvPr/>
        </p:nvSpPr>
        <p:spPr bwMode="auto">
          <a:xfrm>
            <a:off x="755650" y="23495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7177" name="Picture 111" descr="Digitalizar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3068638"/>
            <a:ext cx="3313112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 Box 121"/>
          <p:cNvSpPr txBox="1">
            <a:spLocks noChangeArrowheads="1"/>
          </p:cNvSpPr>
          <p:nvPr/>
        </p:nvSpPr>
        <p:spPr bwMode="auto">
          <a:xfrm>
            <a:off x="1943100" y="4437063"/>
            <a:ext cx="1260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Região, Clima</a:t>
            </a:r>
            <a:endParaRPr lang="pt-BR" sz="1400" b="1"/>
          </a:p>
        </p:txBody>
      </p:sp>
      <p:sp>
        <p:nvSpPr>
          <p:cNvPr id="7179" name="AutoShape 123"/>
          <p:cNvSpPr>
            <a:spLocks/>
          </p:cNvSpPr>
          <p:nvPr/>
        </p:nvSpPr>
        <p:spPr bwMode="auto">
          <a:xfrm>
            <a:off x="1835150" y="2997200"/>
            <a:ext cx="142875" cy="1871663"/>
          </a:xfrm>
          <a:prstGeom prst="rightBrace">
            <a:avLst>
              <a:gd name="adj1" fmla="val 10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7180" name="Picture 125" descr="MVC-006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068638"/>
            <a:ext cx="6223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Freeform 127"/>
          <p:cNvSpPr>
            <a:spLocks/>
          </p:cNvSpPr>
          <p:nvPr/>
        </p:nvSpPr>
        <p:spPr bwMode="auto">
          <a:xfrm>
            <a:off x="412750" y="5865813"/>
            <a:ext cx="5181600" cy="422275"/>
          </a:xfrm>
          <a:custGeom>
            <a:avLst/>
            <a:gdLst>
              <a:gd name="T0" fmla="*/ 0 w 3264"/>
              <a:gd name="T1" fmla="*/ 2147483647 h 266"/>
              <a:gd name="T2" fmla="*/ 2147483647 w 3264"/>
              <a:gd name="T3" fmla="*/ 2147483647 h 266"/>
              <a:gd name="T4" fmla="*/ 2147483647 w 3264"/>
              <a:gd name="T5" fmla="*/ 2147483647 h 266"/>
              <a:gd name="T6" fmla="*/ 2147483647 w 3264"/>
              <a:gd name="T7" fmla="*/ 2147483647 h 266"/>
              <a:gd name="T8" fmla="*/ 2147483647 w 3264"/>
              <a:gd name="T9" fmla="*/ 2147483647 h 266"/>
              <a:gd name="T10" fmla="*/ 2147483647 w 3264"/>
              <a:gd name="T11" fmla="*/ 2147483647 h 266"/>
              <a:gd name="T12" fmla="*/ 2147483647 w 3264"/>
              <a:gd name="T13" fmla="*/ 2147483647 h 266"/>
              <a:gd name="T14" fmla="*/ 2147483647 w 3264"/>
              <a:gd name="T15" fmla="*/ 2147483647 h 266"/>
              <a:gd name="T16" fmla="*/ 2147483647 w 3264"/>
              <a:gd name="T17" fmla="*/ 2147483647 h 266"/>
              <a:gd name="T18" fmla="*/ 2147483647 w 3264"/>
              <a:gd name="T19" fmla="*/ 2147483647 h 266"/>
              <a:gd name="T20" fmla="*/ 2147483647 w 3264"/>
              <a:gd name="T21" fmla="*/ 2147483647 h 266"/>
              <a:gd name="T22" fmla="*/ 2147483647 w 3264"/>
              <a:gd name="T23" fmla="*/ 2147483647 h 266"/>
              <a:gd name="T24" fmla="*/ 2147483647 w 3264"/>
              <a:gd name="T25" fmla="*/ 2147483647 h 266"/>
              <a:gd name="T26" fmla="*/ 2147483647 w 3264"/>
              <a:gd name="T27" fmla="*/ 0 h 2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64"/>
              <a:gd name="T43" fmla="*/ 0 h 266"/>
              <a:gd name="T44" fmla="*/ 3264 w 3264"/>
              <a:gd name="T45" fmla="*/ 266 h 26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64" h="266">
                <a:moveTo>
                  <a:pt x="0" y="184"/>
                </a:moveTo>
                <a:cubicBezTo>
                  <a:pt x="104" y="187"/>
                  <a:pt x="208" y="187"/>
                  <a:pt x="312" y="192"/>
                </a:cubicBezTo>
                <a:cubicBezTo>
                  <a:pt x="364" y="194"/>
                  <a:pt x="413" y="218"/>
                  <a:pt x="464" y="224"/>
                </a:cubicBezTo>
                <a:cubicBezTo>
                  <a:pt x="493" y="228"/>
                  <a:pt x="523" y="229"/>
                  <a:pt x="552" y="232"/>
                </a:cubicBezTo>
                <a:cubicBezTo>
                  <a:pt x="571" y="234"/>
                  <a:pt x="589" y="237"/>
                  <a:pt x="608" y="240"/>
                </a:cubicBezTo>
                <a:cubicBezTo>
                  <a:pt x="685" y="266"/>
                  <a:pt x="748" y="253"/>
                  <a:pt x="832" y="248"/>
                </a:cubicBezTo>
                <a:cubicBezTo>
                  <a:pt x="1052" y="217"/>
                  <a:pt x="1274" y="220"/>
                  <a:pt x="1496" y="208"/>
                </a:cubicBezTo>
                <a:cubicBezTo>
                  <a:pt x="1624" y="187"/>
                  <a:pt x="1749" y="181"/>
                  <a:pt x="1880" y="176"/>
                </a:cubicBezTo>
                <a:cubicBezTo>
                  <a:pt x="1976" y="166"/>
                  <a:pt x="2073" y="160"/>
                  <a:pt x="2168" y="144"/>
                </a:cubicBezTo>
                <a:cubicBezTo>
                  <a:pt x="2206" y="138"/>
                  <a:pt x="2241" y="115"/>
                  <a:pt x="2280" y="112"/>
                </a:cubicBezTo>
                <a:cubicBezTo>
                  <a:pt x="2333" y="108"/>
                  <a:pt x="2387" y="107"/>
                  <a:pt x="2440" y="104"/>
                </a:cubicBezTo>
                <a:cubicBezTo>
                  <a:pt x="2544" y="91"/>
                  <a:pt x="2648" y="86"/>
                  <a:pt x="2752" y="80"/>
                </a:cubicBezTo>
                <a:cubicBezTo>
                  <a:pt x="2853" y="55"/>
                  <a:pt x="2953" y="35"/>
                  <a:pt x="3056" y="24"/>
                </a:cubicBezTo>
                <a:cubicBezTo>
                  <a:pt x="3126" y="16"/>
                  <a:pt x="3192" y="0"/>
                  <a:pt x="3264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82" name="Freeform 128"/>
          <p:cNvSpPr>
            <a:spLocks/>
          </p:cNvSpPr>
          <p:nvPr/>
        </p:nvSpPr>
        <p:spPr bwMode="auto">
          <a:xfrm>
            <a:off x="273050" y="5373688"/>
            <a:ext cx="5613400" cy="1130300"/>
          </a:xfrm>
          <a:custGeom>
            <a:avLst/>
            <a:gdLst>
              <a:gd name="T0" fmla="*/ 0 w 3368"/>
              <a:gd name="T1" fmla="*/ 2147483647 h 329"/>
              <a:gd name="T2" fmla="*/ 2147483647 w 3368"/>
              <a:gd name="T3" fmla="*/ 2147483647 h 329"/>
              <a:gd name="T4" fmla="*/ 2147483647 w 3368"/>
              <a:gd name="T5" fmla="*/ 2147483647 h 329"/>
              <a:gd name="T6" fmla="*/ 2147483647 w 3368"/>
              <a:gd name="T7" fmla="*/ 2147483647 h 329"/>
              <a:gd name="T8" fmla="*/ 2147483647 w 3368"/>
              <a:gd name="T9" fmla="*/ 2147483647 h 329"/>
              <a:gd name="T10" fmla="*/ 2147483647 w 3368"/>
              <a:gd name="T11" fmla="*/ 2147483647 h 329"/>
              <a:gd name="T12" fmla="*/ 2147483647 w 3368"/>
              <a:gd name="T13" fmla="*/ 2147483647 h 329"/>
              <a:gd name="T14" fmla="*/ 2147483647 w 3368"/>
              <a:gd name="T15" fmla="*/ 2147483647 h 329"/>
              <a:gd name="T16" fmla="*/ 2147483647 w 3368"/>
              <a:gd name="T17" fmla="*/ 2147483647 h 329"/>
              <a:gd name="T18" fmla="*/ 2147483647 w 3368"/>
              <a:gd name="T19" fmla="*/ 2147483647 h 329"/>
              <a:gd name="T20" fmla="*/ 2147483647 w 3368"/>
              <a:gd name="T21" fmla="*/ 2147483647 h 329"/>
              <a:gd name="T22" fmla="*/ 2147483647 w 3368"/>
              <a:gd name="T23" fmla="*/ 2147483647 h 329"/>
              <a:gd name="T24" fmla="*/ 2147483647 w 3368"/>
              <a:gd name="T25" fmla="*/ 2147483647 h 3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68"/>
              <a:gd name="T40" fmla="*/ 0 h 329"/>
              <a:gd name="T41" fmla="*/ 3368 w 3368"/>
              <a:gd name="T42" fmla="*/ 329 h 3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68" h="329">
                <a:moveTo>
                  <a:pt x="0" y="327"/>
                </a:moveTo>
                <a:cubicBezTo>
                  <a:pt x="164" y="218"/>
                  <a:pt x="395" y="313"/>
                  <a:pt x="592" y="319"/>
                </a:cubicBezTo>
                <a:cubicBezTo>
                  <a:pt x="650" y="329"/>
                  <a:pt x="703" y="325"/>
                  <a:pt x="760" y="311"/>
                </a:cubicBezTo>
                <a:cubicBezTo>
                  <a:pt x="1026" y="133"/>
                  <a:pt x="1400" y="274"/>
                  <a:pt x="1720" y="271"/>
                </a:cubicBezTo>
                <a:cubicBezTo>
                  <a:pt x="1840" y="254"/>
                  <a:pt x="1757" y="265"/>
                  <a:pt x="1968" y="239"/>
                </a:cubicBezTo>
                <a:cubicBezTo>
                  <a:pt x="1989" y="236"/>
                  <a:pt x="2032" y="231"/>
                  <a:pt x="2032" y="231"/>
                </a:cubicBezTo>
                <a:cubicBezTo>
                  <a:pt x="2073" y="204"/>
                  <a:pt x="2120" y="198"/>
                  <a:pt x="2168" y="191"/>
                </a:cubicBezTo>
                <a:cubicBezTo>
                  <a:pt x="2246" y="165"/>
                  <a:pt x="2335" y="147"/>
                  <a:pt x="2416" y="127"/>
                </a:cubicBezTo>
                <a:cubicBezTo>
                  <a:pt x="2451" y="118"/>
                  <a:pt x="2483" y="101"/>
                  <a:pt x="2520" y="95"/>
                </a:cubicBezTo>
                <a:cubicBezTo>
                  <a:pt x="2548" y="90"/>
                  <a:pt x="2602" y="87"/>
                  <a:pt x="2632" y="79"/>
                </a:cubicBezTo>
                <a:cubicBezTo>
                  <a:pt x="2674" y="69"/>
                  <a:pt x="2717" y="45"/>
                  <a:pt x="2760" y="39"/>
                </a:cubicBezTo>
                <a:cubicBezTo>
                  <a:pt x="2824" y="30"/>
                  <a:pt x="2888" y="21"/>
                  <a:pt x="2952" y="15"/>
                </a:cubicBezTo>
                <a:cubicBezTo>
                  <a:pt x="3104" y="0"/>
                  <a:pt x="3191" y="7"/>
                  <a:pt x="3368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83" name="Arc 129"/>
          <p:cNvSpPr>
            <a:spLocks/>
          </p:cNvSpPr>
          <p:nvPr/>
        </p:nvSpPr>
        <p:spPr bwMode="auto">
          <a:xfrm flipH="1">
            <a:off x="107950" y="5967413"/>
            <a:ext cx="152400" cy="990600"/>
          </a:xfrm>
          <a:custGeom>
            <a:avLst/>
            <a:gdLst>
              <a:gd name="T0" fmla="*/ 0 w 21600"/>
              <a:gd name="T1" fmla="*/ 0 h 21600"/>
              <a:gd name="T2" fmla="*/ 377667496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4" name="Line 133"/>
          <p:cNvSpPr>
            <a:spLocks noChangeShapeType="1"/>
          </p:cNvSpPr>
          <p:nvPr/>
        </p:nvSpPr>
        <p:spPr bwMode="auto">
          <a:xfrm>
            <a:off x="2089150" y="6272213"/>
            <a:ext cx="1588" cy="152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85" name="Oval 134"/>
          <p:cNvSpPr>
            <a:spLocks noChangeArrowheads="1"/>
          </p:cNvSpPr>
          <p:nvPr/>
        </p:nvSpPr>
        <p:spPr bwMode="auto">
          <a:xfrm>
            <a:off x="196850" y="6237288"/>
            <a:ext cx="1511300" cy="4333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6" name="Line 135"/>
          <p:cNvSpPr>
            <a:spLocks noChangeShapeType="1"/>
          </p:cNvSpPr>
          <p:nvPr/>
        </p:nvSpPr>
        <p:spPr bwMode="auto">
          <a:xfrm>
            <a:off x="1925638" y="6237288"/>
            <a:ext cx="158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87" name="Line 136"/>
          <p:cNvSpPr>
            <a:spLocks noChangeShapeType="1"/>
          </p:cNvSpPr>
          <p:nvPr/>
        </p:nvSpPr>
        <p:spPr bwMode="auto">
          <a:xfrm>
            <a:off x="5165725" y="5446713"/>
            <a:ext cx="15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88" name="Line 137"/>
          <p:cNvSpPr>
            <a:spLocks noChangeShapeType="1"/>
          </p:cNvSpPr>
          <p:nvPr/>
        </p:nvSpPr>
        <p:spPr bwMode="auto">
          <a:xfrm flipV="1">
            <a:off x="5310188" y="6165850"/>
            <a:ext cx="15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89" name="Line 138"/>
          <p:cNvSpPr>
            <a:spLocks noChangeShapeType="1"/>
          </p:cNvSpPr>
          <p:nvPr/>
        </p:nvSpPr>
        <p:spPr bwMode="auto">
          <a:xfrm>
            <a:off x="1709738" y="6453188"/>
            <a:ext cx="4176712" cy="158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90" name="Freeform 139"/>
          <p:cNvSpPr>
            <a:spLocks/>
          </p:cNvSpPr>
          <p:nvPr/>
        </p:nvSpPr>
        <p:spPr bwMode="auto">
          <a:xfrm>
            <a:off x="5578475" y="5441950"/>
            <a:ext cx="138113" cy="654050"/>
          </a:xfrm>
          <a:custGeom>
            <a:avLst/>
            <a:gdLst>
              <a:gd name="T0" fmla="*/ 2147483647 w 87"/>
              <a:gd name="T1" fmla="*/ 0 h 412"/>
              <a:gd name="T2" fmla="*/ 2147483647 w 87"/>
              <a:gd name="T3" fmla="*/ 2147483647 h 412"/>
              <a:gd name="T4" fmla="*/ 2147483647 w 87"/>
              <a:gd name="T5" fmla="*/ 2147483647 h 412"/>
              <a:gd name="T6" fmla="*/ 2147483647 w 87"/>
              <a:gd name="T7" fmla="*/ 2147483647 h 412"/>
              <a:gd name="T8" fmla="*/ 2147483647 w 87"/>
              <a:gd name="T9" fmla="*/ 2147483647 h 412"/>
              <a:gd name="T10" fmla="*/ 2147483647 w 87"/>
              <a:gd name="T11" fmla="*/ 2147483647 h 4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7"/>
              <a:gd name="T19" fmla="*/ 0 h 412"/>
              <a:gd name="T20" fmla="*/ 87 w 87"/>
              <a:gd name="T21" fmla="*/ 412 h 4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7" h="412">
                <a:moveTo>
                  <a:pt x="62" y="0"/>
                </a:moveTo>
                <a:cubicBezTo>
                  <a:pt x="58" y="24"/>
                  <a:pt x="61" y="50"/>
                  <a:pt x="50" y="72"/>
                </a:cubicBezTo>
                <a:cubicBezTo>
                  <a:pt x="44" y="85"/>
                  <a:pt x="17" y="82"/>
                  <a:pt x="14" y="96"/>
                </a:cubicBezTo>
                <a:cubicBezTo>
                  <a:pt x="0" y="158"/>
                  <a:pt x="35" y="213"/>
                  <a:pt x="74" y="252"/>
                </a:cubicBezTo>
                <a:cubicBezTo>
                  <a:pt x="51" y="412"/>
                  <a:pt x="87" y="280"/>
                  <a:pt x="26" y="372"/>
                </a:cubicBezTo>
                <a:cubicBezTo>
                  <a:pt x="19" y="383"/>
                  <a:pt x="14" y="408"/>
                  <a:pt x="14" y="408"/>
                </a:cubicBezTo>
              </a:path>
            </a:pathLst>
          </a:cu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91" name="Freeform 141"/>
          <p:cNvSpPr>
            <a:spLocks/>
          </p:cNvSpPr>
          <p:nvPr/>
        </p:nvSpPr>
        <p:spPr bwMode="auto">
          <a:xfrm>
            <a:off x="5353050" y="5422900"/>
            <a:ext cx="304800" cy="419100"/>
          </a:xfrm>
          <a:custGeom>
            <a:avLst/>
            <a:gdLst>
              <a:gd name="T0" fmla="*/ 2147483647 w 192"/>
              <a:gd name="T1" fmla="*/ 0 h 264"/>
              <a:gd name="T2" fmla="*/ 2147483647 w 192"/>
              <a:gd name="T3" fmla="*/ 2147483647 h 264"/>
              <a:gd name="T4" fmla="*/ 0 w 192"/>
              <a:gd name="T5" fmla="*/ 2147483647 h 264"/>
              <a:gd name="T6" fmla="*/ 0 60000 65536"/>
              <a:gd name="T7" fmla="*/ 0 60000 65536"/>
              <a:gd name="T8" fmla="*/ 0 60000 65536"/>
              <a:gd name="T9" fmla="*/ 0 w 192"/>
              <a:gd name="T10" fmla="*/ 0 h 264"/>
              <a:gd name="T11" fmla="*/ 192 w 192"/>
              <a:gd name="T12" fmla="*/ 264 h 2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264">
                <a:moveTo>
                  <a:pt x="192" y="0"/>
                </a:moveTo>
                <a:cubicBezTo>
                  <a:pt x="148" y="59"/>
                  <a:pt x="81" y="102"/>
                  <a:pt x="48" y="168"/>
                </a:cubicBezTo>
                <a:cubicBezTo>
                  <a:pt x="29" y="207"/>
                  <a:pt x="42" y="243"/>
                  <a:pt x="0" y="264"/>
                </a:cubicBezTo>
              </a:path>
            </a:pathLst>
          </a:cu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92" name="Rectangle 142"/>
          <p:cNvSpPr>
            <a:spLocks noChangeArrowheads="1"/>
          </p:cNvSpPr>
          <p:nvPr/>
        </p:nvSpPr>
        <p:spPr bwMode="auto">
          <a:xfrm>
            <a:off x="5616575" y="4614863"/>
            <a:ext cx="73025" cy="7921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93" name="Text Box 143"/>
          <p:cNvSpPr txBox="1">
            <a:spLocks noChangeArrowheads="1"/>
          </p:cNvSpPr>
          <p:nvPr/>
        </p:nvSpPr>
        <p:spPr bwMode="auto">
          <a:xfrm>
            <a:off x="4932363" y="5013325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LR1-3</a:t>
            </a:r>
            <a:endParaRPr lang="pt-BR" sz="1400"/>
          </a:p>
        </p:txBody>
      </p:sp>
      <p:sp>
        <p:nvSpPr>
          <p:cNvPr id="7194" name="Text Box 144"/>
          <p:cNvSpPr txBox="1">
            <a:spLocks noChangeArrowheads="1"/>
          </p:cNvSpPr>
          <p:nvPr/>
        </p:nvSpPr>
        <p:spPr bwMode="auto">
          <a:xfrm>
            <a:off x="3563938" y="5645150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LR1-3</a:t>
            </a:r>
            <a:endParaRPr lang="pt-BR" sz="1400"/>
          </a:p>
        </p:txBody>
      </p:sp>
      <p:sp>
        <p:nvSpPr>
          <p:cNvPr id="7195" name="Text Box 145"/>
          <p:cNvSpPr txBox="1">
            <a:spLocks noChangeArrowheads="1"/>
          </p:cNvSpPr>
          <p:nvPr/>
        </p:nvSpPr>
        <p:spPr bwMode="auto">
          <a:xfrm>
            <a:off x="539750" y="2997200"/>
            <a:ext cx="668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LR1-3</a:t>
            </a:r>
            <a:endParaRPr lang="pt-BR" sz="1400" b="1"/>
          </a:p>
        </p:txBody>
      </p:sp>
      <p:sp>
        <p:nvSpPr>
          <p:cNvPr id="7196" name="Line 146"/>
          <p:cNvSpPr>
            <a:spLocks noChangeShapeType="1"/>
          </p:cNvSpPr>
          <p:nvPr/>
        </p:nvSpPr>
        <p:spPr bwMode="auto">
          <a:xfrm flipH="1">
            <a:off x="250825" y="3302000"/>
            <a:ext cx="2889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97" name="Line 147"/>
          <p:cNvSpPr>
            <a:spLocks noChangeShapeType="1"/>
          </p:cNvSpPr>
          <p:nvPr/>
        </p:nvSpPr>
        <p:spPr bwMode="auto">
          <a:xfrm>
            <a:off x="709613" y="3302000"/>
            <a:ext cx="460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198" name="Text Box 148"/>
          <p:cNvSpPr txBox="1">
            <a:spLocks noChangeArrowheads="1"/>
          </p:cNvSpPr>
          <p:nvPr/>
        </p:nvSpPr>
        <p:spPr bwMode="auto">
          <a:xfrm>
            <a:off x="558800" y="4179888"/>
            <a:ext cx="41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Cor</a:t>
            </a:r>
          </a:p>
        </p:txBody>
      </p:sp>
      <p:sp>
        <p:nvSpPr>
          <p:cNvPr id="7199" name="Line 149"/>
          <p:cNvSpPr>
            <a:spLocks noChangeShapeType="1"/>
          </p:cNvSpPr>
          <p:nvPr/>
        </p:nvSpPr>
        <p:spPr bwMode="auto">
          <a:xfrm>
            <a:off x="827088" y="3302000"/>
            <a:ext cx="1444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200" name="Text Box 150"/>
          <p:cNvSpPr txBox="1">
            <a:spLocks noChangeArrowheads="1"/>
          </p:cNvSpPr>
          <p:nvPr/>
        </p:nvSpPr>
        <p:spPr bwMode="auto">
          <a:xfrm>
            <a:off x="774700" y="3819525"/>
            <a:ext cx="660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Textura</a:t>
            </a:r>
          </a:p>
        </p:txBody>
      </p:sp>
      <p:sp>
        <p:nvSpPr>
          <p:cNvPr id="7201" name="Line 151"/>
          <p:cNvSpPr>
            <a:spLocks noChangeShapeType="1"/>
          </p:cNvSpPr>
          <p:nvPr/>
        </p:nvSpPr>
        <p:spPr bwMode="auto">
          <a:xfrm>
            <a:off x="971550" y="3302000"/>
            <a:ext cx="360363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202" name="Text Box 152"/>
          <p:cNvSpPr txBox="1">
            <a:spLocks noChangeArrowheads="1"/>
          </p:cNvSpPr>
          <p:nvPr/>
        </p:nvSpPr>
        <p:spPr bwMode="auto">
          <a:xfrm>
            <a:off x="1131888" y="3586163"/>
            <a:ext cx="847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Fertilidade</a:t>
            </a:r>
          </a:p>
        </p:txBody>
      </p:sp>
      <p:sp>
        <p:nvSpPr>
          <p:cNvPr id="7203" name="AutoShape 153"/>
          <p:cNvSpPr>
            <a:spLocks/>
          </p:cNvSpPr>
          <p:nvPr/>
        </p:nvSpPr>
        <p:spPr bwMode="auto">
          <a:xfrm>
            <a:off x="5219700" y="620713"/>
            <a:ext cx="288925" cy="4248150"/>
          </a:xfrm>
          <a:prstGeom prst="rightBrace">
            <a:avLst>
              <a:gd name="adj1" fmla="val 12252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4" name="Text Box 154"/>
          <p:cNvSpPr txBox="1">
            <a:spLocks noChangeArrowheads="1"/>
          </p:cNvSpPr>
          <p:nvPr/>
        </p:nvSpPr>
        <p:spPr bwMode="auto">
          <a:xfrm>
            <a:off x="5508625" y="2466975"/>
            <a:ext cx="11239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Características </a:t>
            </a:r>
          </a:p>
          <a:p>
            <a:r>
              <a:rPr lang="en-US" sz="1200"/>
              <a:t>do solo</a:t>
            </a:r>
          </a:p>
          <a:p>
            <a:r>
              <a:rPr lang="en-US" sz="1200"/>
              <a:t>Clima</a:t>
            </a:r>
          </a:p>
        </p:txBody>
      </p:sp>
      <p:sp>
        <p:nvSpPr>
          <p:cNvPr id="7205" name="Line 156"/>
          <p:cNvSpPr>
            <a:spLocks noChangeShapeType="1"/>
          </p:cNvSpPr>
          <p:nvPr/>
        </p:nvSpPr>
        <p:spPr bwMode="auto">
          <a:xfrm flipV="1">
            <a:off x="6372225" y="981075"/>
            <a:ext cx="5048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206" name="Text Box 158"/>
          <p:cNvSpPr txBox="1">
            <a:spLocks noChangeArrowheads="1"/>
          </p:cNvSpPr>
          <p:nvPr/>
        </p:nvSpPr>
        <p:spPr bwMode="auto">
          <a:xfrm>
            <a:off x="1889125" y="5445125"/>
            <a:ext cx="14589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Campo: </a:t>
            </a:r>
          </a:p>
          <a:p>
            <a:r>
              <a:rPr lang="en-US" sz="1400" b="1"/>
              <a:t>posição, situação</a:t>
            </a:r>
            <a:endParaRPr lang="pt-BR" sz="1400" b="1"/>
          </a:p>
        </p:txBody>
      </p:sp>
      <p:sp>
        <p:nvSpPr>
          <p:cNvPr id="7207" name="Line 159"/>
          <p:cNvSpPr>
            <a:spLocks noChangeShapeType="1"/>
          </p:cNvSpPr>
          <p:nvPr/>
        </p:nvSpPr>
        <p:spPr bwMode="auto">
          <a:xfrm flipV="1">
            <a:off x="5940425" y="981075"/>
            <a:ext cx="1079500" cy="424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208" name="Rectangle 160"/>
          <p:cNvSpPr>
            <a:spLocks noChangeArrowheads="1"/>
          </p:cNvSpPr>
          <p:nvPr/>
        </p:nvSpPr>
        <p:spPr bwMode="auto">
          <a:xfrm>
            <a:off x="6877050" y="549275"/>
            <a:ext cx="1871663" cy="360363"/>
          </a:xfrm>
          <a:prstGeom prst="rect">
            <a:avLst/>
          </a:prstGeom>
          <a:solidFill>
            <a:srgbClr val="00FF00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9" name="Text Box 161"/>
          <p:cNvSpPr txBox="1">
            <a:spLocks noChangeArrowheads="1"/>
          </p:cNvSpPr>
          <p:nvPr/>
        </p:nvSpPr>
        <p:spPr bwMode="auto">
          <a:xfrm>
            <a:off x="7235825" y="573088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Julgamento</a:t>
            </a:r>
            <a:endParaRPr lang="pt-BR" sz="1600" b="1"/>
          </a:p>
        </p:txBody>
      </p:sp>
      <p:sp>
        <p:nvSpPr>
          <p:cNvPr id="7210" name="AutoShape 162"/>
          <p:cNvSpPr>
            <a:spLocks noChangeArrowheads="1"/>
          </p:cNvSpPr>
          <p:nvPr/>
        </p:nvSpPr>
        <p:spPr bwMode="auto">
          <a:xfrm>
            <a:off x="7667625" y="1631950"/>
            <a:ext cx="360363" cy="719138"/>
          </a:xfrm>
          <a:prstGeom prst="downArrow">
            <a:avLst>
              <a:gd name="adj1" fmla="val 50000"/>
              <a:gd name="adj2" fmla="val 49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11" name="Text Box 163"/>
          <p:cNvSpPr txBox="1">
            <a:spLocks noChangeArrowheads="1"/>
          </p:cNvSpPr>
          <p:nvPr/>
        </p:nvSpPr>
        <p:spPr bwMode="auto">
          <a:xfrm>
            <a:off x="7013575" y="2351088"/>
            <a:ext cx="1700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Determinação do mapa</a:t>
            </a:r>
          </a:p>
        </p:txBody>
      </p:sp>
      <p:sp>
        <p:nvSpPr>
          <p:cNvPr id="7212" name="Text Box 164"/>
          <p:cNvSpPr txBox="1">
            <a:spLocks noChangeArrowheads="1"/>
          </p:cNvSpPr>
          <p:nvPr/>
        </p:nvSpPr>
        <p:spPr bwMode="auto">
          <a:xfrm>
            <a:off x="7058025" y="1284288"/>
            <a:ext cx="1762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O quanto pode produzir</a:t>
            </a:r>
          </a:p>
        </p:txBody>
      </p:sp>
      <p:sp>
        <p:nvSpPr>
          <p:cNvPr id="7213" name="AutoShape 165"/>
          <p:cNvSpPr>
            <a:spLocks noChangeArrowheads="1"/>
          </p:cNvSpPr>
          <p:nvPr/>
        </p:nvSpPr>
        <p:spPr bwMode="auto">
          <a:xfrm>
            <a:off x="7667625" y="909638"/>
            <a:ext cx="288925" cy="358775"/>
          </a:xfrm>
          <a:prstGeom prst="downArrow">
            <a:avLst>
              <a:gd name="adj1" fmla="val 50000"/>
              <a:gd name="adj2" fmla="val 3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7172" name="Object 166"/>
          <p:cNvGraphicFramePr>
            <a:graphicFrameLocks noChangeAspect="1"/>
          </p:cNvGraphicFramePr>
          <p:nvPr/>
        </p:nvGraphicFramePr>
        <p:xfrm>
          <a:off x="6769100" y="4351338"/>
          <a:ext cx="2195513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640320" imgH="2342880" progId="">
                  <p:embed/>
                </p:oleObj>
              </mc:Choice>
              <mc:Fallback>
                <p:oleObj name="CorelDRAW" r:id="rId8" imgW="3640320" imgH="2342880" progId="">
                  <p:embed/>
                  <p:pic>
                    <p:nvPicPr>
                      <p:cNvPr id="0" name="Picture 2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0" y="4351338"/>
                        <a:ext cx="2195513" cy="119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14" name="Text Box 167"/>
          <p:cNvSpPr txBox="1">
            <a:spLocks noChangeArrowheads="1"/>
          </p:cNvSpPr>
          <p:nvPr/>
        </p:nvSpPr>
        <p:spPr bwMode="auto">
          <a:xfrm>
            <a:off x="6731000" y="4292600"/>
            <a:ext cx="1709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Alocação de variedades</a:t>
            </a:r>
          </a:p>
        </p:txBody>
      </p:sp>
      <p:sp>
        <p:nvSpPr>
          <p:cNvPr id="7215" name="Line 168"/>
          <p:cNvSpPr>
            <a:spLocks noChangeShapeType="1"/>
          </p:cNvSpPr>
          <p:nvPr/>
        </p:nvSpPr>
        <p:spPr bwMode="auto">
          <a:xfrm>
            <a:off x="7885113" y="39338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216" name="AutoShape 169"/>
          <p:cNvSpPr>
            <a:spLocks noChangeArrowheads="1"/>
          </p:cNvSpPr>
          <p:nvPr/>
        </p:nvSpPr>
        <p:spPr bwMode="auto">
          <a:xfrm>
            <a:off x="6877050" y="5589588"/>
            <a:ext cx="2016125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17" name="Text Box 170"/>
          <p:cNvSpPr txBox="1">
            <a:spLocks noChangeArrowheads="1"/>
          </p:cNvSpPr>
          <p:nvPr/>
        </p:nvSpPr>
        <p:spPr bwMode="auto">
          <a:xfrm>
            <a:off x="7235825" y="6249988"/>
            <a:ext cx="1470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Avaliação Posterior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8600" y="304800"/>
            <a:ext cx="8839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Grupos de manejo</a:t>
            </a:r>
            <a:endParaRPr lang="en-US" sz="2700" dirty="0"/>
          </a:p>
        </p:txBody>
      </p:sp>
      <p:sp>
        <p:nvSpPr>
          <p:cNvPr id="12" name="Retângulo 11"/>
          <p:cNvSpPr/>
          <p:nvPr/>
        </p:nvSpPr>
        <p:spPr>
          <a:xfrm>
            <a:off x="228600" y="1143000"/>
            <a:ext cx="8839200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500" dirty="0">
                <a:solidFill>
                  <a:schemeClr val="tx1"/>
                </a:solidFill>
              </a:rPr>
              <a:t>São consideradas características em comum que os solos apresentam e que permitem aplicar as mesmas práticas de manejo</a:t>
            </a:r>
          </a:p>
          <a:p>
            <a:pPr>
              <a:buFont typeface="Wingdings" pitchFamily="2" charset="2"/>
              <a:buChar char="ü"/>
            </a:pPr>
            <a:endParaRPr lang="pt-BR" sz="25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pt-BR" sz="2500" dirty="0">
                <a:solidFill>
                  <a:schemeClr val="tx1"/>
                </a:solidFill>
              </a:rPr>
              <a:t>Agrupar unidades de mapeamento identificadas  no levantamento de solos afim de facilitar as opções de manejo </a:t>
            </a:r>
          </a:p>
        </p:txBody>
      </p:sp>
      <p:sp>
        <p:nvSpPr>
          <p:cNvPr id="16" name="Colchete duplo 15"/>
          <p:cNvSpPr/>
          <p:nvPr/>
        </p:nvSpPr>
        <p:spPr>
          <a:xfrm>
            <a:off x="5638800" y="4114800"/>
            <a:ext cx="2895600" cy="2362200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FF0000"/>
              </a:solidFill>
            </a:endParaRPr>
          </a:p>
          <a:p>
            <a:pPr algn="ctr"/>
            <a:r>
              <a:rPr lang="pt-BR" sz="2600" dirty="0">
                <a:solidFill>
                  <a:srgbClr val="FF0000"/>
                </a:solidFill>
              </a:rPr>
              <a:t>Textura</a:t>
            </a:r>
          </a:p>
          <a:p>
            <a:pPr algn="ctr"/>
            <a:r>
              <a:rPr lang="pt-BR" sz="2600" dirty="0">
                <a:solidFill>
                  <a:srgbClr val="FF0000"/>
                </a:solidFill>
              </a:rPr>
              <a:t>Declividade</a:t>
            </a:r>
          </a:p>
          <a:p>
            <a:pPr algn="ctr"/>
            <a:r>
              <a:rPr lang="pt-BR" sz="2600" dirty="0">
                <a:solidFill>
                  <a:srgbClr val="FF0000"/>
                </a:solidFill>
              </a:rPr>
              <a:t>Retenção de água</a:t>
            </a:r>
          </a:p>
          <a:p>
            <a:pPr algn="ctr"/>
            <a:r>
              <a:rPr lang="pt-BR" sz="2600" dirty="0">
                <a:solidFill>
                  <a:srgbClr val="FF0000"/>
                </a:solidFill>
              </a:rPr>
              <a:t>Fertilidade</a:t>
            </a:r>
          </a:p>
          <a:p>
            <a:pPr algn="ctr"/>
            <a:r>
              <a:rPr lang="pt-BR" sz="2600" dirty="0">
                <a:solidFill>
                  <a:srgbClr val="FF0000"/>
                </a:solidFill>
              </a:rPr>
              <a:t>Drenagem</a:t>
            </a:r>
          </a:p>
          <a:p>
            <a:pPr algn="ctr"/>
            <a:endParaRPr lang="pt-BR" sz="2600" dirty="0">
              <a:solidFill>
                <a:srgbClr val="FF0000"/>
              </a:solidFill>
            </a:endParaRPr>
          </a:p>
          <a:p>
            <a:pPr algn="ctr"/>
            <a:endParaRPr lang="pt-BR" sz="2600" dirty="0">
              <a:solidFill>
                <a:srgbClr val="FF0000"/>
              </a:solidFill>
            </a:endParaRPr>
          </a:p>
        </p:txBody>
      </p:sp>
      <p:sp>
        <p:nvSpPr>
          <p:cNvPr id="18" name="Texto explicativo em seta para a direita 17"/>
          <p:cNvSpPr/>
          <p:nvPr/>
        </p:nvSpPr>
        <p:spPr>
          <a:xfrm>
            <a:off x="609600" y="4191000"/>
            <a:ext cx="3962400" cy="2057400"/>
          </a:xfrm>
          <a:prstGeom prst="rightArrowCallou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Dependendo </a:t>
            </a:r>
            <a:r>
              <a:rPr lang="pt-BR" sz="2800"/>
              <a:t>do uso solo </a:t>
            </a:r>
            <a:r>
              <a:rPr lang="pt-BR" sz="2800" dirty="0"/>
              <a:t>consideram se as seguintes características</a:t>
            </a:r>
          </a:p>
        </p:txBody>
      </p:sp>
    </p:spTree>
    <p:extLst>
      <p:ext uri="{BB962C8B-B14F-4D97-AF65-F5344CB8AC3E}">
        <p14:creationId xmlns:p14="http://schemas.microsoft.com/office/powerpoint/2010/main" val="2816899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844824"/>
            <a:ext cx="6030818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Relacao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interpretacao</a:t>
            </a:r>
            <a:r>
              <a:rPr lang="en-US" dirty="0"/>
              <a:t> de solos e </a:t>
            </a:r>
            <a:r>
              <a:rPr lang="en-US" dirty="0" err="1"/>
              <a:t>ambientes</a:t>
            </a:r>
            <a:endParaRPr lang="pt-B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D:\jd_10_2_2012a\a3\ETH_2012\CR\f1f2\CR_perfis_F1\DSC0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476250"/>
            <a:ext cx="15128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jd_10_2_2012\a3\cocal2011\cocI\C1_RELAT\fotos\DSC00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832225"/>
            <a:ext cx="14398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03800" y="476250"/>
          <a:ext cx="1584325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4" imgW="2219635" imgH="2190476" progId="PBrush">
                  <p:embed/>
                </p:oleObj>
              </mc:Choice>
              <mc:Fallback>
                <p:oleObj name="Imagem de bitmap" r:id="rId4" imgW="2219635" imgH="2190476" progId="PBrush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76250"/>
                        <a:ext cx="1584325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3" descr="MVC-001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3832225"/>
            <a:ext cx="14382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 descr="Carlos-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476250"/>
            <a:ext cx="13684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34"/>
          <p:cNvGrpSpPr>
            <a:grpSpLocks/>
          </p:cNvGrpSpPr>
          <p:nvPr/>
        </p:nvGrpSpPr>
        <p:grpSpPr bwMode="auto">
          <a:xfrm>
            <a:off x="101600" y="484188"/>
            <a:ext cx="1517650" cy="2297112"/>
            <a:chOff x="7663780" y="165723"/>
            <a:chExt cx="1800200" cy="2399181"/>
          </a:xfrm>
        </p:grpSpPr>
        <p:pic>
          <p:nvPicPr>
            <p:cNvPr id="2089" name="Picture 4" descr="MVC-007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63780" y="165723"/>
              <a:ext cx="1800200" cy="2399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ixaDeTexto 9"/>
            <p:cNvSpPr txBox="1">
              <a:spLocks noChangeArrowheads="1"/>
            </p:cNvSpPr>
            <p:nvPr/>
          </p:nvSpPr>
          <p:spPr bwMode="auto">
            <a:xfrm>
              <a:off x="7863384" y="220438"/>
              <a:ext cx="1446186" cy="615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489" dirty="0"/>
                <a:t>LV1, 2</a:t>
              </a:r>
              <a:endParaRPr lang="en-US" sz="2489" dirty="0"/>
            </a:p>
          </p:txBody>
        </p:sp>
      </p:grpSp>
      <p:cxnSp>
        <p:nvCxnSpPr>
          <p:cNvPr id="14" name="Conector de seta reta 13"/>
          <p:cNvCxnSpPr/>
          <p:nvPr/>
        </p:nvCxnSpPr>
        <p:spPr bwMode="auto">
          <a:xfrm>
            <a:off x="685800" y="996950"/>
            <a:ext cx="0" cy="10239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7" name="Conector de seta reta 16"/>
          <p:cNvCxnSpPr/>
          <p:nvPr/>
        </p:nvCxnSpPr>
        <p:spPr bwMode="auto">
          <a:xfrm flipH="1">
            <a:off x="7235825" y="765175"/>
            <a:ext cx="23813" cy="5730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" name="Conector de seta reta 18"/>
          <p:cNvCxnSpPr/>
          <p:nvPr/>
        </p:nvCxnSpPr>
        <p:spPr bwMode="auto">
          <a:xfrm>
            <a:off x="7235825" y="1484313"/>
            <a:ext cx="360363" cy="215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2371725" y="404813"/>
            <a:ext cx="76041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89" dirty="0"/>
              <a:t>LV4</a:t>
            </a:r>
            <a:endParaRPr lang="en-US" sz="2489" dirty="0"/>
          </a:p>
        </p:txBody>
      </p:sp>
      <p:cxnSp>
        <p:nvCxnSpPr>
          <p:cNvPr id="26" name="Conector de seta reta 25"/>
          <p:cNvCxnSpPr/>
          <p:nvPr/>
        </p:nvCxnSpPr>
        <p:spPr bwMode="auto">
          <a:xfrm>
            <a:off x="2268538" y="10525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7" name="Conector de seta reta 26"/>
          <p:cNvCxnSpPr/>
          <p:nvPr/>
        </p:nvCxnSpPr>
        <p:spPr bwMode="auto">
          <a:xfrm>
            <a:off x="2420938" y="12049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8" name="Conector de seta reta 27"/>
          <p:cNvCxnSpPr/>
          <p:nvPr/>
        </p:nvCxnSpPr>
        <p:spPr bwMode="auto">
          <a:xfrm>
            <a:off x="2573338" y="13573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9" name="Conector de seta reta 28"/>
          <p:cNvCxnSpPr/>
          <p:nvPr/>
        </p:nvCxnSpPr>
        <p:spPr bwMode="auto">
          <a:xfrm>
            <a:off x="2725738" y="15097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2064" name="Picture 8" descr="C:\Users\User\Documents\aaapre_raizen_2016\fotos\be_p2_rq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476250"/>
            <a:ext cx="14525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Conector de seta reta 30"/>
          <p:cNvCxnSpPr/>
          <p:nvPr/>
        </p:nvCxnSpPr>
        <p:spPr bwMode="auto">
          <a:xfrm>
            <a:off x="3635375" y="8366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2" name="Conector de seta reta 31"/>
          <p:cNvCxnSpPr/>
          <p:nvPr/>
        </p:nvCxnSpPr>
        <p:spPr bwMode="auto">
          <a:xfrm>
            <a:off x="4284663" y="908050"/>
            <a:ext cx="0" cy="10239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3" name="Conector de seta reta 32"/>
          <p:cNvCxnSpPr/>
          <p:nvPr/>
        </p:nvCxnSpPr>
        <p:spPr bwMode="auto">
          <a:xfrm>
            <a:off x="4067175" y="8366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4" name="Conector de seta reta 33"/>
          <p:cNvCxnSpPr/>
          <p:nvPr/>
        </p:nvCxnSpPr>
        <p:spPr bwMode="auto">
          <a:xfrm>
            <a:off x="3851275" y="8366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5" name="CaixaDeTexto 34"/>
          <p:cNvSpPr txBox="1">
            <a:spLocks noChangeArrowheads="1"/>
          </p:cNvSpPr>
          <p:nvPr/>
        </p:nvSpPr>
        <p:spPr bwMode="auto">
          <a:xfrm>
            <a:off x="3595688" y="404813"/>
            <a:ext cx="825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89" dirty="0"/>
              <a:t>RQ5</a:t>
            </a:r>
            <a:endParaRPr lang="en-US" sz="2489" dirty="0"/>
          </a:p>
        </p:txBody>
      </p:sp>
      <p:cxnSp>
        <p:nvCxnSpPr>
          <p:cNvPr id="36" name="Conector de seta reta 35"/>
          <p:cNvCxnSpPr/>
          <p:nvPr/>
        </p:nvCxnSpPr>
        <p:spPr bwMode="auto">
          <a:xfrm>
            <a:off x="539750" y="4392613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7" name="Conector de seta reta 36"/>
          <p:cNvCxnSpPr/>
          <p:nvPr/>
        </p:nvCxnSpPr>
        <p:spPr bwMode="auto">
          <a:xfrm>
            <a:off x="684213" y="4408488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8" name="Conector de seta reta 37"/>
          <p:cNvCxnSpPr/>
          <p:nvPr/>
        </p:nvCxnSpPr>
        <p:spPr bwMode="auto">
          <a:xfrm>
            <a:off x="827088" y="4408488"/>
            <a:ext cx="0" cy="10239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9" name="Conector de seta reta 38"/>
          <p:cNvCxnSpPr/>
          <p:nvPr/>
        </p:nvCxnSpPr>
        <p:spPr bwMode="auto">
          <a:xfrm>
            <a:off x="468313" y="5632450"/>
            <a:ext cx="20637" cy="3206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0" name="Conector de seta reta 39"/>
          <p:cNvCxnSpPr/>
          <p:nvPr/>
        </p:nvCxnSpPr>
        <p:spPr bwMode="auto">
          <a:xfrm>
            <a:off x="684213" y="5632450"/>
            <a:ext cx="20637" cy="3206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1" name="Conector de seta reta 40"/>
          <p:cNvCxnSpPr/>
          <p:nvPr/>
        </p:nvCxnSpPr>
        <p:spPr bwMode="auto">
          <a:xfrm>
            <a:off x="879475" y="5632450"/>
            <a:ext cx="20638" cy="3206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2" name="Conector de seta reta 41"/>
          <p:cNvCxnSpPr/>
          <p:nvPr/>
        </p:nvCxnSpPr>
        <p:spPr bwMode="auto">
          <a:xfrm>
            <a:off x="5435600" y="765175"/>
            <a:ext cx="0" cy="5032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4" name="Conector de seta reta 43"/>
          <p:cNvCxnSpPr/>
          <p:nvPr/>
        </p:nvCxnSpPr>
        <p:spPr bwMode="auto">
          <a:xfrm>
            <a:off x="5508625" y="1268413"/>
            <a:ext cx="0" cy="5048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5" name="Conector de seta reta 44"/>
          <p:cNvCxnSpPr/>
          <p:nvPr/>
        </p:nvCxnSpPr>
        <p:spPr bwMode="auto">
          <a:xfrm>
            <a:off x="5724525" y="1700213"/>
            <a:ext cx="0" cy="5048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5548313" y="476250"/>
            <a:ext cx="8064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89" dirty="0"/>
              <a:t>NV2</a:t>
            </a:r>
            <a:endParaRPr lang="en-US" sz="2489" dirty="0"/>
          </a:p>
        </p:txBody>
      </p:sp>
      <p:sp>
        <p:nvSpPr>
          <p:cNvPr id="48" name="CaixaDeTexto 47"/>
          <p:cNvSpPr txBox="1">
            <a:spLocks noChangeArrowheads="1"/>
          </p:cNvSpPr>
          <p:nvPr/>
        </p:nvSpPr>
        <p:spPr bwMode="auto">
          <a:xfrm>
            <a:off x="323850" y="3789363"/>
            <a:ext cx="61118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89" dirty="0"/>
              <a:t>PV</a:t>
            </a:r>
          </a:p>
        </p:txBody>
      </p:sp>
      <p:sp>
        <p:nvSpPr>
          <p:cNvPr id="49" name="CaixaDeTexto 48"/>
          <p:cNvSpPr txBox="1">
            <a:spLocks noChangeArrowheads="1"/>
          </p:cNvSpPr>
          <p:nvPr/>
        </p:nvSpPr>
        <p:spPr bwMode="auto">
          <a:xfrm>
            <a:off x="2232025" y="3832225"/>
            <a:ext cx="6651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89" dirty="0"/>
              <a:t>GX</a:t>
            </a:r>
          </a:p>
        </p:txBody>
      </p:sp>
      <p:sp>
        <p:nvSpPr>
          <p:cNvPr id="50" name="CaixaDeTexto 49"/>
          <p:cNvSpPr txBox="1">
            <a:spLocks noChangeArrowheads="1"/>
          </p:cNvSpPr>
          <p:nvPr/>
        </p:nvSpPr>
        <p:spPr bwMode="auto">
          <a:xfrm>
            <a:off x="7235825" y="476250"/>
            <a:ext cx="6461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89" dirty="0"/>
              <a:t>CX</a:t>
            </a:r>
          </a:p>
        </p:txBody>
      </p:sp>
      <p:sp>
        <p:nvSpPr>
          <p:cNvPr id="2083" name="CaixaDeTexto 50"/>
          <p:cNvSpPr txBox="1">
            <a:spLocks noChangeArrowheads="1"/>
          </p:cNvSpPr>
          <p:nvPr/>
        </p:nvSpPr>
        <p:spPr bwMode="auto">
          <a:xfrm>
            <a:off x="323850" y="2852738"/>
            <a:ext cx="1122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A,B,C</a:t>
            </a:r>
            <a:endParaRPr lang="pt-BR"/>
          </a:p>
        </p:txBody>
      </p:sp>
      <p:sp>
        <p:nvSpPr>
          <p:cNvPr id="2084" name="CaixaDeTexto 51"/>
          <p:cNvSpPr txBox="1">
            <a:spLocks noChangeArrowheads="1"/>
          </p:cNvSpPr>
          <p:nvPr/>
        </p:nvSpPr>
        <p:spPr bwMode="auto">
          <a:xfrm>
            <a:off x="1763713" y="6218238"/>
            <a:ext cx="1466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Variavel</a:t>
            </a:r>
            <a:endParaRPr lang="pt-BR"/>
          </a:p>
        </p:txBody>
      </p:sp>
      <p:sp>
        <p:nvSpPr>
          <p:cNvPr id="2085" name="CaixaDeTexto 52"/>
          <p:cNvSpPr txBox="1">
            <a:spLocks noChangeArrowheads="1"/>
          </p:cNvSpPr>
          <p:nvPr/>
        </p:nvSpPr>
        <p:spPr bwMode="auto">
          <a:xfrm>
            <a:off x="2070100" y="2852738"/>
            <a:ext cx="108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D,E,F</a:t>
            </a:r>
            <a:endParaRPr lang="pt-BR"/>
          </a:p>
        </p:txBody>
      </p:sp>
      <p:sp>
        <p:nvSpPr>
          <p:cNvPr id="2086" name="CaixaDeTexto 53"/>
          <p:cNvSpPr txBox="1">
            <a:spLocks noChangeArrowheads="1"/>
          </p:cNvSpPr>
          <p:nvPr/>
        </p:nvSpPr>
        <p:spPr bwMode="auto">
          <a:xfrm>
            <a:off x="3633788" y="2833688"/>
            <a:ext cx="739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F,G</a:t>
            </a:r>
            <a:endParaRPr lang="pt-BR"/>
          </a:p>
        </p:txBody>
      </p:sp>
      <p:sp>
        <p:nvSpPr>
          <p:cNvPr id="2087" name="CaixaDeTexto 54"/>
          <p:cNvSpPr txBox="1">
            <a:spLocks noChangeArrowheads="1"/>
          </p:cNvSpPr>
          <p:nvPr/>
        </p:nvSpPr>
        <p:spPr bwMode="auto">
          <a:xfrm>
            <a:off x="5435600" y="2833688"/>
            <a:ext cx="773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A,B</a:t>
            </a:r>
            <a:endParaRPr lang="pt-BR"/>
          </a:p>
        </p:txBody>
      </p:sp>
      <p:sp>
        <p:nvSpPr>
          <p:cNvPr id="2088" name="CaixaDeTexto 55"/>
          <p:cNvSpPr txBox="1">
            <a:spLocks noChangeArrowheads="1"/>
          </p:cNvSpPr>
          <p:nvPr/>
        </p:nvSpPr>
        <p:spPr bwMode="auto">
          <a:xfrm>
            <a:off x="6804025" y="2781300"/>
            <a:ext cx="1419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variavel</a:t>
            </a: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0" descr="Imagem 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900" y="1052513"/>
            <a:ext cx="15494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1" descr="PI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9413" y="1011238"/>
            <a:ext cx="1703387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2" descr="MVC-007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3925" y="981075"/>
            <a:ext cx="2087563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3" descr="41 - 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981075"/>
            <a:ext cx="185578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Line 84"/>
          <p:cNvSpPr>
            <a:spLocks noChangeShapeType="1"/>
          </p:cNvSpPr>
          <p:nvPr/>
        </p:nvSpPr>
        <p:spPr bwMode="auto">
          <a:xfrm>
            <a:off x="2400300" y="1844675"/>
            <a:ext cx="0" cy="143986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391" name="Line 85"/>
          <p:cNvSpPr>
            <a:spLocks noChangeShapeType="1"/>
          </p:cNvSpPr>
          <p:nvPr/>
        </p:nvSpPr>
        <p:spPr bwMode="auto">
          <a:xfrm>
            <a:off x="3738563" y="1125538"/>
            <a:ext cx="0" cy="7905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392" name="Line 86"/>
          <p:cNvSpPr>
            <a:spLocks noChangeShapeType="1"/>
          </p:cNvSpPr>
          <p:nvPr/>
        </p:nvSpPr>
        <p:spPr bwMode="auto">
          <a:xfrm>
            <a:off x="4872038" y="1125538"/>
            <a:ext cx="0" cy="15843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393" name="Line 87"/>
          <p:cNvSpPr>
            <a:spLocks noChangeShapeType="1"/>
          </p:cNvSpPr>
          <p:nvPr/>
        </p:nvSpPr>
        <p:spPr bwMode="auto">
          <a:xfrm>
            <a:off x="6046788" y="1196975"/>
            <a:ext cx="0" cy="23050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394" name="Freeform 94"/>
          <p:cNvSpPr>
            <a:spLocks/>
          </p:cNvSpPr>
          <p:nvPr/>
        </p:nvSpPr>
        <p:spPr bwMode="auto">
          <a:xfrm>
            <a:off x="3146425" y="1670050"/>
            <a:ext cx="3611563" cy="1949450"/>
          </a:xfrm>
          <a:custGeom>
            <a:avLst/>
            <a:gdLst>
              <a:gd name="T0" fmla="*/ 0 w 4045"/>
              <a:gd name="T1" fmla="*/ 0 h 1228"/>
              <a:gd name="T2" fmla="*/ 2147483647 w 4045"/>
              <a:gd name="T3" fmla="*/ 2147483647 h 1228"/>
              <a:gd name="T4" fmla="*/ 2147483647 w 4045"/>
              <a:gd name="T5" fmla="*/ 2147483647 h 1228"/>
              <a:gd name="T6" fmla="*/ 2147483647 w 4045"/>
              <a:gd name="T7" fmla="*/ 2147483647 h 1228"/>
              <a:gd name="T8" fmla="*/ 2147483647 w 4045"/>
              <a:gd name="T9" fmla="*/ 2147483647 h 1228"/>
              <a:gd name="T10" fmla="*/ 2147483647 w 4045"/>
              <a:gd name="T11" fmla="*/ 2147483647 h 1228"/>
              <a:gd name="T12" fmla="*/ 2147483647 w 4045"/>
              <a:gd name="T13" fmla="*/ 2147483647 h 1228"/>
              <a:gd name="T14" fmla="*/ 2147483647 w 4045"/>
              <a:gd name="T15" fmla="*/ 2147483647 h 1228"/>
              <a:gd name="T16" fmla="*/ 2147483647 w 4045"/>
              <a:gd name="T17" fmla="*/ 2147483647 h 1228"/>
              <a:gd name="T18" fmla="*/ 2147483647 w 4045"/>
              <a:gd name="T19" fmla="*/ 2147483647 h 1228"/>
              <a:gd name="T20" fmla="*/ 2147483647 w 4045"/>
              <a:gd name="T21" fmla="*/ 2147483647 h 1228"/>
              <a:gd name="T22" fmla="*/ 2147483647 w 4045"/>
              <a:gd name="T23" fmla="*/ 2147483647 h 1228"/>
              <a:gd name="T24" fmla="*/ 2147483647 w 4045"/>
              <a:gd name="T25" fmla="*/ 2147483647 h 1228"/>
              <a:gd name="T26" fmla="*/ 2147483647 w 4045"/>
              <a:gd name="T27" fmla="*/ 2147483647 h 1228"/>
              <a:gd name="T28" fmla="*/ 2147483647 w 4045"/>
              <a:gd name="T29" fmla="*/ 2147483647 h 1228"/>
              <a:gd name="T30" fmla="*/ 2147483647 w 4045"/>
              <a:gd name="T31" fmla="*/ 2147483647 h 1228"/>
              <a:gd name="T32" fmla="*/ 2147483647 w 4045"/>
              <a:gd name="T33" fmla="*/ 2147483647 h 1228"/>
              <a:gd name="T34" fmla="*/ 2147483647 w 4045"/>
              <a:gd name="T35" fmla="*/ 2147483647 h 1228"/>
              <a:gd name="T36" fmla="*/ 2147483647 w 4045"/>
              <a:gd name="T37" fmla="*/ 2147483647 h 1228"/>
              <a:gd name="T38" fmla="*/ 2147483647 w 4045"/>
              <a:gd name="T39" fmla="*/ 2147483647 h 1228"/>
              <a:gd name="T40" fmla="*/ 2147483647 w 4045"/>
              <a:gd name="T41" fmla="*/ 2147483647 h 1228"/>
              <a:gd name="T42" fmla="*/ 2147483647 w 4045"/>
              <a:gd name="T43" fmla="*/ 2147483647 h 1228"/>
              <a:gd name="T44" fmla="*/ 2147483647 w 4045"/>
              <a:gd name="T45" fmla="*/ 2147483647 h 1228"/>
              <a:gd name="T46" fmla="*/ 2147483647 w 4045"/>
              <a:gd name="T47" fmla="*/ 2147483647 h 12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045"/>
              <a:gd name="T73" fmla="*/ 0 h 1228"/>
              <a:gd name="T74" fmla="*/ 4045 w 4045"/>
              <a:gd name="T75" fmla="*/ 1228 h 12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045" h="1228">
                <a:moveTo>
                  <a:pt x="0" y="0"/>
                </a:moveTo>
                <a:cubicBezTo>
                  <a:pt x="170" y="16"/>
                  <a:pt x="361" y="24"/>
                  <a:pt x="525" y="76"/>
                </a:cubicBezTo>
                <a:cubicBezTo>
                  <a:pt x="534" y="89"/>
                  <a:pt x="539" y="105"/>
                  <a:pt x="551" y="115"/>
                </a:cubicBezTo>
                <a:cubicBezTo>
                  <a:pt x="565" y="127"/>
                  <a:pt x="648" y="139"/>
                  <a:pt x="653" y="140"/>
                </a:cubicBezTo>
                <a:cubicBezTo>
                  <a:pt x="766" y="157"/>
                  <a:pt x="807" y="157"/>
                  <a:pt x="935" y="166"/>
                </a:cubicBezTo>
                <a:cubicBezTo>
                  <a:pt x="1061" y="209"/>
                  <a:pt x="882" y="139"/>
                  <a:pt x="999" y="217"/>
                </a:cubicBezTo>
                <a:cubicBezTo>
                  <a:pt x="1014" y="227"/>
                  <a:pt x="1033" y="225"/>
                  <a:pt x="1050" y="230"/>
                </a:cubicBezTo>
                <a:cubicBezTo>
                  <a:pt x="1133" y="255"/>
                  <a:pt x="1109" y="244"/>
                  <a:pt x="1165" y="281"/>
                </a:cubicBezTo>
                <a:cubicBezTo>
                  <a:pt x="1195" y="370"/>
                  <a:pt x="1204" y="441"/>
                  <a:pt x="1216" y="537"/>
                </a:cubicBezTo>
                <a:cubicBezTo>
                  <a:pt x="1223" y="593"/>
                  <a:pt x="1224" y="672"/>
                  <a:pt x="1268" y="716"/>
                </a:cubicBezTo>
                <a:cubicBezTo>
                  <a:pt x="1313" y="761"/>
                  <a:pt x="1391" y="760"/>
                  <a:pt x="1447" y="768"/>
                </a:cubicBezTo>
                <a:cubicBezTo>
                  <a:pt x="1453" y="767"/>
                  <a:pt x="1560" y="760"/>
                  <a:pt x="1588" y="742"/>
                </a:cubicBezTo>
                <a:cubicBezTo>
                  <a:pt x="1616" y="724"/>
                  <a:pt x="1637" y="697"/>
                  <a:pt x="1664" y="678"/>
                </a:cubicBezTo>
                <a:cubicBezTo>
                  <a:pt x="1736" y="536"/>
                  <a:pt x="1876" y="620"/>
                  <a:pt x="2048" y="627"/>
                </a:cubicBezTo>
                <a:cubicBezTo>
                  <a:pt x="2165" y="656"/>
                  <a:pt x="2022" y="627"/>
                  <a:pt x="2215" y="627"/>
                </a:cubicBezTo>
                <a:cubicBezTo>
                  <a:pt x="2266" y="627"/>
                  <a:pt x="2317" y="636"/>
                  <a:pt x="2368" y="640"/>
                </a:cubicBezTo>
                <a:cubicBezTo>
                  <a:pt x="2417" y="655"/>
                  <a:pt x="2441" y="688"/>
                  <a:pt x="2484" y="716"/>
                </a:cubicBezTo>
                <a:cubicBezTo>
                  <a:pt x="2528" y="776"/>
                  <a:pt x="2539" y="826"/>
                  <a:pt x="2560" y="896"/>
                </a:cubicBezTo>
                <a:cubicBezTo>
                  <a:pt x="2572" y="1038"/>
                  <a:pt x="2549" y="1160"/>
                  <a:pt x="2688" y="1228"/>
                </a:cubicBezTo>
                <a:cubicBezTo>
                  <a:pt x="2944" y="1218"/>
                  <a:pt x="3097" y="1198"/>
                  <a:pt x="3354" y="1177"/>
                </a:cubicBezTo>
                <a:cubicBezTo>
                  <a:pt x="3487" y="1187"/>
                  <a:pt x="3618" y="1204"/>
                  <a:pt x="3751" y="1216"/>
                </a:cubicBezTo>
                <a:cubicBezTo>
                  <a:pt x="3789" y="1212"/>
                  <a:pt x="3828" y="1209"/>
                  <a:pt x="3866" y="1203"/>
                </a:cubicBezTo>
                <a:cubicBezTo>
                  <a:pt x="3908" y="1196"/>
                  <a:pt x="3940" y="1165"/>
                  <a:pt x="3981" y="1152"/>
                </a:cubicBezTo>
                <a:cubicBezTo>
                  <a:pt x="4027" y="1106"/>
                  <a:pt x="4004" y="1121"/>
                  <a:pt x="4045" y="110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6395" name="CaixaDeTexto 11"/>
          <p:cNvSpPr txBox="1">
            <a:spLocks noChangeArrowheads="1"/>
          </p:cNvSpPr>
          <p:nvPr/>
        </p:nvSpPr>
        <p:spPr bwMode="auto">
          <a:xfrm>
            <a:off x="3276600" y="4508500"/>
            <a:ext cx="77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A,B</a:t>
            </a:r>
            <a:endParaRPr lang="pt-BR"/>
          </a:p>
        </p:txBody>
      </p:sp>
      <p:sp>
        <p:nvSpPr>
          <p:cNvPr id="16396" name="CaixaDeTexto 12"/>
          <p:cNvSpPr txBox="1">
            <a:spLocks noChangeArrowheads="1"/>
          </p:cNvSpPr>
          <p:nvPr/>
        </p:nvSpPr>
        <p:spPr bwMode="auto">
          <a:xfrm>
            <a:off x="4519613" y="4508500"/>
            <a:ext cx="773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D,E</a:t>
            </a:r>
            <a:endParaRPr lang="pt-BR"/>
          </a:p>
        </p:txBody>
      </p:sp>
      <p:sp>
        <p:nvSpPr>
          <p:cNvPr id="16397" name="CaixaDeTexto 13"/>
          <p:cNvSpPr txBox="1">
            <a:spLocks noChangeArrowheads="1"/>
          </p:cNvSpPr>
          <p:nvPr/>
        </p:nvSpPr>
        <p:spPr bwMode="auto">
          <a:xfrm>
            <a:off x="5888038" y="4508500"/>
            <a:ext cx="739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F,G</a:t>
            </a:r>
            <a:endParaRPr lang="pt-BR"/>
          </a:p>
        </p:txBody>
      </p:sp>
      <p:sp>
        <p:nvSpPr>
          <p:cNvPr id="16398" name="CaixaDeTexto 14"/>
          <p:cNvSpPr txBox="1">
            <a:spLocks noChangeArrowheads="1"/>
          </p:cNvSpPr>
          <p:nvPr/>
        </p:nvSpPr>
        <p:spPr bwMode="auto">
          <a:xfrm>
            <a:off x="2987675" y="714375"/>
            <a:ext cx="1144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PV normal</a:t>
            </a:r>
            <a:endParaRPr lang="pt-BR" sz="1600"/>
          </a:p>
        </p:txBody>
      </p:sp>
      <p:sp>
        <p:nvSpPr>
          <p:cNvPr id="16399" name="CaixaDeTexto 15"/>
          <p:cNvSpPr txBox="1">
            <a:spLocks noChangeArrowheads="1"/>
          </p:cNvSpPr>
          <p:nvPr/>
        </p:nvSpPr>
        <p:spPr bwMode="auto">
          <a:xfrm>
            <a:off x="4291013" y="692150"/>
            <a:ext cx="1152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PV arenico</a:t>
            </a:r>
            <a:endParaRPr lang="pt-BR" sz="1600"/>
          </a:p>
        </p:txBody>
      </p:sp>
      <p:sp>
        <p:nvSpPr>
          <p:cNvPr id="16400" name="CaixaDeTexto 16"/>
          <p:cNvSpPr txBox="1">
            <a:spLocks noChangeArrowheads="1"/>
          </p:cNvSpPr>
          <p:nvPr/>
        </p:nvSpPr>
        <p:spPr bwMode="auto">
          <a:xfrm>
            <a:off x="5435600" y="692150"/>
            <a:ext cx="1689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PV espessarenico</a:t>
            </a:r>
            <a:endParaRPr lang="pt-BR" sz="1600"/>
          </a:p>
        </p:txBody>
      </p:sp>
      <p:sp>
        <p:nvSpPr>
          <p:cNvPr id="16401" name="CaixaDeTexto 17"/>
          <p:cNvSpPr txBox="1">
            <a:spLocks noChangeArrowheads="1"/>
          </p:cNvSpPr>
          <p:nvPr/>
        </p:nvSpPr>
        <p:spPr bwMode="auto">
          <a:xfrm>
            <a:off x="250825" y="4778375"/>
            <a:ext cx="1282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LV1,2=A,B</a:t>
            </a:r>
            <a:endParaRPr lang="pt-BR" sz="1800"/>
          </a:p>
        </p:txBody>
      </p:sp>
      <p:sp>
        <p:nvSpPr>
          <p:cNvPr id="16402" name="CaixaDeTexto 18"/>
          <p:cNvSpPr txBox="1">
            <a:spLocks noChangeArrowheads="1"/>
          </p:cNvSpPr>
          <p:nvPr/>
        </p:nvSpPr>
        <p:spPr bwMode="auto">
          <a:xfrm>
            <a:off x="971550" y="5229225"/>
            <a:ext cx="1228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LV3=C,D</a:t>
            </a:r>
            <a:endParaRPr lang="pt-BR" sz="2000"/>
          </a:p>
        </p:txBody>
      </p:sp>
      <p:sp>
        <p:nvSpPr>
          <p:cNvPr id="16403" name="CaixaDeTexto 19"/>
          <p:cNvSpPr txBox="1">
            <a:spLocks noChangeArrowheads="1"/>
          </p:cNvSpPr>
          <p:nvPr/>
        </p:nvSpPr>
        <p:spPr bwMode="auto">
          <a:xfrm>
            <a:off x="1846263" y="5765800"/>
            <a:ext cx="1212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LV4=D,E</a:t>
            </a:r>
            <a:endParaRPr lang="pt-BR" sz="2000"/>
          </a:p>
        </p:txBody>
      </p:sp>
      <p:sp>
        <p:nvSpPr>
          <p:cNvPr id="16404" name="Line 84"/>
          <p:cNvSpPr>
            <a:spLocks noChangeShapeType="1"/>
          </p:cNvSpPr>
          <p:nvPr/>
        </p:nvSpPr>
        <p:spPr bwMode="auto">
          <a:xfrm flipH="1">
            <a:off x="1187450" y="4149725"/>
            <a:ext cx="647700" cy="5746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405" name="Line 84"/>
          <p:cNvSpPr>
            <a:spLocks noChangeShapeType="1"/>
          </p:cNvSpPr>
          <p:nvPr/>
        </p:nvSpPr>
        <p:spPr bwMode="auto">
          <a:xfrm flipH="1">
            <a:off x="1619250" y="4221163"/>
            <a:ext cx="215900" cy="100806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406" name="Line 84"/>
          <p:cNvSpPr>
            <a:spLocks noChangeShapeType="1"/>
          </p:cNvSpPr>
          <p:nvPr/>
        </p:nvSpPr>
        <p:spPr bwMode="auto">
          <a:xfrm>
            <a:off x="1835150" y="4221163"/>
            <a:ext cx="433388" cy="15843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407" name="CaixaDeTexto 23"/>
          <p:cNvSpPr txBox="1">
            <a:spLocks noChangeArrowheads="1"/>
          </p:cNvSpPr>
          <p:nvPr/>
        </p:nvSpPr>
        <p:spPr bwMode="auto">
          <a:xfrm>
            <a:off x="3203575" y="5300663"/>
            <a:ext cx="5569794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/>
              <a:t>Perspectiva</a:t>
            </a:r>
            <a:r>
              <a:rPr lang="en-US" sz="2400" dirty="0"/>
              <a:t> do solo: PV e LV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diferentes</a:t>
            </a:r>
            <a:endParaRPr lang="en-US" sz="2400" dirty="0"/>
          </a:p>
          <a:p>
            <a:r>
              <a:rPr lang="en-US" sz="2400" dirty="0" err="1"/>
              <a:t>Perspectiva</a:t>
            </a:r>
            <a:r>
              <a:rPr lang="en-US" sz="2400" dirty="0"/>
              <a:t> do </a:t>
            </a:r>
            <a:r>
              <a:rPr lang="en-US" sz="2400" dirty="0" err="1"/>
              <a:t>Ambiente</a:t>
            </a:r>
            <a:r>
              <a:rPr lang="en-US" sz="2400" dirty="0"/>
              <a:t>: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iguais</a:t>
            </a:r>
            <a:endParaRPr lang="en-US" sz="2400" dirty="0"/>
          </a:p>
        </p:txBody>
      </p:sp>
      <p:sp>
        <p:nvSpPr>
          <p:cNvPr id="16408" name="Retângulo 24"/>
          <p:cNvSpPr>
            <a:spLocks noChangeArrowheads="1"/>
          </p:cNvSpPr>
          <p:nvPr/>
        </p:nvSpPr>
        <p:spPr bwMode="auto">
          <a:xfrm>
            <a:off x="179388" y="4724400"/>
            <a:ext cx="1368425" cy="433388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409" name="Retângulo 25"/>
          <p:cNvSpPr>
            <a:spLocks noChangeArrowheads="1"/>
          </p:cNvSpPr>
          <p:nvPr/>
        </p:nvSpPr>
        <p:spPr bwMode="auto">
          <a:xfrm>
            <a:off x="2987675" y="4581525"/>
            <a:ext cx="1368425" cy="431800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410" name="CaixaDeTexto 26"/>
          <p:cNvSpPr txBox="1">
            <a:spLocks noChangeArrowheads="1"/>
          </p:cNvSpPr>
          <p:nvPr/>
        </p:nvSpPr>
        <p:spPr bwMode="auto">
          <a:xfrm>
            <a:off x="1331913" y="692150"/>
            <a:ext cx="1098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Latossolos</a:t>
            </a:r>
            <a:endParaRPr lang="pt-BR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835696" y="2204864"/>
            <a:ext cx="542925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/>
              <a:t>Uso dos ambientes na área agrícola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" y="450487"/>
            <a:ext cx="3668306" cy="28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13" y="476672"/>
            <a:ext cx="38772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592" y="44624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Mapa</a:t>
            </a:r>
            <a:r>
              <a:rPr lang="en-US" sz="1800" dirty="0"/>
              <a:t> de Solos de </a:t>
            </a:r>
            <a:r>
              <a:rPr lang="en-US" sz="1800" dirty="0" err="1"/>
              <a:t>uma</a:t>
            </a:r>
            <a:r>
              <a:rPr lang="en-US" sz="1800" dirty="0"/>
              <a:t> </a:t>
            </a:r>
            <a:r>
              <a:rPr lang="en-US" sz="1800" dirty="0" err="1"/>
              <a:t>área</a:t>
            </a:r>
            <a:endParaRPr lang="pt-BR" sz="1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508104" y="0"/>
            <a:ext cx="323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Mapa</a:t>
            </a:r>
            <a:r>
              <a:rPr lang="en-US" sz="1800" dirty="0"/>
              <a:t> de </a:t>
            </a:r>
            <a:r>
              <a:rPr lang="en-US" sz="1800" dirty="0" err="1"/>
              <a:t>Ambientes</a:t>
            </a:r>
            <a:r>
              <a:rPr lang="en-US" sz="1800" dirty="0"/>
              <a:t> de </a:t>
            </a:r>
            <a:r>
              <a:rPr lang="en-US" sz="1800" dirty="0" err="1"/>
              <a:t>Produção</a:t>
            </a:r>
            <a:endParaRPr lang="pt-BR" sz="1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631497" y="825604"/>
            <a:ext cx="16605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Baseado</a:t>
            </a:r>
            <a:r>
              <a:rPr lang="en-US" sz="1200" dirty="0"/>
              <a:t> </a:t>
            </a:r>
            <a:r>
              <a:rPr lang="en-US" sz="1200" dirty="0" err="1"/>
              <a:t>num</a:t>
            </a:r>
            <a:r>
              <a:rPr lang="en-US" sz="1200" dirty="0"/>
              <a:t> </a:t>
            </a:r>
            <a:r>
              <a:rPr lang="en-US" sz="1200" dirty="0" err="1"/>
              <a:t>mapa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de solos e no </a:t>
            </a:r>
          </a:p>
          <a:p>
            <a:pPr algn="ctr"/>
            <a:r>
              <a:rPr lang="en-US" sz="1200" dirty="0" err="1"/>
              <a:t>clima</a:t>
            </a:r>
            <a:r>
              <a:rPr lang="en-US" sz="1200" dirty="0"/>
              <a:t>, </a:t>
            </a:r>
            <a:r>
              <a:rPr lang="en-US" sz="1200" dirty="0" err="1"/>
              <a:t>obtem</a:t>
            </a:r>
            <a:r>
              <a:rPr lang="en-US" sz="1200" dirty="0"/>
              <a:t>-se o </a:t>
            </a:r>
          </a:p>
          <a:p>
            <a:pPr algn="ctr"/>
            <a:r>
              <a:rPr lang="en-US" sz="1200" dirty="0" err="1"/>
              <a:t>mapa</a:t>
            </a:r>
            <a:r>
              <a:rPr lang="en-US" sz="1200" dirty="0"/>
              <a:t> de </a:t>
            </a:r>
          </a:p>
          <a:p>
            <a:pPr algn="ctr"/>
            <a:r>
              <a:rPr lang="en-US" sz="1200" dirty="0" err="1"/>
              <a:t>ambientes</a:t>
            </a:r>
            <a:r>
              <a:rPr lang="en-US" sz="1200" dirty="0"/>
              <a:t> de </a:t>
            </a:r>
            <a:r>
              <a:rPr lang="en-US" sz="1200" dirty="0" err="1"/>
              <a:t>producao</a:t>
            </a:r>
            <a:endParaRPr lang="en-US" sz="1200" dirty="0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3397231" y="1867281"/>
            <a:ext cx="1474988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1963100" y="3243637"/>
            <a:ext cx="24694" cy="361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-50923" y="3501008"/>
            <a:ext cx="5270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 </a:t>
            </a:r>
            <a:r>
              <a:rPr lang="en-US" sz="1600" dirty="0" err="1"/>
              <a:t>partir</a:t>
            </a:r>
            <a:r>
              <a:rPr lang="en-US" sz="1600" dirty="0"/>
              <a:t> do </a:t>
            </a:r>
            <a:r>
              <a:rPr lang="en-US" sz="1600" dirty="0" err="1"/>
              <a:t>mapa</a:t>
            </a:r>
            <a:r>
              <a:rPr lang="en-US" sz="1600" dirty="0"/>
              <a:t> de solos, </a:t>
            </a:r>
            <a:r>
              <a:rPr lang="en-US" sz="1600" dirty="0" err="1"/>
              <a:t>pode</a:t>
            </a:r>
            <a:r>
              <a:rPr lang="en-US" sz="1600" dirty="0"/>
              <a:t>-se </a:t>
            </a:r>
            <a:r>
              <a:rPr lang="en-US" sz="1600" dirty="0" err="1"/>
              <a:t>fazer</a:t>
            </a:r>
            <a:endParaRPr lang="en-US" sz="1600" dirty="0"/>
          </a:p>
          <a:p>
            <a:pPr algn="ctr"/>
            <a:r>
              <a:rPr lang="en-US" sz="1600" dirty="0"/>
              <a:t> o </a:t>
            </a:r>
            <a:r>
              <a:rPr lang="en-US" sz="1600" dirty="0" err="1"/>
              <a:t>manejo</a:t>
            </a:r>
            <a:r>
              <a:rPr lang="en-US" sz="1600" dirty="0"/>
              <a:t> do solo </a:t>
            </a:r>
            <a:r>
              <a:rPr lang="en-US" sz="1600" dirty="0" err="1"/>
              <a:t>fisico</a:t>
            </a:r>
            <a:r>
              <a:rPr lang="en-US" sz="1600" dirty="0"/>
              <a:t>, </a:t>
            </a:r>
            <a:r>
              <a:rPr lang="en-US" sz="1600" dirty="0" err="1"/>
              <a:t>quimico</a:t>
            </a:r>
            <a:r>
              <a:rPr lang="en-US" sz="1600" dirty="0"/>
              <a:t>. </a:t>
            </a:r>
            <a:r>
              <a:rPr lang="en-US" sz="1600" dirty="0" err="1"/>
              <a:t>Relaconar</a:t>
            </a:r>
            <a:r>
              <a:rPr lang="en-US" sz="1600" dirty="0"/>
              <a:t> com </a:t>
            </a:r>
            <a:r>
              <a:rPr lang="en-US" sz="1600" dirty="0" err="1"/>
              <a:t>agricultura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de </a:t>
            </a:r>
            <a:r>
              <a:rPr lang="en-US" sz="1600" dirty="0" err="1"/>
              <a:t>precisao</a:t>
            </a:r>
            <a:r>
              <a:rPr lang="en-US" sz="1600" dirty="0"/>
              <a:t>, </a:t>
            </a:r>
            <a:r>
              <a:rPr lang="en-US" sz="1600" dirty="0" err="1"/>
              <a:t>relacionar</a:t>
            </a:r>
            <a:r>
              <a:rPr lang="en-US" sz="1600" dirty="0"/>
              <a:t>  com </a:t>
            </a:r>
            <a:r>
              <a:rPr lang="en-US" sz="1600" dirty="0" err="1"/>
              <a:t>os</a:t>
            </a:r>
            <a:r>
              <a:rPr lang="en-US" sz="1600" dirty="0"/>
              <a:t> </a:t>
            </a:r>
            <a:r>
              <a:rPr lang="en-US" sz="1600" dirty="0" err="1"/>
              <a:t>mapas</a:t>
            </a:r>
            <a:r>
              <a:rPr lang="en-US" sz="1600" dirty="0"/>
              <a:t> de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 err="1"/>
              <a:t>indice</a:t>
            </a:r>
            <a:r>
              <a:rPr lang="en-US" sz="1600" dirty="0"/>
              <a:t> de </a:t>
            </a:r>
            <a:r>
              <a:rPr lang="en-US" sz="1600" dirty="0" err="1"/>
              <a:t>vegetacao</a:t>
            </a:r>
            <a:r>
              <a:rPr lang="en-US" sz="1600" dirty="0"/>
              <a:t>, NDVI</a:t>
            </a:r>
          </a:p>
          <a:p>
            <a:pPr algn="ctr"/>
            <a:r>
              <a:rPr lang="en-US" sz="1600" dirty="0" err="1"/>
              <a:t>Objetivo</a:t>
            </a:r>
            <a:r>
              <a:rPr lang="en-US" sz="1600" dirty="0"/>
              <a:t> </a:t>
            </a:r>
            <a:r>
              <a:rPr lang="en-US" sz="1600" dirty="0" err="1"/>
              <a:t>melhorar</a:t>
            </a:r>
            <a:r>
              <a:rPr lang="en-US" sz="1600" dirty="0"/>
              <a:t> as </a:t>
            </a:r>
            <a:r>
              <a:rPr lang="en-US" sz="1600" dirty="0" err="1"/>
              <a:t>condicoes</a:t>
            </a:r>
            <a:r>
              <a:rPr lang="en-US" sz="1600" dirty="0"/>
              <a:t> do solo </a:t>
            </a:r>
          </a:p>
          <a:p>
            <a:pPr algn="ctr"/>
            <a:r>
              <a:rPr lang="en-US" sz="1600" dirty="0"/>
              <a:t>para </a:t>
            </a:r>
            <a:r>
              <a:rPr lang="en-US" sz="1600" dirty="0" err="1"/>
              <a:t>receber</a:t>
            </a:r>
            <a:r>
              <a:rPr lang="en-US" sz="1600" dirty="0"/>
              <a:t> a </a:t>
            </a:r>
            <a:r>
              <a:rPr lang="en-US" sz="1600" dirty="0" err="1"/>
              <a:t>planta</a:t>
            </a:r>
            <a:endParaRPr lang="en-US" sz="1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965697" y="3429549"/>
            <a:ext cx="42641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 </a:t>
            </a:r>
            <a:r>
              <a:rPr lang="en-US" sz="1600" dirty="0" err="1"/>
              <a:t>partir</a:t>
            </a:r>
            <a:r>
              <a:rPr lang="en-US" sz="1600" dirty="0"/>
              <a:t> do </a:t>
            </a:r>
            <a:r>
              <a:rPr lang="en-US" sz="1600" dirty="0" err="1"/>
              <a:t>mapa</a:t>
            </a:r>
            <a:r>
              <a:rPr lang="en-US" sz="1600" dirty="0"/>
              <a:t> de </a:t>
            </a:r>
            <a:r>
              <a:rPr lang="en-US" sz="1600" dirty="0" err="1"/>
              <a:t>ambientes</a:t>
            </a:r>
            <a:r>
              <a:rPr lang="en-US" sz="1600" dirty="0"/>
              <a:t>, </a:t>
            </a:r>
            <a:r>
              <a:rPr lang="en-US" sz="1600" dirty="0" err="1"/>
              <a:t>pode</a:t>
            </a:r>
            <a:r>
              <a:rPr lang="en-US" sz="1600" dirty="0"/>
              <a:t>-se </a:t>
            </a:r>
            <a:r>
              <a:rPr lang="en-US" sz="1600" dirty="0" err="1"/>
              <a:t>indicar</a:t>
            </a:r>
            <a:r>
              <a:rPr lang="en-US" sz="1600" dirty="0"/>
              <a:t> a </a:t>
            </a:r>
          </a:p>
          <a:p>
            <a:pPr algn="ctr"/>
            <a:r>
              <a:rPr lang="en-US" sz="1600" dirty="0" err="1"/>
              <a:t>variedade</a:t>
            </a:r>
            <a:r>
              <a:rPr lang="en-US" sz="1600" dirty="0"/>
              <a:t> </a:t>
            </a:r>
            <a:r>
              <a:rPr lang="en-US" sz="1600" dirty="0" err="1"/>
              <a:t>certa</a:t>
            </a:r>
            <a:r>
              <a:rPr lang="en-US" sz="1600" dirty="0"/>
              <a:t> para o solo </a:t>
            </a:r>
            <a:r>
              <a:rPr lang="en-US" sz="1600" dirty="0" err="1"/>
              <a:t>certo</a:t>
            </a:r>
            <a:r>
              <a:rPr lang="en-US" sz="1600" dirty="0"/>
              <a:t>. </a:t>
            </a:r>
          </a:p>
          <a:p>
            <a:pPr algn="ctr"/>
            <a:r>
              <a:rPr lang="en-US" sz="1600" dirty="0" err="1"/>
              <a:t>Tambem</a:t>
            </a:r>
            <a:r>
              <a:rPr lang="en-US" sz="1600" dirty="0"/>
              <a:t> </a:t>
            </a:r>
            <a:r>
              <a:rPr lang="en-US" sz="1600" dirty="0" err="1"/>
              <a:t>pode</a:t>
            </a:r>
            <a:r>
              <a:rPr lang="en-US" sz="1600" dirty="0"/>
              <a:t>-se saber o </a:t>
            </a:r>
            <a:r>
              <a:rPr lang="en-US" sz="1600" dirty="0" err="1"/>
              <a:t>potencial</a:t>
            </a:r>
            <a:r>
              <a:rPr lang="en-US" sz="1600" dirty="0"/>
              <a:t> de </a:t>
            </a:r>
          </a:p>
          <a:p>
            <a:pPr algn="ctr"/>
            <a:r>
              <a:rPr lang="en-US" sz="1600" dirty="0" err="1"/>
              <a:t>producao</a:t>
            </a:r>
            <a:r>
              <a:rPr lang="en-US" sz="1600" dirty="0"/>
              <a:t> da </a:t>
            </a:r>
            <a:r>
              <a:rPr lang="en-US" sz="1600" dirty="0" err="1"/>
              <a:t>área</a:t>
            </a:r>
            <a:r>
              <a:rPr lang="en-US" sz="1600" dirty="0"/>
              <a:t> (</a:t>
            </a:r>
            <a:r>
              <a:rPr lang="en-US" sz="1600" dirty="0" err="1"/>
              <a:t>metas</a:t>
            </a:r>
            <a:r>
              <a:rPr lang="en-US" sz="1600" dirty="0"/>
              <a:t> de </a:t>
            </a:r>
            <a:r>
              <a:rPr lang="en-US" sz="1600" dirty="0" err="1"/>
              <a:t>producao</a:t>
            </a:r>
            <a:r>
              <a:rPr lang="en-US" sz="1600" dirty="0"/>
              <a:t>).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2" name="Mais 11"/>
          <p:cNvSpPr/>
          <p:nvPr/>
        </p:nvSpPr>
        <p:spPr>
          <a:xfrm>
            <a:off x="4211960" y="2132856"/>
            <a:ext cx="381902" cy="46288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have esquerda 12"/>
          <p:cNvSpPr/>
          <p:nvPr/>
        </p:nvSpPr>
        <p:spPr>
          <a:xfrm rot="16200000">
            <a:off x="3934195" y="3720401"/>
            <a:ext cx="375971" cy="29296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-44983" y="5301208"/>
            <a:ext cx="9188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 </a:t>
            </a:r>
            <a:r>
              <a:rPr lang="en-US" sz="1600" dirty="0" err="1"/>
              <a:t>partir</a:t>
            </a:r>
            <a:r>
              <a:rPr lang="en-US" sz="1600" dirty="0"/>
              <a:t> do </a:t>
            </a:r>
            <a:r>
              <a:rPr lang="en-US" sz="1600" dirty="0" err="1"/>
              <a:t>somatrio</a:t>
            </a:r>
            <a:r>
              <a:rPr lang="en-US" sz="1600" dirty="0"/>
              <a:t> </a:t>
            </a:r>
            <a:r>
              <a:rPr lang="en-US" sz="1600" dirty="0" err="1"/>
              <a:t>destas</a:t>
            </a:r>
            <a:r>
              <a:rPr lang="en-US" sz="1600" dirty="0"/>
              <a:t> </a:t>
            </a:r>
            <a:r>
              <a:rPr lang="en-US" sz="1600" dirty="0" err="1"/>
              <a:t>duas</a:t>
            </a:r>
            <a:r>
              <a:rPr lang="en-US" sz="1600" dirty="0"/>
              <a:t> </a:t>
            </a:r>
            <a:r>
              <a:rPr lang="en-US" sz="1600" dirty="0" err="1"/>
              <a:t>informacoes</a:t>
            </a:r>
            <a:r>
              <a:rPr lang="en-US" sz="1600" dirty="0"/>
              <a:t>, </a:t>
            </a:r>
            <a:r>
              <a:rPr lang="en-US" sz="1600" dirty="0" err="1"/>
              <a:t>pode</a:t>
            </a:r>
            <a:r>
              <a:rPr lang="en-US" sz="1600" dirty="0"/>
              <a:t>-se realizer </a:t>
            </a:r>
            <a:r>
              <a:rPr lang="en-US" sz="1600" dirty="0" err="1"/>
              <a:t>todo</a:t>
            </a:r>
            <a:r>
              <a:rPr lang="en-US" sz="1600" dirty="0"/>
              <a:t> o </a:t>
            </a:r>
            <a:r>
              <a:rPr lang="en-US" sz="1600" dirty="0" err="1"/>
              <a:t>planejamento</a:t>
            </a:r>
            <a:r>
              <a:rPr lang="en-US" sz="1600" dirty="0"/>
              <a:t> de </a:t>
            </a:r>
            <a:r>
              <a:rPr lang="en-US" sz="1600" dirty="0" err="1"/>
              <a:t>épocas</a:t>
            </a:r>
            <a:r>
              <a:rPr lang="en-US" sz="1600" dirty="0"/>
              <a:t> de </a:t>
            </a:r>
            <a:r>
              <a:rPr lang="en-US" sz="1600" dirty="0" err="1"/>
              <a:t>plantio</a:t>
            </a:r>
            <a:r>
              <a:rPr lang="en-US" sz="1600" dirty="0"/>
              <a:t>, </a:t>
            </a:r>
          </a:p>
          <a:p>
            <a:pPr algn="ctr"/>
            <a:r>
              <a:rPr lang="en-US" sz="1600" dirty="0" err="1"/>
              <a:t>colheita</a:t>
            </a:r>
            <a:r>
              <a:rPr lang="en-US" sz="1600" dirty="0"/>
              <a:t>, </a:t>
            </a:r>
            <a:r>
              <a:rPr lang="en-US" sz="1600" dirty="0" err="1"/>
              <a:t>manejo</a:t>
            </a:r>
            <a:r>
              <a:rPr lang="en-US" sz="1600" dirty="0"/>
              <a:t> do  solo, </a:t>
            </a:r>
            <a:r>
              <a:rPr lang="en-US" sz="1600" dirty="0" err="1"/>
              <a:t>avaliação</a:t>
            </a:r>
            <a:r>
              <a:rPr lang="en-US" sz="1600" dirty="0"/>
              <a:t> de </a:t>
            </a:r>
            <a:r>
              <a:rPr lang="en-US" sz="1600" dirty="0" err="1"/>
              <a:t>áreas</a:t>
            </a:r>
            <a:r>
              <a:rPr lang="en-US" sz="1600" dirty="0"/>
              <a:t> com </a:t>
            </a:r>
            <a:r>
              <a:rPr lang="en-US" sz="1600" dirty="0" err="1"/>
              <a:t>potencial</a:t>
            </a:r>
            <a:r>
              <a:rPr lang="en-US" sz="1600" dirty="0"/>
              <a:t> </a:t>
            </a:r>
            <a:r>
              <a:rPr lang="en-US" sz="1600" dirty="0" err="1"/>
              <a:t>riscos</a:t>
            </a:r>
            <a:r>
              <a:rPr lang="en-US" sz="1600" dirty="0"/>
              <a:t> de </a:t>
            </a:r>
            <a:r>
              <a:rPr lang="en-US" sz="1600" dirty="0" err="1"/>
              <a:t>comactacao</a:t>
            </a:r>
            <a:r>
              <a:rPr lang="en-US" sz="1600" dirty="0"/>
              <a:t>, </a:t>
            </a:r>
            <a:r>
              <a:rPr lang="en-US" sz="1600" dirty="0" err="1"/>
              <a:t>erosao</a:t>
            </a:r>
            <a:r>
              <a:rPr lang="en-US" sz="1600" dirty="0"/>
              <a:t>, </a:t>
            </a:r>
            <a:r>
              <a:rPr lang="en-US" sz="1600" dirty="0" err="1"/>
              <a:t>nematoides</a:t>
            </a:r>
            <a:r>
              <a:rPr lang="en-US" sz="1600" dirty="0"/>
              <a:t>, </a:t>
            </a:r>
          </a:p>
          <a:p>
            <a:pPr algn="ctr"/>
            <a:r>
              <a:rPr lang="en-US" sz="1600" dirty="0"/>
              <a:t>entre outros.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697366" y="6165304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800" dirty="0" err="1"/>
              <a:t>Ganho</a:t>
            </a:r>
            <a:r>
              <a:rPr lang="en-US" sz="1800" dirty="0"/>
              <a:t> </a:t>
            </a:r>
            <a:r>
              <a:rPr lang="en-US" sz="1800" dirty="0" err="1"/>
              <a:t>geral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produtividade</a:t>
            </a:r>
            <a:r>
              <a:rPr lang="en-US" sz="1800" dirty="0"/>
              <a:t>: media de 10 t/ha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800" dirty="0" err="1"/>
              <a:t>Auxilio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tomada</a:t>
            </a:r>
            <a:r>
              <a:rPr lang="en-US" sz="1800" dirty="0"/>
              <a:t> de </a:t>
            </a:r>
            <a:r>
              <a:rPr lang="en-US" sz="1800" dirty="0" err="1"/>
              <a:t>decisões</a:t>
            </a:r>
            <a:r>
              <a:rPr lang="en-US" sz="1800" dirty="0"/>
              <a:t> no </a:t>
            </a:r>
            <a:r>
              <a:rPr lang="en-US" sz="1800" dirty="0" err="1"/>
              <a:t>manejo</a:t>
            </a:r>
            <a:endParaRPr lang="en-US" sz="18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971600" y="6228020"/>
            <a:ext cx="15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$ </a:t>
            </a:r>
            <a:r>
              <a:rPr lang="en-US" b="1" dirty="0" err="1"/>
              <a:t>Beneficios</a:t>
            </a:r>
            <a:r>
              <a:rPr lang="en-US" b="1" dirty="0"/>
              <a:t> $ </a:t>
            </a:r>
          </a:p>
        </p:txBody>
      </p:sp>
    </p:spTree>
    <p:extLst>
      <p:ext uri="{BB962C8B-B14F-4D97-AF65-F5344CB8AC3E}">
        <p14:creationId xmlns:p14="http://schemas.microsoft.com/office/powerpoint/2010/main" val="3782211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123728" y="332656"/>
            <a:ext cx="4288353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 err="1"/>
              <a:t>Aplicacao</a:t>
            </a:r>
            <a:r>
              <a:rPr lang="pt-BR" sz="1800" b="1" dirty="0"/>
              <a:t> do mapa de solos (</a:t>
            </a:r>
            <a:r>
              <a:rPr lang="pt-BR" sz="1800" b="1" dirty="0" err="1"/>
              <a:t>pedologico</a:t>
            </a:r>
            <a:r>
              <a:rPr lang="pt-BR" sz="1800" b="1" dirty="0"/>
              <a:t>): </a:t>
            </a:r>
          </a:p>
          <a:p>
            <a:r>
              <a:rPr lang="pt-BR" sz="1800" b="1" dirty="0"/>
              <a:t>Manejo </a:t>
            </a:r>
            <a:r>
              <a:rPr lang="pt-BR" sz="1800" b="1" dirty="0" err="1"/>
              <a:t>varietal</a:t>
            </a:r>
            <a:endParaRPr lang="en-US" sz="1800" b="1" dirty="0"/>
          </a:p>
        </p:txBody>
      </p:sp>
      <p:graphicFrame>
        <p:nvGraphicFramePr>
          <p:cNvPr id="46082" name="Object 166"/>
          <p:cNvGraphicFramePr>
            <a:graphicFrameLocks noChangeAspect="1"/>
          </p:cNvGraphicFramePr>
          <p:nvPr/>
        </p:nvGraphicFramePr>
        <p:xfrm>
          <a:off x="2123728" y="1700808"/>
          <a:ext cx="449663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640320" imgH="2342880" progId="">
                  <p:embed/>
                </p:oleObj>
              </mc:Choice>
              <mc:Fallback>
                <p:oleObj name="CorelDRAW" r:id="rId2" imgW="3640320" imgH="234288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700808"/>
                        <a:ext cx="4496630" cy="2448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8" name="Group 4"/>
          <p:cNvGraphicFramePr>
            <a:graphicFrameLocks noGrp="1"/>
          </p:cNvGraphicFramePr>
          <p:nvPr/>
        </p:nvGraphicFramePr>
        <p:xfrm>
          <a:off x="323850" y="1487488"/>
          <a:ext cx="8388350" cy="3688080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7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Ambiente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Área Ocupada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Área ocupada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Produção total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Produção por área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Mínima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Máxima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Limites max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2005,492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190521,7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190521,7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10033,8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913075,4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953210,6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91,0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1348,89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116004,6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121400,1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8666,696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702002,4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736669,2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81,0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7254,742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551360,4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580379,3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76,0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2132,131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151381,3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159909,8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71,0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1241,375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86896,2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86896,2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32683,1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2711242,0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2828987,0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96" name="Text Box 82"/>
          <p:cNvSpPr txBox="1">
            <a:spLocks noChangeArrowheads="1"/>
          </p:cNvSpPr>
          <p:nvPr/>
        </p:nvSpPr>
        <p:spPr bwMode="auto">
          <a:xfrm>
            <a:off x="620713" y="595313"/>
            <a:ext cx="7191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Manejo simulado de ambientes para fins de planejamento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539552" y="188640"/>
            <a:ext cx="8075929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 err="1"/>
              <a:t>Aplicacao</a:t>
            </a:r>
            <a:r>
              <a:rPr lang="pt-BR" sz="1800" b="1" dirty="0"/>
              <a:t> do mapa de solos (</a:t>
            </a:r>
            <a:r>
              <a:rPr lang="pt-BR" sz="1800" b="1" dirty="0" err="1"/>
              <a:t>pedologico</a:t>
            </a:r>
            <a:r>
              <a:rPr lang="pt-BR" sz="1800" b="1" dirty="0"/>
              <a:t>): estimativa potencial produtivo da </a:t>
            </a:r>
            <a:r>
              <a:rPr lang="pt-BR" sz="1800" b="1" dirty="0" err="1"/>
              <a:t>area</a:t>
            </a:r>
            <a:endParaRPr lang="en-US" sz="18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204788" y="295275"/>
            <a:ext cx="86947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400"/>
              <a:t>9. EPOCA DE PLANTIO E PRODUTIVIDADE DA CANA DE ANO.</a:t>
            </a:r>
          </a:p>
          <a:p>
            <a:endParaRPr lang="pt-BR" sz="1400"/>
          </a:p>
          <a:p>
            <a:r>
              <a:rPr lang="pt-BR" sz="1400"/>
              <a:t>O plantio de cana de ano, outubro a   dezembro, somente se justifica nesta região se for feito em solo de boa fertilidade,</a:t>
            </a:r>
          </a:p>
          <a:p>
            <a:r>
              <a:rPr lang="pt-BR" sz="1400"/>
              <a:t> elevada retenção de umidade , usando variedade de crescimento rápido e não florífera.</a:t>
            </a:r>
          </a:p>
          <a:p>
            <a:r>
              <a:rPr lang="pt-BR" sz="1400"/>
              <a:t>Porem os ambientes desfavoráveis não permite tal plantio como indicado na tabela a seguir. Note que as maiores</a:t>
            </a:r>
          </a:p>
          <a:p>
            <a:r>
              <a:rPr lang="pt-BR" sz="1400"/>
              <a:t> produtividades nos ambientes desfavoráveis  estão relacionadas ao plantio tardio, de ano e meio. 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475" y="1844675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228600" y="1391529"/>
            <a:ext cx="3429000" cy="2342271"/>
            <a:chOff x="2286000" y="685800"/>
            <a:chExt cx="5250766" cy="2514600"/>
          </a:xfrm>
        </p:grpSpPr>
        <p:sp>
          <p:nvSpPr>
            <p:cNvPr id="4" name="Retângulo 3"/>
            <p:cNvSpPr/>
            <p:nvPr/>
          </p:nvSpPr>
          <p:spPr>
            <a:xfrm>
              <a:off x="2286000" y="685800"/>
              <a:ext cx="5181600" cy="2514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2286000" y="685800"/>
              <a:ext cx="5250766" cy="2514600"/>
            </a:xfrm>
            <a:custGeom>
              <a:avLst/>
              <a:gdLst>
                <a:gd name="connsiteX0" fmla="*/ 5176911 w 5271868"/>
                <a:gd name="connsiteY0" fmla="*/ 24619 h 2514600"/>
                <a:gd name="connsiteX1" fmla="*/ 5078437 w 5271868"/>
                <a:gd name="connsiteY1" fmla="*/ 38687 h 2514600"/>
                <a:gd name="connsiteX2" fmla="*/ 3446584 w 5271868"/>
                <a:gd name="connsiteY2" fmla="*/ 404447 h 2514600"/>
                <a:gd name="connsiteX3" fmla="*/ 2630658 w 5271868"/>
                <a:gd name="connsiteY3" fmla="*/ 713936 h 2514600"/>
                <a:gd name="connsiteX4" fmla="*/ 1800664 w 5271868"/>
                <a:gd name="connsiteY4" fmla="*/ 1079696 h 2514600"/>
                <a:gd name="connsiteX5" fmla="*/ 1209821 w 5271868"/>
                <a:gd name="connsiteY5" fmla="*/ 1473591 h 2514600"/>
                <a:gd name="connsiteX6" fmla="*/ 576775 w 5271868"/>
                <a:gd name="connsiteY6" fmla="*/ 1937825 h 2514600"/>
                <a:gd name="connsiteX7" fmla="*/ 0 w 5271868"/>
                <a:gd name="connsiteY7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1868" h="2514600">
                  <a:moveTo>
                    <a:pt x="5176911" y="24619"/>
                  </a:moveTo>
                  <a:cubicBezTo>
                    <a:pt x="5271868" y="0"/>
                    <a:pt x="5078437" y="38687"/>
                    <a:pt x="5078437" y="38687"/>
                  </a:cubicBezTo>
                  <a:cubicBezTo>
                    <a:pt x="4790049" y="101992"/>
                    <a:pt x="3854547" y="291906"/>
                    <a:pt x="3446584" y="404447"/>
                  </a:cubicBezTo>
                  <a:cubicBezTo>
                    <a:pt x="3038621" y="516989"/>
                    <a:pt x="2904978" y="601394"/>
                    <a:pt x="2630658" y="713936"/>
                  </a:cubicBezTo>
                  <a:cubicBezTo>
                    <a:pt x="2356338" y="826478"/>
                    <a:pt x="2037470" y="953087"/>
                    <a:pt x="1800664" y="1079696"/>
                  </a:cubicBezTo>
                  <a:cubicBezTo>
                    <a:pt x="1563858" y="1206305"/>
                    <a:pt x="1413802" y="1330570"/>
                    <a:pt x="1209821" y="1473591"/>
                  </a:cubicBezTo>
                  <a:cubicBezTo>
                    <a:pt x="1005840" y="1616612"/>
                    <a:pt x="778412" y="1764324"/>
                    <a:pt x="576775" y="1937825"/>
                  </a:cubicBezTo>
                  <a:cubicBezTo>
                    <a:pt x="375138" y="2111326"/>
                    <a:pt x="187569" y="2312963"/>
                    <a:pt x="0" y="25146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4299452" y="1389888"/>
              <a:ext cx="736950" cy="1810512"/>
            </a:xfrm>
            <a:custGeom>
              <a:avLst/>
              <a:gdLst>
                <a:gd name="connsiteX0" fmla="*/ 365760 w 398585"/>
                <a:gd name="connsiteY0" fmla="*/ 0 h 1505243"/>
                <a:gd name="connsiteX1" fmla="*/ 365760 w 398585"/>
                <a:gd name="connsiteY1" fmla="*/ 379828 h 1505243"/>
                <a:gd name="connsiteX2" fmla="*/ 168812 w 398585"/>
                <a:gd name="connsiteY2" fmla="*/ 717453 h 1505243"/>
                <a:gd name="connsiteX3" fmla="*/ 56270 w 398585"/>
                <a:gd name="connsiteY3" fmla="*/ 1181687 h 1505243"/>
                <a:gd name="connsiteX4" fmla="*/ 0 w 398585"/>
                <a:gd name="connsiteY4" fmla="*/ 1505243 h 150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585" h="1505243">
                  <a:moveTo>
                    <a:pt x="365760" y="0"/>
                  </a:moveTo>
                  <a:cubicBezTo>
                    <a:pt x="382172" y="130126"/>
                    <a:pt x="398585" y="260253"/>
                    <a:pt x="365760" y="379828"/>
                  </a:cubicBezTo>
                  <a:cubicBezTo>
                    <a:pt x="332935" y="499403"/>
                    <a:pt x="220394" y="583810"/>
                    <a:pt x="168812" y="717453"/>
                  </a:cubicBezTo>
                  <a:cubicBezTo>
                    <a:pt x="117230" y="851096"/>
                    <a:pt x="84405" y="1050389"/>
                    <a:pt x="56270" y="1181687"/>
                  </a:cubicBezTo>
                  <a:cubicBezTo>
                    <a:pt x="28135" y="1312985"/>
                    <a:pt x="14067" y="1409114"/>
                    <a:pt x="0" y="15052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5219114" y="1252025"/>
              <a:ext cx="2250831" cy="1941341"/>
            </a:xfrm>
            <a:custGeom>
              <a:avLst/>
              <a:gdLst>
                <a:gd name="connsiteX0" fmla="*/ 0 w 2250831"/>
                <a:gd name="connsiteY0" fmla="*/ 0 h 1941341"/>
                <a:gd name="connsiteX1" fmla="*/ 492369 w 2250831"/>
                <a:gd name="connsiteY1" fmla="*/ 239150 h 1941341"/>
                <a:gd name="connsiteX2" fmla="*/ 689317 w 2250831"/>
                <a:gd name="connsiteY2" fmla="*/ 590843 h 1941341"/>
                <a:gd name="connsiteX3" fmla="*/ 1237957 w 2250831"/>
                <a:gd name="connsiteY3" fmla="*/ 1280160 h 1941341"/>
                <a:gd name="connsiteX4" fmla="*/ 1800664 w 2250831"/>
                <a:gd name="connsiteY4" fmla="*/ 1603717 h 1941341"/>
                <a:gd name="connsiteX5" fmla="*/ 2250831 w 2250831"/>
                <a:gd name="connsiteY5" fmla="*/ 1941341 h 19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831" h="1941341">
                  <a:moveTo>
                    <a:pt x="0" y="0"/>
                  </a:moveTo>
                  <a:cubicBezTo>
                    <a:pt x="188741" y="70338"/>
                    <a:pt x="377483" y="140676"/>
                    <a:pt x="492369" y="239150"/>
                  </a:cubicBezTo>
                  <a:cubicBezTo>
                    <a:pt x="607255" y="337624"/>
                    <a:pt x="565052" y="417341"/>
                    <a:pt x="689317" y="590843"/>
                  </a:cubicBezTo>
                  <a:cubicBezTo>
                    <a:pt x="813582" y="764345"/>
                    <a:pt x="1052733" y="1111348"/>
                    <a:pt x="1237957" y="1280160"/>
                  </a:cubicBezTo>
                  <a:cubicBezTo>
                    <a:pt x="1423182" y="1448972"/>
                    <a:pt x="1631852" y="1493520"/>
                    <a:pt x="1800664" y="1603717"/>
                  </a:cubicBezTo>
                  <a:cubicBezTo>
                    <a:pt x="1969476" y="1713914"/>
                    <a:pt x="2110153" y="1827627"/>
                    <a:pt x="2250831" y="1941341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2661055" y="955221"/>
              <a:ext cx="1038962" cy="7711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LV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6036547" y="1188720"/>
              <a:ext cx="1237680" cy="5638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PV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3160675" y="2295144"/>
              <a:ext cx="1125617" cy="7528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LA</a:t>
              </a:r>
            </a:p>
          </p:txBody>
        </p:sp>
        <p:sp>
          <p:nvSpPr>
            <p:cNvPr id="19" name="Elipse 18"/>
            <p:cNvSpPr/>
            <p:nvPr/>
          </p:nvSpPr>
          <p:spPr>
            <a:xfrm>
              <a:off x="4648845" y="2295144"/>
              <a:ext cx="1502792" cy="7040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PVA</a:t>
              </a:r>
            </a:p>
          </p:txBody>
        </p:sp>
      </p:grpSp>
      <p:sp>
        <p:nvSpPr>
          <p:cNvPr id="44" name="CaixaDeTexto 43"/>
          <p:cNvSpPr txBox="1"/>
          <p:nvPr/>
        </p:nvSpPr>
        <p:spPr>
          <a:xfrm>
            <a:off x="609600" y="284946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rgbClr val="002060"/>
                </a:solidFill>
              </a:rPr>
              <a:t>Sequencia de mapa de grupos de manejo: Agrupamento do solo com características semelhantes </a:t>
            </a:r>
          </a:p>
        </p:txBody>
      </p:sp>
      <p:grpSp>
        <p:nvGrpSpPr>
          <p:cNvPr id="48" name="Grupo 47"/>
          <p:cNvGrpSpPr/>
          <p:nvPr/>
        </p:nvGrpSpPr>
        <p:grpSpPr>
          <a:xfrm>
            <a:off x="5181600" y="1143000"/>
            <a:ext cx="3581400" cy="2743200"/>
            <a:chOff x="6019800" y="970671"/>
            <a:chExt cx="3007850" cy="2401983"/>
          </a:xfrm>
        </p:grpSpPr>
        <p:sp>
          <p:nvSpPr>
            <p:cNvPr id="36" name="Retângulo 35"/>
            <p:cNvSpPr/>
            <p:nvPr/>
          </p:nvSpPr>
          <p:spPr>
            <a:xfrm>
              <a:off x="6019800" y="990600"/>
              <a:ext cx="3007850" cy="1905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6237514" y="1194707"/>
              <a:ext cx="603104" cy="5841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LV</a:t>
              </a:r>
            </a:p>
          </p:txBody>
        </p:sp>
        <p:sp>
          <p:nvSpPr>
            <p:cNvPr id="41" name="Elipse 40"/>
            <p:cNvSpPr/>
            <p:nvPr/>
          </p:nvSpPr>
          <p:spPr>
            <a:xfrm>
              <a:off x="7543800" y="1401617"/>
              <a:ext cx="718457" cy="427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PV</a:t>
              </a:r>
            </a:p>
          </p:txBody>
        </p:sp>
        <p:sp>
          <p:nvSpPr>
            <p:cNvPr id="42" name="Elipse 41"/>
            <p:cNvSpPr/>
            <p:nvPr/>
          </p:nvSpPr>
          <p:spPr>
            <a:xfrm>
              <a:off x="6527537" y="2209800"/>
              <a:ext cx="653406" cy="5703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LA</a:t>
              </a:r>
            </a:p>
          </p:txBody>
        </p:sp>
        <p:sp>
          <p:nvSpPr>
            <p:cNvPr id="43" name="Elipse 42"/>
            <p:cNvSpPr/>
            <p:nvPr/>
          </p:nvSpPr>
          <p:spPr>
            <a:xfrm>
              <a:off x="7778163" y="2171663"/>
              <a:ext cx="801510" cy="5715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PVA</a:t>
              </a:r>
            </a:p>
          </p:txBody>
        </p:sp>
        <p:sp>
          <p:nvSpPr>
            <p:cNvPr id="45" name="Forma livre 44"/>
            <p:cNvSpPr/>
            <p:nvPr/>
          </p:nvSpPr>
          <p:spPr>
            <a:xfrm>
              <a:off x="7181557" y="970671"/>
              <a:ext cx="438443" cy="1927274"/>
            </a:xfrm>
            <a:custGeom>
              <a:avLst/>
              <a:gdLst>
                <a:gd name="connsiteX0" fmla="*/ 457200 w 499403"/>
                <a:gd name="connsiteY0" fmla="*/ 0 h 1927274"/>
                <a:gd name="connsiteX1" fmla="*/ 260252 w 499403"/>
                <a:gd name="connsiteY1" fmla="*/ 225083 h 1927274"/>
                <a:gd name="connsiteX2" fmla="*/ 21101 w 499403"/>
                <a:gd name="connsiteY2" fmla="*/ 478301 h 1927274"/>
                <a:gd name="connsiteX3" fmla="*/ 133643 w 499403"/>
                <a:gd name="connsiteY3" fmla="*/ 1266092 h 1927274"/>
                <a:gd name="connsiteX4" fmla="*/ 499403 w 499403"/>
                <a:gd name="connsiteY4" fmla="*/ 1927274 h 192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03" h="1927274">
                  <a:moveTo>
                    <a:pt x="457200" y="0"/>
                  </a:moveTo>
                  <a:cubicBezTo>
                    <a:pt x="395067" y="72683"/>
                    <a:pt x="332935" y="145366"/>
                    <a:pt x="260252" y="225083"/>
                  </a:cubicBezTo>
                  <a:cubicBezTo>
                    <a:pt x="187569" y="304800"/>
                    <a:pt x="42202" y="304800"/>
                    <a:pt x="21101" y="478301"/>
                  </a:cubicBezTo>
                  <a:cubicBezTo>
                    <a:pt x="0" y="651802"/>
                    <a:pt x="53926" y="1024597"/>
                    <a:pt x="133643" y="1266092"/>
                  </a:cubicBezTo>
                  <a:cubicBezTo>
                    <a:pt x="213360" y="1507587"/>
                    <a:pt x="356381" y="1717430"/>
                    <a:pt x="499403" y="1927274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6096000" y="2895600"/>
              <a:ext cx="1371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500" b="1" dirty="0">
                  <a:solidFill>
                    <a:srgbClr val="002060"/>
                  </a:solidFill>
                </a:rPr>
                <a:t>Grupo 1</a:t>
              </a: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7620000" y="2895600"/>
              <a:ext cx="1371600" cy="41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500" b="1" dirty="0">
                  <a:solidFill>
                    <a:srgbClr val="002060"/>
                  </a:solidFill>
                </a:rPr>
                <a:t>Grupo 2</a:t>
              </a:r>
            </a:p>
          </p:txBody>
        </p:sp>
      </p:grpSp>
      <p:sp>
        <p:nvSpPr>
          <p:cNvPr id="49" name="Seta para a direita listrada 48"/>
          <p:cNvSpPr/>
          <p:nvPr/>
        </p:nvSpPr>
        <p:spPr>
          <a:xfrm>
            <a:off x="3810000" y="1828800"/>
            <a:ext cx="1219200" cy="990600"/>
          </a:xfrm>
          <a:prstGeom prst="striped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have esquerda 51"/>
          <p:cNvSpPr/>
          <p:nvPr/>
        </p:nvSpPr>
        <p:spPr>
          <a:xfrm rot="16200000">
            <a:off x="6858000" y="2666999"/>
            <a:ext cx="304801" cy="36576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5562600" y="50480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Grupo de manejo para fins de preparo do solo</a:t>
            </a:r>
          </a:p>
        </p:txBody>
      </p:sp>
      <p:sp>
        <p:nvSpPr>
          <p:cNvPr id="57" name="Divisa 56"/>
          <p:cNvSpPr/>
          <p:nvPr/>
        </p:nvSpPr>
        <p:spPr>
          <a:xfrm rot="10800000">
            <a:off x="4114801" y="5257799"/>
            <a:ext cx="685800" cy="762000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9" name="Retângulo de cantos arredondados 58"/>
          <p:cNvSpPr/>
          <p:nvPr/>
        </p:nvSpPr>
        <p:spPr>
          <a:xfrm>
            <a:off x="304800" y="4648200"/>
            <a:ext cx="3124200" cy="152400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LVA e LV, são solos profundos e bem drenados</a:t>
            </a:r>
          </a:p>
        </p:txBody>
      </p:sp>
    </p:spTree>
    <p:extLst>
      <p:ext uri="{BB962C8B-B14F-4D97-AF65-F5344CB8AC3E}">
        <p14:creationId xmlns:p14="http://schemas.microsoft.com/office/powerpoint/2010/main" val="3498628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5800" y="7620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/>
              <a:t>Relação entre mapa de solo, ambiente de produção e alocação de variedades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28600" y="1066800"/>
            <a:ext cx="8534400" cy="457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200" dirty="0">
              <a:solidFill>
                <a:schemeClr val="tx1"/>
              </a:solidFill>
            </a:endParaRPr>
          </a:p>
          <a:p>
            <a:pPr algn="ctr"/>
            <a:r>
              <a:rPr lang="pt-BR" sz="2200" dirty="0">
                <a:solidFill>
                  <a:schemeClr val="tx1"/>
                </a:solidFill>
              </a:rPr>
              <a:t>Ambiente de produção são classificados da seguinte forma: A, B, C, D e </a:t>
            </a:r>
            <a:r>
              <a:rPr lang="pt-BR" sz="2200" dirty="0" err="1">
                <a:solidFill>
                  <a:schemeClr val="tx1"/>
                </a:solidFill>
              </a:rPr>
              <a:t>E</a:t>
            </a:r>
            <a:endParaRPr lang="pt-BR" sz="2200" dirty="0">
              <a:solidFill>
                <a:schemeClr val="tx1"/>
              </a:solidFill>
            </a:endParaRPr>
          </a:p>
          <a:p>
            <a:pPr algn="ctr"/>
            <a:endParaRPr lang="pt-BR" sz="2200" dirty="0">
              <a:solidFill>
                <a:schemeClr val="tx1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05246" y="1752600"/>
            <a:ext cx="2366554" cy="1998617"/>
            <a:chOff x="300447" y="2057400"/>
            <a:chExt cx="2366554" cy="1998617"/>
          </a:xfrm>
        </p:grpSpPr>
        <p:grpSp>
          <p:nvGrpSpPr>
            <p:cNvPr id="12" name="Grupo 11"/>
            <p:cNvGrpSpPr/>
            <p:nvPr/>
          </p:nvGrpSpPr>
          <p:grpSpPr>
            <a:xfrm>
              <a:off x="300447" y="2514600"/>
              <a:ext cx="2366554" cy="1541417"/>
              <a:chOff x="300446" y="2129246"/>
              <a:chExt cx="2677885" cy="1698171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304800" y="2133600"/>
                <a:ext cx="2667000" cy="16764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300446" y="2129246"/>
                <a:ext cx="2677885" cy="1698171"/>
              </a:xfrm>
              <a:custGeom>
                <a:avLst/>
                <a:gdLst>
                  <a:gd name="connsiteX0" fmla="*/ 2677885 w 2677885"/>
                  <a:gd name="connsiteY0" fmla="*/ 0 h 1698171"/>
                  <a:gd name="connsiteX1" fmla="*/ 2050868 w 2677885"/>
                  <a:gd name="connsiteY1" fmla="*/ 169817 h 1698171"/>
                  <a:gd name="connsiteX2" fmla="*/ 1528354 w 2677885"/>
                  <a:gd name="connsiteY2" fmla="*/ 470263 h 1698171"/>
                  <a:gd name="connsiteX3" fmla="*/ 1005840 w 2677885"/>
                  <a:gd name="connsiteY3" fmla="*/ 796834 h 1698171"/>
                  <a:gd name="connsiteX4" fmla="*/ 666205 w 2677885"/>
                  <a:gd name="connsiteY4" fmla="*/ 1031965 h 1698171"/>
                  <a:gd name="connsiteX5" fmla="*/ 0 w 2677885"/>
                  <a:gd name="connsiteY5" fmla="*/ 1698171 h 169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7885" h="1698171">
                    <a:moveTo>
                      <a:pt x="2677885" y="0"/>
                    </a:moveTo>
                    <a:cubicBezTo>
                      <a:pt x="2460171" y="45720"/>
                      <a:pt x="2242457" y="91440"/>
                      <a:pt x="2050868" y="169817"/>
                    </a:cubicBezTo>
                    <a:cubicBezTo>
                      <a:pt x="1859280" y="248194"/>
                      <a:pt x="1702525" y="365760"/>
                      <a:pt x="1528354" y="470263"/>
                    </a:cubicBezTo>
                    <a:cubicBezTo>
                      <a:pt x="1354183" y="574766"/>
                      <a:pt x="1149531" y="703217"/>
                      <a:pt x="1005840" y="796834"/>
                    </a:cubicBezTo>
                    <a:cubicBezTo>
                      <a:pt x="862149" y="890451"/>
                      <a:pt x="833845" y="881742"/>
                      <a:pt x="666205" y="1031965"/>
                    </a:cubicBezTo>
                    <a:cubicBezTo>
                      <a:pt x="498565" y="1182188"/>
                      <a:pt x="249282" y="1440179"/>
                      <a:pt x="0" y="1698171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1752601" y="3052687"/>
                <a:ext cx="794607" cy="561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900" b="1" dirty="0">
                    <a:solidFill>
                      <a:schemeClr val="tx1"/>
                    </a:solidFill>
                  </a:rPr>
                  <a:t>RQ</a:t>
                </a:r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467225" y="2297145"/>
                <a:ext cx="786616" cy="6309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900" b="1" dirty="0">
                    <a:solidFill>
                      <a:schemeClr val="tx1"/>
                    </a:solidFill>
                  </a:rPr>
                  <a:t>NV</a:t>
                </a:r>
              </a:p>
            </p:txBody>
          </p:sp>
        </p:grpSp>
        <p:sp>
          <p:nvSpPr>
            <p:cNvPr id="13" name="CaixaDeTexto 12"/>
            <p:cNvSpPr txBox="1"/>
            <p:nvPr/>
          </p:nvSpPr>
          <p:spPr>
            <a:xfrm>
              <a:off x="304800" y="20574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02060"/>
                  </a:solidFill>
                </a:rPr>
                <a:t>Mapa de solos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410199" y="1676400"/>
            <a:ext cx="3352801" cy="2003082"/>
            <a:chOff x="5105400" y="1976735"/>
            <a:chExt cx="3352801" cy="2003082"/>
          </a:xfrm>
        </p:grpSpPr>
        <p:grpSp>
          <p:nvGrpSpPr>
            <p:cNvPr id="17" name="Grupo 11"/>
            <p:cNvGrpSpPr/>
            <p:nvPr/>
          </p:nvGrpSpPr>
          <p:grpSpPr>
            <a:xfrm>
              <a:off x="5634446" y="2438400"/>
              <a:ext cx="2366554" cy="1541417"/>
              <a:chOff x="300446" y="2129246"/>
              <a:chExt cx="2677885" cy="1698171"/>
            </a:xfrm>
          </p:grpSpPr>
          <p:sp>
            <p:nvSpPr>
              <p:cNvPr id="19" name="Retângulo 18"/>
              <p:cNvSpPr/>
              <p:nvPr/>
            </p:nvSpPr>
            <p:spPr>
              <a:xfrm>
                <a:off x="304800" y="2133600"/>
                <a:ext cx="2667000" cy="16764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300446" y="2129246"/>
                <a:ext cx="2677885" cy="1698171"/>
              </a:xfrm>
              <a:custGeom>
                <a:avLst/>
                <a:gdLst>
                  <a:gd name="connsiteX0" fmla="*/ 2677885 w 2677885"/>
                  <a:gd name="connsiteY0" fmla="*/ 0 h 1698171"/>
                  <a:gd name="connsiteX1" fmla="*/ 2050868 w 2677885"/>
                  <a:gd name="connsiteY1" fmla="*/ 169817 h 1698171"/>
                  <a:gd name="connsiteX2" fmla="*/ 1528354 w 2677885"/>
                  <a:gd name="connsiteY2" fmla="*/ 470263 h 1698171"/>
                  <a:gd name="connsiteX3" fmla="*/ 1005840 w 2677885"/>
                  <a:gd name="connsiteY3" fmla="*/ 796834 h 1698171"/>
                  <a:gd name="connsiteX4" fmla="*/ 666205 w 2677885"/>
                  <a:gd name="connsiteY4" fmla="*/ 1031965 h 1698171"/>
                  <a:gd name="connsiteX5" fmla="*/ 0 w 2677885"/>
                  <a:gd name="connsiteY5" fmla="*/ 1698171 h 169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7885" h="1698171">
                    <a:moveTo>
                      <a:pt x="2677885" y="0"/>
                    </a:moveTo>
                    <a:cubicBezTo>
                      <a:pt x="2460171" y="45720"/>
                      <a:pt x="2242457" y="91440"/>
                      <a:pt x="2050868" y="169817"/>
                    </a:cubicBezTo>
                    <a:cubicBezTo>
                      <a:pt x="1859280" y="248194"/>
                      <a:pt x="1702525" y="365760"/>
                      <a:pt x="1528354" y="470263"/>
                    </a:cubicBezTo>
                    <a:cubicBezTo>
                      <a:pt x="1354183" y="574766"/>
                      <a:pt x="1149531" y="703217"/>
                      <a:pt x="1005840" y="796834"/>
                    </a:cubicBezTo>
                    <a:cubicBezTo>
                      <a:pt x="862149" y="890451"/>
                      <a:pt x="833845" y="881742"/>
                      <a:pt x="666205" y="1031965"/>
                    </a:cubicBezTo>
                    <a:cubicBezTo>
                      <a:pt x="498565" y="1182188"/>
                      <a:pt x="249282" y="1440179"/>
                      <a:pt x="0" y="1698171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1752601" y="3052687"/>
                <a:ext cx="535935" cy="3932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900" b="1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812123" y="2465043"/>
                <a:ext cx="527944" cy="3790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900" b="1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</p:grpSp>
        <p:sp>
          <p:nvSpPr>
            <p:cNvPr id="18" name="CaixaDeTexto 17"/>
            <p:cNvSpPr txBox="1"/>
            <p:nvPr/>
          </p:nvSpPr>
          <p:spPr>
            <a:xfrm>
              <a:off x="5105400" y="1976735"/>
              <a:ext cx="3352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02060"/>
                  </a:solidFill>
                </a:rPr>
                <a:t>Alocação de ambientes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5486399" y="4702518"/>
            <a:ext cx="3352801" cy="2003082"/>
            <a:chOff x="5105400" y="1976735"/>
            <a:chExt cx="3352801" cy="2003082"/>
          </a:xfrm>
        </p:grpSpPr>
        <p:grpSp>
          <p:nvGrpSpPr>
            <p:cNvPr id="36" name="Grupo 11"/>
            <p:cNvGrpSpPr/>
            <p:nvPr/>
          </p:nvGrpSpPr>
          <p:grpSpPr>
            <a:xfrm>
              <a:off x="5634446" y="2438400"/>
              <a:ext cx="2366554" cy="1541417"/>
              <a:chOff x="300446" y="2129246"/>
              <a:chExt cx="2677885" cy="1698171"/>
            </a:xfrm>
          </p:grpSpPr>
          <p:sp>
            <p:nvSpPr>
              <p:cNvPr id="38" name="Retângulo 37"/>
              <p:cNvSpPr/>
              <p:nvPr/>
            </p:nvSpPr>
            <p:spPr>
              <a:xfrm>
                <a:off x="304800" y="2133600"/>
                <a:ext cx="2667000" cy="16764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Forma livre 38"/>
              <p:cNvSpPr/>
              <p:nvPr/>
            </p:nvSpPr>
            <p:spPr>
              <a:xfrm>
                <a:off x="300446" y="2129246"/>
                <a:ext cx="2677885" cy="1698171"/>
              </a:xfrm>
              <a:custGeom>
                <a:avLst/>
                <a:gdLst>
                  <a:gd name="connsiteX0" fmla="*/ 2677885 w 2677885"/>
                  <a:gd name="connsiteY0" fmla="*/ 0 h 1698171"/>
                  <a:gd name="connsiteX1" fmla="*/ 2050868 w 2677885"/>
                  <a:gd name="connsiteY1" fmla="*/ 169817 h 1698171"/>
                  <a:gd name="connsiteX2" fmla="*/ 1528354 w 2677885"/>
                  <a:gd name="connsiteY2" fmla="*/ 470263 h 1698171"/>
                  <a:gd name="connsiteX3" fmla="*/ 1005840 w 2677885"/>
                  <a:gd name="connsiteY3" fmla="*/ 796834 h 1698171"/>
                  <a:gd name="connsiteX4" fmla="*/ 666205 w 2677885"/>
                  <a:gd name="connsiteY4" fmla="*/ 1031965 h 1698171"/>
                  <a:gd name="connsiteX5" fmla="*/ 0 w 2677885"/>
                  <a:gd name="connsiteY5" fmla="*/ 1698171 h 169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7885" h="1698171">
                    <a:moveTo>
                      <a:pt x="2677885" y="0"/>
                    </a:moveTo>
                    <a:cubicBezTo>
                      <a:pt x="2460171" y="45720"/>
                      <a:pt x="2242457" y="91440"/>
                      <a:pt x="2050868" y="169817"/>
                    </a:cubicBezTo>
                    <a:cubicBezTo>
                      <a:pt x="1859280" y="248194"/>
                      <a:pt x="1702525" y="365760"/>
                      <a:pt x="1528354" y="470263"/>
                    </a:cubicBezTo>
                    <a:cubicBezTo>
                      <a:pt x="1354183" y="574766"/>
                      <a:pt x="1149531" y="703217"/>
                      <a:pt x="1005840" y="796834"/>
                    </a:cubicBezTo>
                    <a:cubicBezTo>
                      <a:pt x="862149" y="890451"/>
                      <a:pt x="833845" y="881742"/>
                      <a:pt x="666205" y="1031965"/>
                    </a:cubicBezTo>
                    <a:cubicBezTo>
                      <a:pt x="498565" y="1182188"/>
                      <a:pt x="249282" y="1440179"/>
                      <a:pt x="0" y="1698171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1752601" y="3052687"/>
                <a:ext cx="535935" cy="3932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900" b="1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812123" y="2465043"/>
                <a:ext cx="527944" cy="3790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900" b="1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</p:grpSp>
        <p:sp>
          <p:nvSpPr>
            <p:cNvPr id="37" name="CaixaDeTexto 36"/>
            <p:cNvSpPr txBox="1"/>
            <p:nvPr/>
          </p:nvSpPr>
          <p:spPr>
            <a:xfrm>
              <a:off x="5105400" y="1976735"/>
              <a:ext cx="3352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02060"/>
                  </a:solidFill>
                </a:rPr>
                <a:t>Alocação de variedades</a:t>
              </a:r>
            </a:p>
          </p:txBody>
        </p:sp>
      </p:grpSp>
      <p:sp>
        <p:nvSpPr>
          <p:cNvPr id="52" name="Divisa 51"/>
          <p:cNvSpPr/>
          <p:nvPr/>
        </p:nvSpPr>
        <p:spPr>
          <a:xfrm>
            <a:off x="3886200" y="2590800"/>
            <a:ext cx="685800" cy="533400"/>
          </a:xfrm>
          <a:prstGeom prst="chevron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3" name="Divisa 52"/>
          <p:cNvSpPr/>
          <p:nvPr/>
        </p:nvSpPr>
        <p:spPr>
          <a:xfrm rot="5400000">
            <a:off x="6781800" y="3962400"/>
            <a:ext cx="685800" cy="533400"/>
          </a:xfrm>
          <a:prstGeom prst="chevron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55" name="Grupo 54"/>
          <p:cNvGrpSpPr/>
          <p:nvPr/>
        </p:nvGrpSpPr>
        <p:grpSpPr>
          <a:xfrm>
            <a:off x="152399" y="4626318"/>
            <a:ext cx="4419601" cy="2003082"/>
            <a:chOff x="152399" y="4626318"/>
            <a:chExt cx="4419601" cy="2003082"/>
          </a:xfrm>
        </p:grpSpPr>
        <p:grpSp>
          <p:nvGrpSpPr>
            <p:cNvPr id="51" name="Grupo 50"/>
            <p:cNvGrpSpPr/>
            <p:nvPr/>
          </p:nvGrpSpPr>
          <p:grpSpPr>
            <a:xfrm>
              <a:off x="152399" y="4626318"/>
              <a:ext cx="3352801" cy="2003082"/>
              <a:chOff x="152399" y="4626318"/>
              <a:chExt cx="3352801" cy="2003082"/>
            </a:xfrm>
          </p:grpSpPr>
          <p:sp>
            <p:nvSpPr>
              <p:cNvPr id="44" name="CaixaDeTexto 43"/>
              <p:cNvSpPr txBox="1"/>
              <p:nvPr/>
            </p:nvSpPr>
            <p:spPr>
              <a:xfrm>
                <a:off x="152399" y="4626318"/>
                <a:ext cx="33528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rgbClr val="002060"/>
                    </a:solidFill>
                  </a:rPr>
                  <a:t>Potencial produtivo</a:t>
                </a:r>
              </a:p>
            </p:txBody>
          </p:sp>
          <p:grpSp>
            <p:nvGrpSpPr>
              <p:cNvPr id="49" name="Grupo 48"/>
              <p:cNvGrpSpPr/>
              <p:nvPr/>
            </p:nvGrpSpPr>
            <p:grpSpPr>
              <a:xfrm>
                <a:off x="681445" y="5087983"/>
                <a:ext cx="2366554" cy="1541417"/>
                <a:chOff x="681445" y="5087983"/>
                <a:chExt cx="2366554" cy="1541417"/>
              </a:xfrm>
            </p:grpSpPr>
            <p:grpSp>
              <p:nvGrpSpPr>
                <p:cNvPr id="43" name="Grupo 11"/>
                <p:cNvGrpSpPr/>
                <p:nvPr/>
              </p:nvGrpSpPr>
              <p:grpSpPr>
                <a:xfrm>
                  <a:off x="681445" y="5087983"/>
                  <a:ext cx="2366554" cy="1541417"/>
                  <a:chOff x="300446" y="2129246"/>
                  <a:chExt cx="2677885" cy="1698171"/>
                </a:xfrm>
              </p:grpSpPr>
              <p:sp>
                <p:nvSpPr>
                  <p:cNvPr id="45" name="Retângulo 44"/>
                  <p:cNvSpPr/>
                  <p:nvPr/>
                </p:nvSpPr>
                <p:spPr>
                  <a:xfrm>
                    <a:off x="304800" y="2133600"/>
                    <a:ext cx="2667000" cy="1676400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" name="Forma livre 45"/>
                  <p:cNvSpPr/>
                  <p:nvPr/>
                </p:nvSpPr>
                <p:spPr>
                  <a:xfrm>
                    <a:off x="300446" y="2129246"/>
                    <a:ext cx="2677885" cy="1698171"/>
                  </a:xfrm>
                  <a:custGeom>
                    <a:avLst/>
                    <a:gdLst>
                      <a:gd name="connsiteX0" fmla="*/ 2677885 w 2677885"/>
                      <a:gd name="connsiteY0" fmla="*/ 0 h 1698171"/>
                      <a:gd name="connsiteX1" fmla="*/ 2050868 w 2677885"/>
                      <a:gd name="connsiteY1" fmla="*/ 169817 h 1698171"/>
                      <a:gd name="connsiteX2" fmla="*/ 1528354 w 2677885"/>
                      <a:gd name="connsiteY2" fmla="*/ 470263 h 1698171"/>
                      <a:gd name="connsiteX3" fmla="*/ 1005840 w 2677885"/>
                      <a:gd name="connsiteY3" fmla="*/ 796834 h 1698171"/>
                      <a:gd name="connsiteX4" fmla="*/ 666205 w 2677885"/>
                      <a:gd name="connsiteY4" fmla="*/ 1031965 h 1698171"/>
                      <a:gd name="connsiteX5" fmla="*/ 0 w 2677885"/>
                      <a:gd name="connsiteY5" fmla="*/ 1698171 h 169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7885" h="1698171">
                        <a:moveTo>
                          <a:pt x="2677885" y="0"/>
                        </a:moveTo>
                        <a:cubicBezTo>
                          <a:pt x="2460171" y="45720"/>
                          <a:pt x="2242457" y="91440"/>
                          <a:pt x="2050868" y="169817"/>
                        </a:cubicBezTo>
                        <a:cubicBezTo>
                          <a:pt x="1859280" y="248194"/>
                          <a:pt x="1702525" y="365760"/>
                          <a:pt x="1528354" y="470263"/>
                        </a:cubicBezTo>
                        <a:cubicBezTo>
                          <a:pt x="1354183" y="574766"/>
                          <a:pt x="1149531" y="703217"/>
                          <a:pt x="1005840" y="796834"/>
                        </a:cubicBezTo>
                        <a:cubicBezTo>
                          <a:pt x="862149" y="890451"/>
                          <a:pt x="833845" y="881742"/>
                          <a:pt x="666205" y="1031965"/>
                        </a:cubicBezTo>
                        <a:cubicBezTo>
                          <a:pt x="498565" y="1182188"/>
                          <a:pt x="249282" y="1440179"/>
                          <a:pt x="0" y="1698171"/>
                        </a:cubicBezTo>
                      </a:path>
                    </a:pathLst>
                  </a:cu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" name="Elipse 47"/>
                  <p:cNvSpPr/>
                  <p:nvPr/>
                </p:nvSpPr>
                <p:spPr>
                  <a:xfrm>
                    <a:off x="650272" y="2376174"/>
                    <a:ext cx="614169" cy="467935"/>
                  </a:xfrm>
                  <a:prstGeom prst="ellips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b="1" dirty="0">
                        <a:solidFill>
                          <a:schemeClr val="tx1"/>
                        </a:solidFill>
                      </a:rPr>
                      <a:t>˃</a:t>
                    </a:r>
                  </a:p>
                </p:txBody>
              </p:sp>
            </p:grpSp>
            <p:sp>
              <p:nvSpPr>
                <p:cNvPr id="50" name="Elipse 49"/>
                <p:cNvSpPr/>
                <p:nvPr/>
              </p:nvSpPr>
              <p:spPr>
                <a:xfrm>
                  <a:off x="1905000" y="5823659"/>
                  <a:ext cx="533400" cy="424741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b="1" dirty="0"/>
                    <a:t>˂</a:t>
                  </a:r>
                  <a:endParaRPr lang="pt-BR" sz="28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54" name="Divisa 53"/>
            <p:cNvSpPr/>
            <p:nvPr/>
          </p:nvSpPr>
          <p:spPr>
            <a:xfrm rot="10800000">
              <a:off x="3886200" y="5486399"/>
              <a:ext cx="685800" cy="533400"/>
            </a:xfrm>
            <a:prstGeom prst="chevron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6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467544" y="548680"/>
            <a:ext cx="792321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pt-BR" sz="1400" dirty="0"/>
          </a:p>
          <a:p>
            <a:pPr>
              <a:defRPr/>
            </a:pPr>
            <a:r>
              <a:rPr lang="pt-BR" sz="1400" b="1" dirty="0"/>
              <a:t>Tipos de grupamentos</a:t>
            </a:r>
          </a:p>
          <a:p>
            <a:pPr>
              <a:defRPr/>
            </a:pPr>
            <a:endParaRPr lang="pt-BR" sz="1400" dirty="0"/>
          </a:p>
          <a:p>
            <a:pPr>
              <a:defRPr/>
            </a:pPr>
            <a:r>
              <a:rPr lang="pt-BR" sz="1400" dirty="0"/>
              <a:t>Os solos podem ser grupados para as mais diversas finalidades, tais como:</a:t>
            </a:r>
          </a:p>
          <a:p>
            <a:pPr marL="342900" indent="-342900">
              <a:buAutoNum type="arabicParenBoth"/>
              <a:defRPr/>
            </a:pPr>
            <a:r>
              <a:rPr lang="pt-BR" sz="1400" dirty="0"/>
              <a:t>grupos de manejo para preparo dos solos; </a:t>
            </a:r>
          </a:p>
          <a:p>
            <a:pPr>
              <a:defRPr/>
            </a:pPr>
            <a:r>
              <a:rPr lang="pt-BR" sz="1400" dirty="0"/>
              <a:t>(2) para época de plantio; </a:t>
            </a:r>
          </a:p>
          <a:p>
            <a:pPr>
              <a:defRPr/>
            </a:pPr>
            <a:r>
              <a:rPr lang="pt-BR" sz="1400" dirty="0"/>
              <a:t>(3) para época de colheita; </a:t>
            </a:r>
          </a:p>
          <a:p>
            <a:pPr>
              <a:defRPr/>
            </a:pPr>
            <a:r>
              <a:rPr lang="pt-BR" sz="1400" dirty="0"/>
              <a:t>(4) para fins de fertilidade; </a:t>
            </a:r>
          </a:p>
          <a:p>
            <a:pPr>
              <a:defRPr/>
            </a:pPr>
            <a:r>
              <a:rPr lang="pt-BR" sz="1400" dirty="0"/>
              <a:t>(5) para alocação de variedades</a:t>
            </a:r>
          </a:p>
          <a:p>
            <a:pPr>
              <a:defRPr/>
            </a:pPr>
            <a:endParaRPr lang="pt-BR" sz="1400" dirty="0"/>
          </a:p>
          <a:p>
            <a:pPr>
              <a:defRPr/>
            </a:pPr>
            <a:r>
              <a:rPr lang="pt-BR" sz="1400" b="1" dirty="0"/>
              <a:t>A descrição dos grupamentos deve ser da seguinte forma </a:t>
            </a:r>
          </a:p>
          <a:p>
            <a:pPr>
              <a:defRPr/>
            </a:pPr>
            <a:endParaRPr lang="pt-BR" sz="1400" dirty="0"/>
          </a:p>
          <a:p>
            <a:pPr>
              <a:defRPr/>
            </a:pPr>
            <a:r>
              <a:rPr lang="pt-BR" sz="1400" dirty="0"/>
              <a:t>** conter os solos nele existentes,</a:t>
            </a:r>
          </a:p>
          <a:p>
            <a:pPr>
              <a:defRPr/>
            </a:pPr>
            <a:r>
              <a:rPr lang="pt-BR" sz="1400" dirty="0"/>
              <a:t>** as características dos solos; </a:t>
            </a:r>
          </a:p>
          <a:p>
            <a:pPr>
              <a:defRPr/>
            </a:pPr>
            <a:r>
              <a:rPr lang="pt-BR" sz="1400" dirty="0"/>
              <a:t>** As Práticas de manejo relacionadas</a:t>
            </a:r>
          </a:p>
          <a:p>
            <a:pPr>
              <a:defRPr/>
            </a:pPr>
            <a:endParaRPr lang="pt-BR" sz="1400" dirty="0"/>
          </a:p>
          <a:p>
            <a:pPr>
              <a:defRPr/>
            </a:pPr>
            <a:r>
              <a:rPr lang="pt-BR" sz="1400" b="1" dirty="0"/>
              <a:t>Exemplos com mapas</a:t>
            </a:r>
          </a:p>
          <a:p>
            <a:pPr>
              <a:defRPr/>
            </a:pPr>
            <a:endParaRPr lang="pt-BR" sz="1400" dirty="0"/>
          </a:p>
          <a:p>
            <a:pPr>
              <a:defRPr/>
            </a:pPr>
            <a:r>
              <a:rPr lang="pt-BR" sz="1400" dirty="0"/>
              <a:t>Grupamento Conservação</a:t>
            </a:r>
          </a:p>
          <a:p>
            <a:pPr>
              <a:defRPr/>
            </a:pPr>
            <a:r>
              <a:rPr lang="pt-BR" sz="1400" dirty="0"/>
              <a:t>Grupamento fertilidade</a:t>
            </a:r>
          </a:p>
          <a:p>
            <a:pPr>
              <a:defRPr/>
            </a:pPr>
            <a:r>
              <a:rPr lang="en-US" sz="1400" dirty="0" err="1"/>
              <a:t>Grupamento</a:t>
            </a:r>
            <a:r>
              <a:rPr lang="en-US" sz="1400" dirty="0"/>
              <a:t> de </a:t>
            </a:r>
            <a:r>
              <a:rPr lang="en-US" sz="1400" dirty="0" err="1"/>
              <a:t>época</a:t>
            </a:r>
            <a:r>
              <a:rPr lang="en-US" sz="1400" dirty="0"/>
              <a:t> de </a:t>
            </a:r>
            <a:r>
              <a:rPr lang="en-US" sz="1400" dirty="0" err="1"/>
              <a:t>plantio</a:t>
            </a:r>
            <a:endParaRPr lang="en-US" sz="1400" dirty="0"/>
          </a:p>
          <a:p>
            <a:pPr>
              <a:defRPr/>
            </a:pPr>
            <a:r>
              <a:rPr lang="en-US" sz="1400" dirty="0" err="1"/>
              <a:t>Grupamento</a:t>
            </a:r>
            <a:r>
              <a:rPr lang="en-US" sz="1400" dirty="0"/>
              <a:t> de </a:t>
            </a:r>
            <a:r>
              <a:rPr lang="en-US" sz="1400" dirty="0" err="1"/>
              <a:t>época</a:t>
            </a:r>
            <a:r>
              <a:rPr lang="en-US" sz="1400" dirty="0"/>
              <a:t> de </a:t>
            </a:r>
            <a:r>
              <a:rPr lang="en-US" sz="1400" dirty="0" err="1"/>
              <a:t>colheita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4390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0"/>
          <p:cNvGrpSpPr/>
          <p:nvPr/>
        </p:nvGrpSpPr>
        <p:grpSpPr>
          <a:xfrm>
            <a:off x="251520" y="620688"/>
            <a:ext cx="2448272" cy="1656184"/>
            <a:chOff x="2286000" y="685800"/>
            <a:chExt cx="5578939" cy="2514600"/>
          </a:xfrm>
        </p:grpSpPr>
        <p:sp>
          <p:nvSpPr>
            <p:cNvPr id="4" name="Retângulo 3"/>
            <p:cNvSpPr/>
            <p:nvPr/>
          </p:nvSpPr>
          <p:spPr>
            <a:xfrm>
              <a:off x="2286000" y="685800"/>
              <a:ext cx="5181600" cy="2514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2286000" y="685800"/>
              <a:ext cx="5250766" cy="2514600"/>
            </a:xfrm>
            <a:custGeom>
              <a:avLst/>
              <a:gdLst>
                <a:gd name="connsiteX0" fmla="*/ 5176911 w 5271868"/>
                <a:gd name="connsiteY0" fmla="*/ 24619 h 2514600"/>
                <a:gd name="connsiteX1" fmla="*/ 5078437 w 5271868"/>
                <a:gd name="connsiteY1" fmla="*/ 38687 h 2514600"/>
                <a:gd name="connsiteX2" fmla="*/ 3446584 w 5271868"/>
                <a:gd name="connsiteY2" fmla="*/ 404447 h 2514600"/>
                <a:gd name="connsiteX3" fmla="*/ 2630658 w 5271868"/>
                <a:gd name="connsiteY3" fmla="*/ 713936 h 2514600"/>
                <a:gd name="connsiteX4" fmla="*/ 1800664 w 5271868"/>
                <a:gd name="connsiteY4" fmla="*/ 1079696 h 2514600"/>
                <a:gd name="connsiteX5" fmla="*/ 1209821 w 5271868"/>
                <a:gd name="connsiteY5" fmla="*/ 1473591 h 2514600"/>
                <a:gd name="connsiteX6" fmla="*/ 576775 w 5271868"/>
                <a:gd name="connsiteY6" fmla="*/ 1937825 h 2514600"/>
                <a:gd name="connsiteX7" fmla="*/ 0 w 5271868"/>
                <a:gd name="connsiteY7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1868" h="2514600">
                  <a:moveTo>
                    <a:pt x="5176911" y="24619"/>
                  </a:moveTo>
                  <a:cubicBezTo>
                    <a:pt x="5271868" y="0"/>
                    <a:pt x="5078437" y="38687"/>
                    <a:pt x="5078437" y="38687"/>
                  </a:cubicBezTo>
                  <a:cubicBezTo>
                    <a:pt x="4790049" y="101992"/>
                    <a:pt x="3854547" y="291906"/>
                    <a:pt x="3446584" y="404447"/>
                  </a:cubicBezTo>
                  <a:cubicBezTo>
                    <a:pt x="3038621" y="516989"/>
                    <a:pt x="2904978" y="601394"/>
                    <a:pt x="2630658" y="713936"/>
                  </a:cubicBezTo>
                  <a:cubicBezTo>
                    <a:pt x="2356338" y="826478"/>
                    <a:pt x="2037470" y="953087"/>
                    <a:pt x="1800664" y="1079696"/>
                  </a:cubicBezTo>
                  <a:cubicBezTo>
                    <a:pt x="1563858" y="1206305"/>
                    <a:pt x="1413802" y="1330570"/>
                    <a:pt x="1209821" y="1473591"/>
                  </a:cubicBezTo>
                  <a:cubicBezTo>
                    <a:pt x="1005840" y="1616612"/>
                    <a:pt x="778412" y="1764324"/>
                    <a:pt x="576775" y="1937825"/>
                  </a:cubicBezTo>
                  <a:cubicBezTo>
                    <a:pt x="375138" y="2111326"/>
                    <a:pt x="187569" y="2312963"/>
                    <a:pt x="0" y="25146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4299452" y="1389888"/>
              <a:ext cx="736950" cy="1810512"/>
            </a:xfrm>
            <a:custGeom>
              <a:avLst/>
              <a:gdLst>
                <a:gd name="connsiteX0" fmla="*/ 365760 w 398585"/>
                <a:gd name="connsiteY0" fmla="*/ 0 h 1505243"/>
                <a:gd name="connsiteX1" fmla="*/ 365760 w 398585"/>
                <a:gd name="connsiteY1" fmla="*/ 379828 h 1505243"/>
                <a:gd name="connsiteX2" fmla="*/ 168812 w 398585"/>
                <a:gd name="connsiteY2" fmla="*/ 717453 h 1505243"/>
                <a:gd name="connsiteX3" fmla="*/ 56270 w 398585"/>
                <a:gd name="connsiteY3" fmla="*/ 1181687 h 1505243"/>
                <a:gd name="connsiteX4" fmla="*/ 0 w 398585"/>
                <a:gd name="connsiteY4" fmla="*/ 1505243 h 150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585" h="1505243">
                  <a:moveTo>
                    <a:pt x="365760" y="0"/>
                  </a:moveTo>
                  <a:cubicBezTo>
                    <a:pt x="382172" y="130126"/>
                    <a:pt x="398585" y="260253"/>
                    <a:pt x="365760" y="379828"/>
                  </a:cubicBezTo>
                  <a:cubicBezTo>
                    <a:pt x="332935" y="499403"/>
                    <a:pt x="220394" y="583810"/>
                    <a:pt x="168812" y="717453"/>
                  </a:cubicBezTo>
                  <a:cubicBezTo>
                    <a:pt x="117230" y="851096"/>
                    <a:pt x="84405" y="1050389"/>
                    <a:pt x="56270" y="1181687"/>
                  </a:cubicBezTo>
                  <a:cubicBezTo>
                    <a:pt x="28135" y="1312985"/>
                    <a:pt x="14067" y="1409114"/>
                    <a:pt x="0" y="15052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5219114" y="1252025"/>
              <a:ext cx="2250831" cy="1941341"/>
            </a:xfrm>
            <a:custGeom>
              <a:avLst/>
              <a:gdLst>
                <a:gd name="connsiteX0" fmla="*/ 0 w 2250831"/>
                <a:gd name="connsiteY0" fmla="*/ 0 h 1941341"/>
                <a:gd name="connsiteX1" fmla="*/ 492369 w 2250831"/>
                <a:gd name="connsiteY1" fmla="*/ 239150 h 1941341"/>
                <a:gd name="connsiteX2" fmla="*/ 689317 w 2250831"/>
                <a:gd name="connsiteY2" fmla="*/ 590843 h 1941341"/>
                <a:gd name="connsiteX3" fmla="*/ 1237957 w 2250831"/>
                <a:gd name="connsiteY3" fmla="*/ 1280160 h 1941341"/>
                <a:gd name="connsiteX4" fmla="*/ 1800664 w 2250831"/>
                <a:gd name="connsiteY4" fmla="*/ 1603717 h 1941341"/>
                <a:gd name="connsiteX5" fmla="*/ 2250831 w 2250831"/>
                <a:gd name="connsiteY5" fmla="*/ 1941341 h 19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831" h="1941341">
                  <a:moveTo>
                    <a:pt x="0" y="0"/>
                  </a:moveTo>
                  <a:cubicBezTo>
                    <a:pt x="188741" y="70338"/>
                    <a:pt x="377483" y="140676"/>
                    <a:pt x="492369" y="239150"/>
                  </a:cubicBezTo>
                  <a:cubicBezTo>
                    <a:pt x="607255" y="337624"/>
                    <a:pt x="565052" y="417341"/>
                    <a:pt x="689317" y="590843"/>
                  </a:cubicBezTo>
                  <a:cubicBezTo>
                    <a:pt x="813582" y="764345"/>
                    <a:pt x="1052733" y="1111348"/>
                    <a:pt x="1237957" y="1280160"/>
                  </a:cubicBezTo>
                  <a:cubicBezTo>
                    <a:pt x="1423182" y="1448972"/>
                    <a:pt x="1631852" y="1493520"/>
                    <a:pt x="1800664" y="1603717"/>
                  </a:cubicBezTo>
                  <a:cubicBezTo>
                    <a:pt x="1969476" y="1713914"/>
                    <a:pt x="2110153" y="1827627"/>
                    <a:pt x="2250831" y="1941341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6" name="Elipse 15"/>
            <p:cNvSpPr/>
            <p:nvPr/>
          </p:nvSpPr>
          <p:spPr>
            <a:xfrm>
              <a:off x="2450086" y="795130"/>
              <a:ext cx="2133124" cy="823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err="1">
                  <a:solidFill>
                    <a:schemeClr val="tx1"/>
                  </a:solidFill>
                </a:rPr>
                <a:t>LVmal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5895902" y="1123122"/>
              <a:ext cx="1969037" cy="765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err="1">
                  <a:solidFill>
                    <a:schemeClr val="tx1"/>
                  </a:solidFill>
                </a:rPr>
                <a:t>PValm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Elipse 17"/>
            <p:cNvSpPr/>
            <p:nvPr/>
          </p:nvSpPr>
          <p:spPr>
            <a:xfrm>
              <a:off x="2996589" y="2107096"/>
              <a:ext cx="1586622" cy="9052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err="1">
                  <a:solidFill>
                    <a:schemeClr val="tx1"/>
                  </a:solidFill>
                </a:rPr>
                <a:t>LAe</a:t>
              </a:r>
              <a:r>
                <a:rPr lang="pt-BR" sz="1200" b="1" dirty="0">
                  <a:solidFill>
                    <a:schemeClr val="tx1"/>
                  </a:solidFill>
                </a:rPr>
                <a:t>, </a:t>
              </a:r>
              <a:r>
                <a:rPr lang="pt-BR" sz="1200" b="1" dirty="0" err="1">
                  <a:solidFill>
                    <a:schemeClr val="tx1"/>
                  </a:solidFill>
                </a:rPr>
                <a:t>arg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4747297" y="2295144"/>
              <a:ext cx="1502792" cy="704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err="1">
                  <a:solidFill>
                    <a:schemeClr val="tx1"/>
                  </a:solidFill>
                </a:rPr>
                <a:t>PAearg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o 47"/>
          <p:cNvGrpSpPr/>
          <p:nvPr/>
        </p:nvGrpSpPr>
        <p:grpSpPr>
          <a:xfrm>
            <a:off x="6213647" y="292332"/>
            <a:ext cx="2750840" cy="1644248"/>
            <a:chOff x="6019800" y="990600"/>
            <a:chExt cx="3007850" cy="1905000"/>
          </a:xfrm>
        </p:grpSpPr>
        <p:sp>
          <p:nvSpPr>
            <p:cNvPr id="36" name="Retângulo 35"/>
            <p:cNvSpPr/>
            <p:nvPr/>
          </p:nvSpPr>
          <p:spPr>
            <a:xfrm>
              <a:off x="6019800" y="990600"/>
              <a:ext cx="3007850" cy="1905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6035694" y="1047318"/>
              <a:ext cx="1417242" cy="770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</a:rPr>
                <a:t>G1</a:t>
              </a:r>
            </a:p>
            <a:p>
              <a:pPr algn="ctr"/>
              <a:r>
                <a:rPr lang="pt-BR" sz="1200" b="1" dirty="0" err="1">
                  <a:solidFill>
                    <a:schemeClr val="tx1"/>
                  </a:solidFill>
                </a:rPr>
                <a:t>LVal</a:t>
              </a:r>
              <a:r>
                <a:rPr lang="pt-BR" sz="1200" b="1" dirty="0">
                  <a:solidFill>
                    <a:schemeClr val="tx1"/>
                  </a:solidFill>
                </a:rPr>
                <a:t>+</a:t>
              </a:r>
              <a:r>
                <a:rPr lang="pt-BR" sz="1200" b="1" dirty="0" err="1">
                  <a:solidFill>
                    <a:schemeClr val="tx1"/>
                  </a:solidFill>
                </a:rPr>
                <a:t>PVal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Elipse 41"/>
            <p:cNvSpPr/>
            <p:nvPr/>
          </p:nvSpPr>
          <p:spPr>
            <a:xfrm>
              <a:off x="6823051" y="1965019"/>
              <a:ext cx="1338507" cy="750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</a:rPr>
                <a:t>G2</a:t>
              </a:r>
            </a:p>
            <a:p>
              <a:pPr algn="ctr"/>
              <a:r>
                <a:rPr lang="pt-BR" sz="1200" b="1" dirty="0" err="1">
                  <a:solidFill>
                    <a:schemeClr val="tx1"/>
                  </a:solidFill>
                </a:rPr>
                <a:t>LAe</a:t>
              </a:r>
              <a:r>
                <a:rPr lang="pt-BR" sz="1200" b="1" dirty="0">
                  <a:solidFill>
                    <a:schemeClr val="tx1"/>
                  </a:solidFill>
                </a:rPr>
                <a:t>+</a:t>
              </a:r>
              <a:r>
                <a:rPr lang="pt-BR" sz="1200" b="1" dirty="0" err="1">
                  <a:solidFill>
                    <a:schemeClr val="tx1"/>
                  </a:solidFill>
                </a:rPr>
                <a:t>PAe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Seta para a direita listrada 48"/>
          <p:cNvSpPr/>
          <p:nvPr/>
        </p:nvSpPr>
        <p:spPr>
          <a:xfrm>
            <a:off x="2627784" y="1052736"/>
            <a:ext cx="504056" cy="702568"/>
          </a:xfrm>
          <a:prstGeom prst="striped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57" name="Divisa 56"/>
          <p:cNvSpPr/>
          <p:nvPr/>
        </p:nvSpPr>
        <p:spPr>
          <a:xfrm rot="5400000">
            <a:off x="4446234" y="1754566"/>
            <a:ext cx="288033" cy="756583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</a:endParaRPr>
          </a:p>
        </p:txBody>
      </p:sp>
      <p:grpSp>
        <p:nvGrpSpPr>
          <p:cNvPr id="5" name="Grupo 20"/>
          <p:cNvGrpSpPr/>
          <p:nvPr/>
        </p:nvGrpSpPr>
        <p:grpSpPr>
          <a:xfrm>
            <a:off x="251520" y="2924944"/>
            <a:ext cx="2592288" cy="1512168"/>
            <a:chOff x="2286000" y="685800"/>
            <a:chExt cx="5622523" cy="2514600"/>
          </a:xfrm>
        </p:grpSpPr>
        <p:sp>
          <p:nvSpPr>
            <p:cNvPr id="28" name="Retângulo 27"/>
            <p:cNvSpPr/>
            <p:nvPr/>
          </p:nvSpPr>
          <p:spPr>
            <a:xfrm>
              <a:off x="2286000" y="685800"/>
              <a:ext cx="5181600" cy="2514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29" name="Forma livre 28"/>
            <p:cNvSpPr/>
            <p:nvPr/>
          </p:nvSpPr>
          <p:spPr>
            <a:xfrm>
              <a:off x="2286000" y="685800"/>
              <a:ext cx="5250766" cy="2514600"/>
            </a:xfrm>
            <a:custGeom>
              <a:avLst/>
              <a:gdLst>
                <a:gd name="connsiteX0" fmla="*/ 5176911 w 5271868"/>
                <a:gd name="connsiteY0" fmla="*/ 24619 h 2514600"/>
                <a:gd name="connsiteX1" fmla="*/ 5078437 w 5271868"/>
                <a:gd name="connsiteY1" fmla="*/ 38687 h 2514600"/>
                <a:gd name="connsiteX2" fmla="*/ 3446584 w 5271868"/>
                <a:gd name="connsiteY2" fmla="*/ 404447 h 2514600"/>
                <a:gd name="connsiteX3" fmla="*/ 2630658 w 5271868"/>
                <a:gd name="connsiteY3" fmla="*/ 713936 h 2514600"/>
                <a:gd name="connsiteX4" fmla="*/ 1800664 w 5271868"/>
                <a:gd name="connsiteY4" fmla="*/ 1079696 h 2514600"/>
                <a:gd name="connsiteX5" fmla="*/ 1209821 w 5271868"/>
                <a:gd name="connsiteY5" fmla="*/ 1473591 h 2514600"/>
                <a:gd name="connsiteX6" fmla="*/ 576775 w 5271868"/>
                <a:gd name="connsiteY6" fmla="*/ 1937825 h 2514600"/>
                <a:gd name="connsiteX7" fmla="*/ 0 w 5271868"/>
                <a:gd name="connsiteY7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1868" h="2514600">
                  <a:moveTo>
                    <a:pt x="5176911" y="24619"/>
                  </a:moveTo>
                  <a:cubicBezTo>
                    <a:pt x="5271868" y="0"/>
                    <a:pt x="5078437" y="38687"/>
                    <a:pt x="5078437" y="38687"/>
                  </a:cubicBezTo>
                  <a:cubicBezTo>
                    <a:pt x="4790049" y="101992"/>
                    <a:pt x="3854547" y="291906"/>
                    <a:pt x="3446584" y="404447"/>
                  </a:cubicBezTo>
                  <a:cubicBezTo>
                    <a:pt x="3038621" y="516989"/>
                    <a:pt x="2904978" y="601394"/>
                    <a:pt x="2630658" y="713936"/>
                  </a:cubicBezTo>
                  <a:cubicBezTo>
                    <a:pt x="2356338" y="826478"/>
                    <a:pt x="2037470" y="953087"/>
                    <a:pt x="1800664" y="1079696"/>
                  </a:cubicBezTo>
                  <a:cubicBezTo>
                    <a:pt x="1563858" y="1206305"/>
                    <a:pt x="1413802" y="1330570"/>
                    <a:pt x="1209821" y="1473591"/>
                  </a:cubicBezTo>
                  <a:cubicBezTo>
                    <a:pt x="1005840" y="1616612"/>
                    <a:pt x="778412" y="1764324"/>
                    <a:pt x="576775" y="1937825"/>
                  </a:cubicBezTo>
                  <a:cubicBezTo>
                    <a:pt x="375138" y="2111326"/>
                    <a:pt x="187569" y="2312963"/>
                    <a:pt x="0" y="25146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31" name="Forma livre 30"/>
            <p:cNvSpPr/>
            <p:nvPr/>
          </p:nvSpPr>
          <p:spPr>
            <a:xfrm>
              <a:off x="5219114" y="1252025"/>
              <a:ext cx="2250831" cy="1941341"/>
            </a:xfrm>
            <a:custGeom>
              <a:avLst/>
              <a:gdLst>
                <a:gd name="connsiteX0" fmla="*/ 0 w 2250831"/>
                <a:gd name="connsiteY0" fmla="*/ 0 h 1941341"/>
                <a:gd name="connsiteX1" fmla="*/ 492369 w 2250831"/>
                <a:gd name="connsiteY1" fmla="*/ 239150 h 1941341"/>
                <a:gd name="connsiteX2" fmla="*/ 689317 w 2250831"/>
                <a:gd name="connsiteY2" fmla="*/ 590843 h 1941341"/>
                <a:gd name="connsiteX3" fmla="*/ 1237957 w 2250831"/>
                <a:gd name="connsiteY3" fmla="*/ 1280160 h 1941341"/>
                <a:gd name="connsiteX4" fmla="*/ 1800664 w 2250831"/>
                <a:gd name="connsiteY4" fmla="*/ 1603717 h 1941341"/>
                <a:gd name="connsiteX5" fmla="*/ 2250831 w 2250831"/>
                <a:gd name="connsiteY5" fmla="*/ 1941341 h 19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831" h="1941341">
                  <a:moveTo>
                    <a:pt x="0" y="0"/>
                  </a:moveTo>
                  <a:cubicBezTo>
                    <a:pt x="188741" y="70338"/>
                    <a:pt x="377483" y="140676"/>
                    <a:pt x="492369" y="239150"/>
                  </a:cubicBezTo>
                  <a:cubicBezTo>
                    <a:pt x="607255" y="337624"/>
                    <a:pt x="565052" y="417341"/>
                    <a:pt x="689317" y="590843"/>
                  </a:cubicBezTo>
                  <a:cubicBezTo>
                    <a:pt x="813582" y="764345"/>
                    <a:pt x="1052733" y="1111348"/>
                    <a:pt x="1237957" y="1280160"/>
                  </a:cubicBezTo>
                  <a:cubicBezTo>
                    <a:pt x="1423182" y="1448972"/>
                    <a:pt x="1631852" y="1493520"/>
                    <a:pt x="1800664" y="1603717"/>
                  </a:cubicBezTo>
                  <a:cubicBezTo>
                    <a:pt x="1969476" y="1713914"/>
                    <a:pt x="2110153" y="1827627"/>
                    <a:pt x="2250831" y="1941341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32" name="Elipse 31"/>
            <p:cNvSpPr/>
            <p:nvPr/>
          </p:nvSpPr>
          <p:spPr>
            <a:xfrm>
              <a:off x="2661053" y="955221"/>
              <a:ext cx="1967664" cy="7711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D=80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Elipse 32"/>
            <p:cNvSpPr/>
            <p:nvPr/>
          </p:nvSpPr>
          <p:spPr>
            <a:xfrm>
              <a:off x="6036548" y="1188721"/>
              <a:ext cx="1871975" cy="5638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B=90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Elipse 34"/>
            <p:cNvSpPr/>
            <p:nvPr/>
          </p:nvSpPr>
          <p:spPr>
            <a:xfrm>
              <a:off x="3847812" y="2137083"/>
              <a:ext cx="2010228" cy="7040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A-100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o 20"/>
          <p:cNvGrpSpPr/>
          <p:nvPr/>
        </p:nvGrpSpPr>
        <p:grpSpPr>
          <a:xfrm>
            <a:off x="251520" y="5085184"/>
            <a:ext cx="2520280" cy="1656184"/>
            <a:chOff x="2286000" y="685800"/>
            <a:chExt cx="5250766" cy="2514600"/>
          </a:xfrm>
        </p:grpSpPr>
        <p:sp>
          <p:nvSpPr>
            <p:cNvPr id="38" name="Retângulo 37"/>
            <p:cNvSpPr/>
            <p:nvPr/>
          </p:nvSpPr>
          <p:spPr>
            <a:xfrm>
              <a:off x="2286000" y="685800"/>
              <a:ext cx="5181600" cy="2514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39" name="Forma livre 38"/>
            <p:cNvSpPr/>
            <p:nvPr/>
          </p:nvSpPr>
          <p:spPr>
            <a:xfrm>
              <a:off x="2286000" y="685800"/>
              <a:ext cx="5250766" cy="2514600"/>
            </a:xfrm>
            <a:custGeom>
              <a:avLst/>
              <a:gdLst>
                <a:gd name="connsiteX0" fmla="*/ 5176911 w 5271868"/>
                <a:gd name="connsiteY0" fmla="*/ 24619 h 2514600"/>
                <a:gd name="connsiteX1" fmla="*/ 5078437 w 5271868"/>
                <a:gd name="connsiteY1" fmla="*/ 38687 h 2514600"/>
                <a:gd name="connsiteX2" fmla="*/ 3446584 w 5271868"/>
                <a:gd name="connsiteY2" fmla="*/ 404447 h 2514600"/>
                <a:gd name="connsiteX3" fmla="*/ 2630658 w 5271868"/>
                <a:gd name="connsiteY3" fmla="*/ 713936 h 2514600"/>
                <a:gd name="connsiteX4" fmla="*/ 1800664 w 5271868"/>
                <a:gd name="connsiteY4" fmla="*/ 1079696 h 2514600"/>
                <a:gd name="connsiteX5" fmla="*/ 1209821 w 5271868"/>
                <a:gd name="connsiteY5" fmla="*/ 1473591 h 2514600"/>
                <a:gd name="connsiteX6" fmla="*/ 576775 w 5271868"/>
                <a:gd name="connsiteY6" fmla="*/ 1937825 h 2514600"/>
                <a:gd name="connsiteX7" fmla="*/ 0 w 5271868"/>
                <a:gd name="connsiteY7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1868" h="2514600">
                  <a:moveTo>
                    <a:pt x="5176911" y="24619"/>
                  </a:moveTo>
                  <a:cubicBezTo>
                    <a:pt x="5271868" y="0"/>
                    <a:pt x="5078437" y="38687"/>
                    <a:pt x="5078437" y="38687"/>
                  </a:cubicBezTo>
                  <a:cubicBezTo>
                    <a:pt x="4790049" y="101992"/>
                    <a:pt x="3854547" y="291906"/>
                    <a:pt x="3446584" y="404447"/>
                  </a:cubicBezTo>
                  <a:cubicBezTo>
                    <a:pt x="3038621" y="516989"/>
                    <a:pt x="2904978" y="601394"/>
                    <a:pt x="2630658" y="713936"/>
                  </a:cubicBezTo>
                  <a:cubicBezTo>
                    <a:pt x="2356338" y="826478"/>
                    <a:pt x="2037470" y="953087"/>
                    <a:pt x="1800664" y="1079696"/>
                  </a:cubicBezTo>
                  <a:cubicBezTo>
                    <a:pt x="1563858" y="1206305"/>
                    <a:pt x="1413802" y="1330570"/>
                    <a:pt x="1209821" y="1473591"/>
                  </a:cubicBezTo>
                  <a:cubicBezTo>
                    <a:pt x="1005840" y="1616612"/>
                    <a:pt x="778412" y="1764324"/>
                    <a:pt x="576775" y="1937825"/>
                  </a:cubicBezTo>
                  <a:cubicBezTo>
                    <a:pt x="375138" y="2111326"/>
                    <a:pt x="187569" y="2312963"/>
                    <a:pt x="0" y="25146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50" name="Forma livre 49"/>
            <p:cNvSpPr/>
            <p:nvPr/>
          </p:nvSpPr>
          <p:spPr>
            <a:xfrm>
              <a:off x="5219114" y="1252025"/>
              <a:ext cx="2250831" cy="1941341"/>
            </a:xfrm>
            <a:custGeom>
              <a:avLst/>
              <a:gdLst>
                <a:gd name="connsiteX0" fmla="*/ 0 w 2250831"/>
                <a:gd name="connsiteY0" fmla="*/ 0 h 1941341"/>
                <a:gd name="connsiteX1" fmla="*/ 492369 w 2250831"/>
                <a:gd name="connsiteY1" fmla="*/ 239150 h 1941341"/>
                <a:gd name="connsiteX2" fmla="*/ 689317 w 2250831"/>
                <a:gd name="connsiteY2" fmla="*/ 590843 h 1941341"/>
                <a:gd name="connsiteX3" fmla="*/ 1237957 w 2250831"/>
                <a:gd name="connsiteY3" fmla="*/ 1280160 h 1941341"/>
                <a:gd name="connsiteX4" fmla="*/ 1800664 w 2250831"/>
                <a:gd name="connsiteY4" fmla="*/ 1603717 h 1941341"/>
                <a:gd name="connsiteX5" fmla="*/ 2250831 w 2250831"/>
                <a:gd name="connsiteY5" fmla="*/ 1941341 h 19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831" h="1941341">
                  <a:moveTo>
                    <a:pt x="0" y="0"/>
                  </a:moveTo>
                  <a:cubicBezTo>
                    <a:pt x="188741" y="70338"/>
                    <a:pt x="377483" y="140676"/>
                    <a:pt x="492369" y="239150"/>
                  </a:cubicBezTo>
                  <a:cubicBezTo>
                    <a:pt x="607255" y="337624"/>
                    <a:pt x="565052" y="417341"/>
                    <a:pt x="689317" y="590843"/>
                  </a:cubicBezTo>
                  <a:cubicBezTo>
                    <a:pt x="813582" y="764345"/>
                    <a:pt x="1052733" y="1111348"/>
                    <a:pt x="1237957" y="1280160"/>
                  </a:cubicBezTo>
                  <a:cubicBezTo>
                    <a:pt x="1423182" y="1448972"/>
                    <a:pt x="1631852" y="1493520"/>
                    <a:pt x="1800664" y="1603717"/>
                  </a:cubicBezTo>
                  <a:cubicBezTo>
                    <a:pt x="1969476" y="1713914"/>
                    <a:pt x="2110153" y="1827627"/>
                    <a:pt x="2250831" y="1941341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51" name="Elipse 50"/>
            <p:cNvSpPr/>
            <p:nvPr/>
          </p:nvSpPr>
          <p:spPr>
            <a:xfrm>
              <a:off x="2661055" y="955221"/>
              <a:ext cx="1275186" cy="771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V1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Elipse 53"/>
            <p:cNvSpPr/>
            <p:nvPr/>
          </p:nvSpPr>
          <p:spPr>
            <a:xfrm>
              <a:off x="6036547" y="1188720"/>
              <a:ext cx="1237680" cy="5638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V3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Elipse 54"/>
            <p:cNvSpPr/>
            <p:nvPr/>
          </p:nvSpPr>
          <p:spPr>
            <a:xfrm>
              <a:off x="4210827" y="2119550"/>
              <a:ext cx="1375654" cy="7528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V2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47"/>
          <p:cNvGrpSpPr/>
          <p:nvPr/>
        </p:nvGrpSpPr>
        <p:grpSpPr>
          <a:xfrm>
            <a:off x="3333328" y="309533"/>
            <a:ext cx="2750840" cy="1644248"/>
            <a:chOff x="6019800" y="990600"/>
            <a:chExt cx="3007850" cy="1905000"/>
          </a:xfrm>
        </p:grpSpPr>
        <p:sp>
          <p:nvSpPr>
            <p:cNvPr id="60" name="Retângulo 59"/>
            <p:cNvSpPr/>
            <p:nvPr/>
          </p:nvSpPr>
          <p:spPr>
            <a:xfrm>
              <a:off x="6019800" y="990600"/>
              <a:ext cx="3007850" cy="1905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61" name="Elipse 60"/>
            <p:cNvSpPr/>
            <p:nvPr/>
          </p:nvSpPr>
          <p:spPr>
            <a:xfrm>
              <a:off x="6114430" y="1387808"/>
              <a:ext cx="1259771" cy="5841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chemeClr val="tx1"/>
                  </a:solidFill>
                </a:rPr>
                <a:t>G1</a:t>
              </a:r>
            </a:p>
            <a:p>
              <a:pPr algn="ctr"/>
              <a:r>
                <a:rPr lang="pt-BR" sz="1400" b="1" dirty="0">
                  <a:solidFill>
                    <a:schemeClr val="tx1"/>
                  </a:solidFill>
                </a:rPr>
                <a:t>LV+LA</a:t>
              </a:r>
            </a:p>
          </p:txBody>
        </p:sp>
        <p:sp>
          <p:nvSpPr>
            <p:cNvPr id="62" name="Elipse 61"/>
            <p:cNvSpPr/>
            <p:nvPr/>
          </p:nvSpPr>
          <p:spPr>
            <a:xfrm>
              <a:off x="7701272" y="1971799"/>
              <a:ext cx="1168907" cy="427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G2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PV+PA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8" name="CaixaDeTexto 67"/>
          <p:cNvSpPr txBox="1"/>
          <p:nvPr/>
        </p:nvSpPr>
        <p:spPr>
          <a:xfrm>
            <a:off x="-108520" y="11663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Mapa </a:t>
            </a:r>
            <a:r>
              <a:rPr lang="pt-BR" sz="2400" b="1" i="1" dirty="0" err="1"/>
              <a:t>pedologico</a:t>
            </a:r>
            <a:endParaRPr lang="pt-BR" sz="2400" b="1" i="1" dirty="0"/>
          </a:p>
        </p:txBody>
      </p:sp>
      <p:sp>
        <p:nvSpPr>
          <p:cNvPr id="69" name="CaixaDeTexto 68"/>
          <p:cNvSpPr txBox="1"/>
          <p:nvPr/>
        </p:nvSpPr>
        <p:spPr>
          <a:xfrm>
            <a:off x="3203848" y="-57001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/>
              <a:t>Mapa Grupamento manejo </a:t>
            </a:r>
            <a:r>
              <a:rPr lang="pt-BR" sz="1400" b="1" i="1" dirty="0" err="1"/>
              <a:t>fisico</a:t>
            </a:r>
            <a:endParaRPr lang="pt-BR" sz="1400" b="1" i="1" dirty="0"/>
          </a:p>
        </p:txBody>
      </p:sp>
      <p:sp>
        <p:nvSpPr>
          <p:cNvPr id="70" name="CaixaDeTexto 69"/>
          <p:cNvSpPr txBox="1"/>
          <p:nvPr/>
        </p:nvSpPr>
        <p:spPr>
          <a:xfrm>
            <a:off x="6064696" y="-47129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/>
              <a:t>Mapa Grupamento manejo </a:t>
            </a:r>
            <a:r>
              <a:rPr lang="pt-BR" sz="1400" b="1" i="1" dirty="0" err="1"/>
              <a:t>quimico</a:t>
            </a:r>
            <a:endParaRPr lang="pt-BR" sz="1400" b="1" i="1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3635896" y="22048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/>
              <a:t>Manejo </a:t>
            </a:r>
            <a:r>
              <a:rPr lang="pt-BR" sz="1400" b="1" i="1" dirty="0" err="1"/>
              <a:t>fisico</a:t>
            </a:r>
            <a:endParaRPr lang="pt-BR" sz="1400" b="1" i="1" dirty="0"/>
          </a:p>
        </p:txBody>
      </p:sp>
      <p:sp>
        <p:nvSpPr>
          <p:cNvPr id="74" name="CaixaDeTexto 73"/>
          <p:cNvSpPr txBox="1"/>
          <p:nvPr/>
        </p:nvSpPr>
        <p:spPr>
          <a:xfrm>
            <a:off x="-55984" y="2564904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/>
              <a:t>Ambiente de </a:t>
            </a:r>
            <a:r>
              <a:rPr lang="pt-BR" sz="1400" b="1" i="1" dirty="0" err="1"/>
              <a:t>Producao</a:t>
            </a:r>
            <a:endParaRPr lang="pt-BR" sz="1400" b="1" i="1" dirty="0"/>
          </a:p>
        </p:txBody>
      </p:sp>
      <p:sp>
        <p:nvSpPr>
          <p:cNvPr id="75" name="Divisa 74"/>
          <p:cNvSpPr/>
          <p:nvPr/>
        </p:nvSpPr>
        <p:spPr>
          <a:xfrm rot="5400000">
            <a:off x="1208584" y="2183904"/>
            <a:ext cx="288031" cy="617984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6" name="CaixaDeTexto 75"/>
          <p:cNvSpPr txBox="1"/>
          <p:nvPr/>
        </p:nvSpPr>
        <p:spPr>
          <a:xfrm>
            <a:off x="35496" y="4777407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 err="1"/>
              <a:t>Alocacao</a:t>
            </a:r>
            <a:r>
              <a:rPr lang="pt-BR" sz="1400" b="1" i="1" dirty="0"/>
              <a:t> </a:t>
            </a:r>
            <a:r>
              <a:rPr lang="pt-BR" sz="1400" b="1" i="1" dirty="0" err="1"/>
              <a:t>varietal</a:t>
            </a:r>
            <a:endParaRPr lang="pt-BR" sz="1400" b="1" i="1" dirty="0"/>
          </a:p>
        </p:txBody>
      </p:sp>
      <p:sp>
        <p:nvSpPr>
          <p:cNvPr id="77" name="Divisa 76"/>
          <p:cNvSpPr/>
          <p:nvPr/>
        </p:nvSpPr>
        <p:spPr>
          <a:xfrm rot="5400000">
            <a:off x="1280592" y="4396407"/>
            <a:ext cx="288031" cy="617984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8" name="Grupo 20"/>
          <p:cNvGrpSpPr/>
          <p:nvPr/>
        </p:nvGrpSpPr>
        <p:grpSpPr>
          <a:xfrm>
            <a:off x="3616424" y="5085184"/>
            <a:ext cx="2520280" cy="1656184"/>
            <a:chOff x="2286000" y="685800"/>
            <a:chExt cx="5250766" cy="2514600"/>
          </a:xfrm>
        </p:grpSpPr>
        <p:sp>
          <p:nvSpPr>
            <p:cNvPr id="79" name="Retângulo 78"/>
            <p:cNvSpPr/>
            <p:nvPr/>
          </p:nvSpPr>
          <p:spPr>
            <a:xfrm>
              <a:off x="2286000" y="685800"/>
              <a:ext cx="5181600" cy="2514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80" name="Forma livre 79"/>
            <p:cNvSpPr/>
            <p:nvPr/>
          </p:nvSpPr>
          <p:spPr>
            <a:xfrm>
              <a:off x="2286000" y="685800"/>
              <a:ext cx="5250766" cy="2514600"/>
            </a:xfrm>
            <a:custGeom>
              <a:avLst/>
              <a:gdLst>
                <a:gd name="connsiteX0" fmla="*/ 5176911 w 5271868"/>
                <a:gd name="connsiteY0" fmla="*/ 24619 h 2514600"/>
                <a:gd name="connsiteX1" fmla="*/ 5078437 w 5271868"/>
                <a:gd name="connsiteY1" fmla="*/ 38687 h 2514600"/>
                <a:gd name="connsiteX2" fmla="*/ 3446584 w 5271868"/>
                <a:gd name="connsiteY2" fmla="*/ 404447 h 2514600"/>
                <a:gd name="connsiteX3" fmla="*/ 2630658 w 5271868"/>
                <a:gd name="connsiteY3" fmla="*/ 713936 h 2514600"/>
                <a:gd name="connsiteX4" fmla="*/ 1800664 w 5271868"/>
                <a:gd name="connsiteY4" fmla="*/ 1079696 h 2514600"/>
                <a:gd name="connsiteX5" fmla="*/ 1209821 w 5271868"/>
                <a:gd name="connsiteY5" fmla="*/ 1473591 h 2514600"/>
                <a:gd name="connsiteX6" fmla="*/ 576775 w 5271868"/>
                <a:gd name="connsiteY6" fmla="*/ 1937825 h 2514600"/>
                <a:gd name="connsiteX7" fmla="*/ 0 w 5271868"/>
                <a:gd name="connsiteY7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1868" h="2514600">
                  <a:moveTo>
                    <a:pt x="5176911" y="24619"/>
                  </a:moveTo>
                  <a:cubicBezTo>
                    <a:pt x="5271868" y="0"/>
                    <a:pt x="5078437" y="38687"/>
                    <a:pt x="5078437" y="38687"/>
                  </a:cubicBezTo>
                  <a:cubicBezTo>
                    <a:pt x="4790049" y="101992"/>
                    <a:pt x="3854547" y="291906"/>
                    <a:pt x="3446584" y="404447"/>
                  </a:cubicBezTo>
                  <a:cubicBezTo>
                    <a:pt x="3038621" y="516989"/>
                    <a:pt x="2904978" y="601394"/>
                    <a:pt x="2630658" y="713936"/>
                  </a:cubicBezTo>
                  <a:cubicBezTo>
                    <a:pt x="2356338" y="826478"/>
                    <a:pt x="2037470" y="953087"/>
                    <a:pt x="1800664" y="1079696"/>
                  </a:cubicBezTo>
                  <a:cubicBezTo>
                    <a:pt x="1563858" y="1206305"/>
                    <a:pt x="1413802" y="1330570"/>
                    <a:pt x="1209821" y="1473591"/>
                  </a:cubicBezTo>
                  <a:cubicBezTo>
                    <a:pt x="1005840" y="1616612"/>
                    <a:pt x="778412" y="1764324"/>
                    <a:pt x="576775" y="1937825"/>
                  </a:cubicBezTo>
                  <a:cubicBezTo>
                    <a:pt x="375138" y="2111326"/>
                    <a:pt x="187569" y="2312963"/>
                    <a:pt x="0" y="25146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81" name="Forma livre 80"/>
            <p:cNvSpPr/>
            <p:nvPr/>
          </p:nvSpPr>
          <p:spPr>
            <a:xfrm>
              <a:off x="4299452" y="1389888"/>
              <a:ext cx="736950" cy="1810512"/>
            </a:xfrm>
            <a:custGeom>
              <a:avLst/>
              <a:gdLst>
                <a:gd name="connsiteX0" fmla="*/ 365760 w 398585"/>
                <a:gd name="connsiteY0" fmla="*/ 0 h 1505243"/>
                <a:gd name="connsiteX1" fmla="*/ 365760 w 398585"/>
                <a:gd name="connsiteY1" fmla="*/ 379828 h 1505243"/>
                <a:gd name="connsiteX2" fmla="*/ 168812 w 398585"/>
                <a:gd name="connsiteY2" fmla="*/ 717453 h 1505243"/>
                <a:gd name="connsiteX3" fmla="*/ 56270 w 398585"/>
                <a:gd name="connsiteY3" fmla="*/ 1181687 h 1505243"/>
                <a:gd name="connsiteX4" fmla="*/ 0 w 398585"/>
                <a:gd name="connsiteY4" fmla="*/ 1505243 h 150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585" h="1505243">
                  <a:moveTo>
                    <a:pt x="365760" y="0"/>
                  </a:moveTo>
                  <a:cubicBezTo>
                    <a:pt x="382172" y="130126"/>
                    <a:pt x="398585" y="260253"/>
                    <a:pt x="365760" y="379828"/>
                  </a:cubicBezTo>
                  <a:cubicBezTo>
                    <a:pt x="332935" y="499403"/>
                    <a:pt x="220394" y="583810"/>
                    <a:pt x="168812" y="717453"/>
                  </a:cubicBezTo>
                  <a:cubicBezTo>
                    <a:pt x="117230" y="851096"/>
                    <a:pt x="84405" y="1050389"/>
                    <a:pt x="56270" y="1181687"/>
                  </a:cubicBezTo>
                  <a:cubicBezTo>
                    <a:pt x="28135" y="1312985"/>
                    <a:pt x="14067" y="1409114"/>
                    <a:pt x="0" y="15052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82" name="Forma livre 81"/>
            <p:cNvSpPr/>
            <p:nvPr/>
          </p:nvSpPr>
          <p:spPr>
            <a:xfrm>
              <a:off x="5219114" y="1252025"/>
              <a:ext cx="2250831" cy="1941341"/>
            </a:xfrm>
            <a:custGeom>
              <a:avLst/>
              <a:gdLst>
                <a:gd name="connsiteX0" fmla="*/ 0 w 2250831"/>
                <a:gd name="connsiteY0" fmla="*/ 0 h 1941341"/>
                <a:gd name="connsiteX1" fmla="*/ 492369 w 2250831"/>
                <a:gd name="connsiteY1" fmla="*/ 239150 h 1941341"/>
                <a:gd name="connsiteX2" fmla="*/ 689317 w 2250831"/>
                <a:gd name="connsiteY2" fmla="*/ 590843 h 1941341"/>
                <a:gd name="connsiteX3" fmla="*/ 1237957 w 2250831"/>
                <a:gd name="connsiteY3" fmla="*/ 1280160 h 1941341"/>
                <a:gd name="connsiteX4" fmla="*/ 1800664 w 2250831"/>
                <a:gd name="connsiteY4" fmla="*/ 1603717 h 1941341"/>
                <a:gd name="connsiteX5" fmla="*/ 2250831 w 2250831"/>
                <a:gd name="connsiteY5" fmla="*/ 1941341 h 19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831" h="1941341">
                  <a:moveTo>
                    <a:pt x="0" y="0"/>
                  </a:moveTo>
                  <a:cubicBezTo>
                    <a:pt x="188741" y="70338"/>
                    <a:pt x="377483" y="140676"/>
                    <a:pt x="492369" y="239150"/>
                  </a:cubicBezTo>
                  <a:cubicBezTo>
                    <a:pt x="607255" y="337624"/>
                    <a:pt x="565052" y="417341"/>
                    <a:pt x="689317" y="590843"/>
                  </a:cubicBezTo>
                  <a:cubicBezTo>
                    <a:pt x="813582" y="764345"/>
                    <a:pt x="1052733" y="1111348"/>
                    <a:pt x="1237957" y="1280160"/>
                  </a:cubicBezTo>
                  <a:cubicBezTo>
                    <a:pt x="1423182" y="1448972"/>
                    <a:pt x="1631852" y="1493520"/>
                    <a:pt x="1800664" y="1603717"/>
                  </a:cubicBezTo>
                  <a:cubicBezTo>
                    <a:pt x="1969476" y="1713914"/>
                    <a:pt x="2110153" y="1827627"/>
                    <a:pt x="2250831" y="1941341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83" name="Elipse 82"/>
            <p:cNvSpPr/>
            <p:nvPr/>
          </p:nvSpPr>
          <p:spPr>
            <a:xfrm>
              <a:off x="2661055" y="955221"/>
              <a:ext cx="1275186" cy="771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70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4" name="Elipse 83"/>
            <p:cNvSpPr/>
            <p:nvPr/>
          </p:nvSpPr>
          <p:spPr>
            <a:xfrm>
              <a:off x="6036547" y="1188720"/>
              <a:ext cx="1390765" cy="5638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85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5" name="Elipse 84"/>
            <p:cNvSpPr/>
            <p:nvPr/>
          </p:nvSpPr>
          <p:spPr>
            <a:xfrm>
              <a:off x="2901198" y="2338211"/>
              <a:ext cx="1375654" cy="7528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90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6" name="Elipse 85"/>
            <p:cNvSpPr/>
            <p:nvPr/>
          </p:nvSpPr>
          <p:spPr>
            <a:xfrm>
              <a:off x="4426874" y="2295144"/>
              <a:ext cx="2100306" cy="704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110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7" name="CaixaDeTexto 86"/>
          <p:cNvSpPr txBox="1"/>
          <p:nvPr/>
        </p:nvSpPr>
        <p:spPr>
          <a:xfrm>
            <a:off x="6156176" y="5589240"/>
            <a:ext cx="12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/>
              <a:t>Mapa</a:t>
            </a:r>
            <a:r>
              <a:rPr lang="en-US" sz="1400" b="1" i="1" dirty="0"/>
              <a:t> </a:t>
            </a:r>
          </a:p>
          <a:p>
            <a:pPr algn="ctr"/>
            <a:r>
              <a:rPr lang="en-US" sz="1400" b="1" i="1" dirty="0" err="1"/>
              <a:t>Produtividade</a:t>
            </a:r>
            <a:endParaRPr lang="pt-BR" sz="1400" b="1" i="1" dirty="0"/>
          </a:p>
        </p:txBody>
      </p:sp>
      <p:sp>
        <p:nvSpPr>
          <p:cNvPr id="88" name="Divisa 87"/>
          <p:cNvSpPr/>
          <p:nvPr/>
        </p:nvSpPr>
        <p:spPr>
          <a:xfrm>
            <a:off x="2792761" y="5475312"/>
            <a:ext cx="432046" cy="617984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9" name="Forma livre 88"/>
          <p:cNvSpPr/>
          <p:nvPr/>
        </p:nvSpPr>
        <p:spPr>
          <a:xfrm>
            <a:off x="4427984" y="1084420"/>
            <a:ext cx="288032" cy="904420"/>
          </a:xfrm>
          <a:custGeom>
            <a:avLst/>
            <a:gdLst>
              <a:gd name="connsiteX0" fmla="*/ 365760 w 398585"/>
              <a:gd name="connsiteY0" fmla="*/ 0 h 1505243"/>
              <a:gd name="connsiteX1" fmla="*/ 365760 w 398585"/>
              <a:gd name="connsiteY1" fmla="*/ 379828 h 1505243"/>
              <a:gd name="connsiteX2" fmla="*/ 168812 w 398585"/>
              <a:gd name="connsiteY2" fmla="*/ 717453 h 1505243"/>
              <a:gd name="connsiteX3" fmla="*/ 56270 w 398585"/>
              <a:gd name="connsiteY3" fmla="*/ 1181687 h 1505243"/>
              <a:gd name="connsiteX4" fmla="*/ 0 w 398585"/>
              <a:gd name="connsiteY4" fmla="*/ 1505243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585" h="1505243">
                <a:moveTo>
                  <a:pt x="365760" y="0"/>
                </a:moveTo>
                <a:cubicBezTo>
                  <a:pt x="382172" y="130126"/>
                  <a:pt x="398585" y="260253"/>
                  <a:pt x="365760" y="379828"/>
                </a:cubicBezTo>
                <a:cubicBezTo>
                  <a:pt x="332935" y="499403"/>
                  <a:pt x="220394" y="583810"/>
                  <a:pt x="168812" y="717453"/>
                </a:cubicBezTo>
                <a:cubicBezTo>
                  <a:pt x="117230" y="851096"/>
                  <a:pt x="84405" y="1050389"/>
                  <a:pt x="56270" y="1181687"/>
                </a:cubicBezTo>
                <a:cubicBezTo>
                  <a:pt x="28135" y="1312985"/>
                  <a:pt x="14067" y="1409114"/>
                  <a:pt x="0" y="150524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91" name="Forma livre 90"/>
          <p:cNvSpPr/>
          <p:nvPr/>
        </p:nvSpPr>
        <p:spPr>
          <a:xfrm>
            <a:off x="7884368" y="845343"/>
            <a:ext cx="1080120" cy="1080120"/>
          </a:xfrm>
          <a:custGeom>
            <a:avLst/>
            <a:gdLst>
              <a:gd name="connsiteX0" fmla="*/ 0 w 2250831"/>
              <a:gd name="connsiteY0" fmla="*/ 0 h 1941341"/>
              <a:gd name="connsiteX1" fmla="*/ 492369 w 2250831"/>
              <a:gd name="connsiteY1" fmla="*/ 239150 h 1941341"/>
              <a:gd name="connsiteX2" fmla="*/ 689317 w 2250831"/>
              <a:gd name="connsiteY2" fmla="*/ 590843 h 1941341"/>
              <a:gd name="connsiteX3" fmla="*/ 1237957 w 2250831"/>
              <a:gd name="connsiteY3" fmla="*/ 1280160 h 1941341"/>
              <a:gd name="connsiteX4" fmla="*/ 1800664 w 2250831"/>
              <a:gd name="connsiteY4" fmla="*/ 1603717 h 1941341"/>
              <a:gd name="connsiteX5" fmla="*/ 2250831 w 2250831"/>
              <a:gd name="connsiteY5" fmla="*/ 1941341 h 194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0831" h="1941341">
                <a:moveTo>
                  <a:pt x="0" y="0"/>
                </a:moveTo>
                <a:cubicBezTo>
                  <a:pt x="188741" y="70338"/>
                  <a:pt x="377483" y="140676"/>
                  <a:pt x="492369" y="239150"/>
                </a:cubicBezTo>
                <a:cubicBezTo>
                  <a:pt x="607255" y="337624"/>
                  <a:pt x="565052" y="417341"/>
                  <a:pt x="689317" y="590843"/>
                </a:cubicBezTo>
                <a:cubicBezTo>
                  <a:pt x="813582" y="764345"/>
                  <a:pt x="1052733" y="1111348"/>
                  <a:pt x="1237957" y="1280160"/>
                </a:cubicBezTo>
                <a:cubicBezTo>
                  <a:pt x="1423182" y="1448972"/>
                  <a:pt x="1631852" y="1493520"/>
                  <a:pt x="1800664" y="1603717"/>
                </a:cubicBezTo>
                <a:cubicBezTo>
                  <a:pt x="1969476" y="1713914"/>
                  <a:pt x="2110153" y="1827627"/>
                  <a:pt x="2250831" y="194134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3" name="Forma livre 92"/>
          <p:cNvSpPr/>
          <p:nvPr/>
        </p:nvSpPr>
        <p:spPr bwMode="auto">
          <a:xfrm>
            <a:off x="6210373" y="799098"/>
            <a:ext cx="1705970" cy="1104107"/>
          </a:xfrm>
          <a:custGeom>
            <a:avLst/>
            <a:gdLst>
              <a:gd name="connsiteX0" fmla="*/ 0 w 1705970"/>
              <a:gd name="connsiteY0" fmla="*/ 1104107 h 1104107"/>
              <a:gd name="connsiteX1" fmla="*/ 40943 w 1705970"/>
              <a:gd name="connsiteY1" fmla="*/ 1022221 h 1104107"/>
              <a:gd name="connsiteX2" fmla="*/ 81886 w 1705970"/>
              <a:gd name="connsiteY2" fmla="*/ 994925 h 1104107"/>
              <a:gd name="connsiteX3" fmla="*/ 177421 w 1705970"/>
              <a:gd name="connsiteY3" fmla="*/ 885743 h 1104107"/>
              <a:gd name="connsiteX4" fmla="*/ 191068 w 1705970"/>
              <a:gd name="connsiteY4" fmla="*/ 844800 h 1104107"/>
              <a:gd name="connsiteX5" fmla="*/ 272955 w 1705970"/>
              <a:gd name="connsiteY5" fmla="*/ 790209 h 1104107"/>
              <a:gd name="connsiteX6" fmla="*/ 354842 w 1705970"/>
              <a:gd name="connsiteY6" fmla="*/ 721970 h 1104107"/>
              <a:gd name="connsiteX7" fmla="*/ 464024 w 1705970"/>
              <a:gd name="connsiteY7" fmla="*/ 626435 h 1104107"/>
              <a:gd name="connsiteX8" fmla="*/ 586853 w 1705970"/>
              <a:gd name="connsiteY8" fmla="*/ 530901 h 1104107"/>
              <a:gd name="connsiteX9" fmla="*/ 668740 w 1705970"/>
              <a:gd name="connsiteY9" fmla="*/ 476310 h 1104107"/>
              <a:gd name="connsiteX10" fmla="*/ 791570 w 1705970"/>
              <a:gd name="connsiteY10" fmla="*/ 380776 h 1104107"/>
              <a:gd name="connsiteX11" fmla="*/ 832513 w 1705970"/>
              <a:gd name="connsiteY11" fmla="*/ 367128 h 1104107"/>
              <a:gd name="connsiteX12" fmla="*/ 900752 w 1705970"/>
              <a:gd name="connsiteY12" fmla="*/ 312537 h 1104107"/>
              <a:gd name="connsiteX13" fmla="*/ 941695 w 1705970"/>
              <a:gd name="connsiteY13" fmla="*/ 285241 h 1104107"/>
              <a:gd name="connsiteX14" fmla="*/ 1023582 w 1705970"/>
              <a:gd name="connsiteY14" fmla="*/ 257946 h 1104107"/>
              <a:gd name="connsiteX15" fmla="*/ 1064525 w 1705970"/>
              <a:gd name="connsiteY15" fmla="*/ 217003 h 1104107"/>
              <a:gd name="connsiteX16" fmla="*/ 1091821 w 1705970"/>
              <a:gd name="connsiteY16" fmla="*/ 176059 h 1104107"/>
              <a:gd name="connsiteX17" fmla="*/ 1173707 w 1705970"/>
              <a:gd name="connsiteY17" fmla="*/ 148764 h 1104107"/>
              <a:gd name="connsiteX18" fmla="*/ 1214650 w 1705970"/>
              <a:gd name="connsiteY18" fmla="*/ 121468 h 1104107"/>
              <a:gd name="connsiteX19" fmla="*/ 1296537 w 1705970"/>
              <a:gd name="connsiteY19" fmla="*/ 94173 h 1104107"/>
              <a:gd name="connsiteX20" fmla="*/ 1337480 w 1705970"/>
              <a:gd name="connsiteY20" fmla="*/ 80525 h 1104107"/>
              <a:gd name="connsiteX21" fmla="*/ 1460310 w 1705970"/>
              <a:gd name="connsiteY21" fmla="*/ 39582 h 1104107"/>
              <a:gd name="connsiteX22" fmla="*/ 1501253 w 1705970"/>
              <a:gd name="connsiteY22" fmla="*/ 25934 h 1104107"/>
              <a:gd name="connsiteX23" fmla="*/ 1569492 w 1705970"/>
              <a:gd name="connsiteY23" fmla="*/ 12286 h 1104107"/>
              <a:gd name="connsiteX24" fmla="*/ 1705970 w 1705970"/>
              <a:gd name="connsiteY24" fmla="*/ 53229 h 110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05970" h="1104107">
                <a:moveTo>
                  <a:pt x="0" y="1104107"/>
                </a:moveTo>
                <a:cubicBezTo>
                  <a:pt x="11100" y="1070805"/>
                  <a:pt x="14485" y="1048679"/>
                  <a:pt x="40943" y="1022221"/>
                </a:cubicBezTo>
                <a:cubicBezTo>
                  <a:pt x="52541" y="1010623"/>
                  <a:pt x="68238" y="1004024"/>
                  <a:pt x="81886" y="994925"/>
                </a:cubicBezTo>
                <a:cubicBezTo>
                  <a:pt x="145576" y="899390"/>
                  <a:pt x="109181" y="931235"/>
                  <a:pt x="177421" y="885743"/>
                </a:cubicBezTo>
                <a:cubicBezTo>
                  <a:pt x="181970" y="872095"/>
                  <a:pt x="180896" y="854972"/>
                  <a:pt x="191068" y="844800"/>
                </a:cubicBezTo>
                <a:cubicBezTo>
                  <a:pt x="214265" y="821603"/>
                  <a:pt x="249758" y="813406"/>
                  <a:pt x="272955" y="790209"/>
                </a:cubicBezTo>
                <a:cubicBezTo>
                  <a:pt x="325496" y="737666"/>
                  <a:pt x="297838" y="759971"/>
                  <a:pt x="354842" y="721970"/>
                </a:cubicBezTo>
                <a:cubicBezTo>
                  <a:pt x="432176" y="605965"/>
                  <a:pt x="304805" y="785654"/>
                  <a:pt x="464024" y="626435"/>
                </a:cubicBezTo>
                <a:cubicBezTo>
                  <a:pt x="528162" y="562297"/>
                  <a:pt x="488911" y="596195"/>
                  <a:pt x="586853" y="530901"/>
                </a:cubicBezTo>
                <a:cubicBezTo>
                  <a:pt x="586861" y="530896"/>
                  <a:pt x="668733" y="476317"/>
                  <a:pt x="668740" y="476310"/>
                </a:cubicBezTo>
                <a:cubicBezTo>
                  <a:pt x="704068" y="440982"/>
                  <a:pt x="742596" y="397101"/>
                  <a:pt x="791570" y="380776"/>
                </a:cubicBezTo>
                <a:lnTo>
                  <a:pt x="832513" y="367128"/>
                </a:lnTo>
                <a:cubicBezTo>
                  <a:pt x="878527" y="298108"/>
                  <a:pt x="834830" y="345499"/>
                  <a:pt x="900752" y="312537"/>
                </a:cubicBezTo>
                <a:cubicBezTo>
                  <a:pt x="915423" y="305201"/>
                  <a:pt x="926706" y="291903"/>
                  <a:pt x="941695" y="285241"/>
                </a:cubicBezTo>
                <a:cubicBezTo>
                  <a:pt x="967987" y="273556"/>
                  <a:pt x="1023582" y="257946"/>
                  <a:pt x="1023582" y="257946"/>
                </a:cubicBezTo>
                <a:cubicBezTo>
                  <a:pt x="1037230" y="244298"/>
                  <a:pt x="1052169" y="231830"/>
                  <a:pt x="1064525" y="217003"/>
                </a:cubicBezTo>
                <a:cubicBezTo>
                  <a:pt x="1075026" y="204402"/>
                  <a:pt x="1077911" y="184753"/>
                  <a:pt x="1091821" y="176059"/>
                </a:cubicBezTo>
                <a:cubicBezTo>
                  <a:pt x="1116219" y="160810"/>
                  <a:pt x="1149768" y="164724"/>
                  <a:pt x="1173707" y="148764"/>
                </a:cubicBezTo>
                <a:cubicBezTo>
                  <a:pt x="1187355" y="139665"/>
                  <a:pt x="1199661" y="128130"/>
                  <a:pt x="1214650" y="121468"/>
                </a:cubicBezTo>
                <a:cubicBezTo>
                  <a:pt x="1240942" y="109783"/>
                  <a:pt x="1269241" y="103271"/>
                  <a:pt x="1296537" y="94173"/>
                </a:cubicBezTo>
                <a:lnTo>
                  <a:pt x="1337480" y="80525"/>
                </a:lnTo>
                <a:lnTo>
                  <a:pt x="1460310" y="39582"/>
                </a:lnTo>
                <a:cubicBezTo>
                  <a:pt x="1473958" y="35033"/>
                  <a:pt x="1487146" y="28755"/>
                  <a:pt x="1501253" y="25934"/>
                </a:cubicBezTo>
                <a:lnTo>
                  <a:pt x="1569492" y="12286"/>
                </a:lnTo>
                <a:cubicBezTo>
                  <a:pt x="1691442" y="27530"/>
                  <a:pt x="1652739" y="0"/>
                  <a:pt x="1705970" y="53229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4" name="Forma livre 93"/>
          <p:cNvSpPr/>
          <p:nvPr/>
        </p:nvSpPr>
        <p:spPr bwMode="auto">
          <a:xfrm>
            <a:off x="4681182" y="335704"/>
            <a:ext cx="1378424" cy="777922"/>
          </a:xfrm>
          <a:custGeom>
            <a:avLst/>
            <a:gdLst>
              <a:gd name="connsiteX0" fmla="*/ 0 w 1378424"/>
              <a:gd name="connsiteY0" fmla="*/ 777922 h 777922"/>
              <a:gd name="connsiteX1" fmla="*/ 81887 w 1378424"/>
              <a:gd name="connsiteY1" fmla="*/ 723331 h 777922"/>
              <a:gd name="connsiteX2" fmla="*/ 95534 w 1378424"/>
              <a:gd name="connsiteY2" fmla="*/ 682388 h 777922"/>
              <a:gd name="connsiteX3" fmla="*/ 177421 w 1378424"/>
              <a:gd name="connsiteY3" fmla="*/ 627797 h 777922"/>
              <a:gd name="connsiteX4" fmla="*/ 232012 w 1378424"/>
              <a:gd name="connsiteY4" fmla="*/ 573206 h 777922"/>
              <a:gd name="connsiteX5" fmla="*/ 245660 w 1378424"/>
              <a:gd name="connsiteY5" fmla="*/ 532263 h 777922"/>
              <a:gd name="connsiteX6" fmla="*/ 368490 w 1378424"/>
              <a:gd name="connsiteY6" fmla="*/ 464024 h 777922"/>
              <a:gd name="connsiteX7" fmla="*/ 409433 w 1378424"/>
              <a:gd name="connsiteY7" fmla="*/ 423081 h 777922"/>
              <a:gd name="connsiteX8" fmla="*/ 491319 w 1378424"/>
              <a:gd name="connsiteY8" fmla="*/ 368489 h 777922"/>
              <a:gd name="connsiteX9" fmla="*/ 614149 w 1378424"/>
              <a:gd name="connsiteY9" fmla="*/ 286603 h 777922"/>
              <a:gd name="connsiteX10" fmla="*/ 655093 w 1378424"/>
              <a:gd name="connsiteY10" fmla="*/ 259307 h 777922"/>
              <a:gd name="connsiteX11" fmla="*/ 736979 w 1378424"/>
              <a:gd name="connsiteY11" fmla="*/ 232012 h 777922"/>
              <a:gd name="connsiteX12" fmla="*/ 750627 w 1378424"/>
              <a:gd name="connsiteY12" fmla="*/ 191069 h 777922"/>
              <a:gd name="connsiteX13" fmla="*/ 832514 w 1378424"/>
              <a:gd name="connsiteY13" fmla="*/ 163773 h 777922"/>
              <a:gd name="connsiteX14" fmla="*/ 873457 w 1378424"/>
              <a:gd name="connsiteY14" fmla="*/ 150125 h 777922"/>
              <a:gd name="connsiteX15" fmla="*/ 914400 w 1378424"/>
              <a:gd name="connsiteY15" fmla="*/ 136478 h 777922"/>
              <a:gd name="connsiteX16" fmla="*/ 955343 w 1378424"/>
              <a:gd name="connsiteY16" fmla="*/ 122830 h 777922"/>
              <a:gd name="connsiteX17" fmla="*/ 1023582 w 1378424"/>
              <a:gd name="connsiteY17" fmla="*/ 109182 h 777922"/>
              <a:gd name="connsiteX18" fmla="*/ 1105469 w 1378424"/>
              <a:gd name="connsiteY18" fmla="*/ 81887 h 777922"/>
              <a:gd name="connsiteX19" fmla="*/ 1269242 w 1378424"/>
              <a:gd name="connsiteY19" fmla="*/ 68239 h 777922"/>
              <a:gd name="connsiteX20" fmla="*/ 1351128 w 1378424"/>
              <a:gd name="connsiteY20" fmla="*/ 40943 h 777922"/>
              <a:gd name="connsiteX21" fmla="*/ 1378424 w 1378424"/>
              <a:gd name="connsiteY21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78424" h="777922">
                <a:moveTo>
                  <a:pt x="0" y="777922"/>
                </a:moveTo>
                <a:cubicBezTo>
                  <a:pt x="27296" y="759725"/>
                  <a:pt x="71514" y="754453"/>
                  <a:pt x="81887" y="723331"/>
                </a:cubicBezTo>
                <a:cubicBezTo>
                  <a:pt x="86436" y="709683"/>
                  <a:pt x="85362" y="692560"/>
                  <a:pt x="95534" y="682388"/>
                </a:cubicBezTo>
                <a:cubicBezTo>
                  <a:pt x="118731" y="659191"/>
                  <a:pt x="177421" y="627797"/>
                  <a:pt x="177421" y="627797"/>
                </a:cubicBezTo>
                <a:cubicBezTo>
                  <a:pt x="213816" y="518616"/>
                  <a:pt x="159224" y="645994"/>
                  <a:pt x="232012" y="573206"/>
                </a:cubicBezTo>
                <a:cubicBezTo>
                  <a:pt x="242184" y="563034"/>
                  <a:pt x="235488" y="542435"/>
                  <a:pt x="245660" y="532263"/>
                </a:cubicBezTo>
                <a:cubicBezTo>
                  <a:pt x="292589" y="485334"/>
                  <a:pt x="317004" y="481186"/>
                  <a:pt x="368490" y="464024"/>
                </a:cubicBezTo>
                <a:cubicBezTo>
                  <a:pt x="382138" y="450376"/>
                  <a:pt x="394198" y="434931"/>
                  <a:pt x="409433" y="423081"/>
                </a:cubicBezTo>
                <a:cubicBezTo>
                  <a:pt x="435328" y="402940"/>
                  <a:pt x="464023" y="386686"/>
                  <a:pt x="491319" y="368489"/>
                </a:cubicBezTo>
                <a:lnTo>
                  <a:pt x="614149" y="286603"/>
                </a:lnTo>
                <a:cubicBezTo>
                  <a:pt x="627797" y="277504"/>
                  <a:pt x="639532" y="264494"/>
                  <a:pt x="655093" y="259307"/>
                </a:cubicBezTo>
                <a:lnTo>
                  <a:pt x="736979" y="232012"/>
                </a:lnTo>
                <a:cubicBezTo>
                  <a:pt x="741528" y="218364"/>
                  <a:pt x="738921" y="199431"/>
                  <a:pt x="750627" y="191069"/>
                </a:cubicBezTo>
                <a:cubicBezTo>
                  <a:pt x="774040" y="174346"/>
                  <a:pt x="805218" y="172872"/>
                  <a:pt x="832514" y="163773"/>
                </a:cubicBezTo>
                <a:lnTo>
                  <a:pt x="873457" y="150125"/>
                </a:lnTo>
                <a:lnTo>
                  <a:pt x="914400" y="136478"/>
                </a:lnTo>
                <a:cubicBezTo>
                  <a:pt x="928048" y="131929"/>
                  <a:pt x="941236" y="125651"/>
                  <a:pt x="955343" y="122830"/>
                </a:cubicBezTo>
                <a:cubicBezTo>
                  <a:pt x="978089" y="118281"/>
                  <a:pt x="1001203" y="115285"/>
                  <a:pt x="1023582" y="109182"/>
                </a:cubicBezTo>
                <a:cubicBezTo>
                  <a:pt x="1051340" y="101612"/>
                  <a:pt x="1076796" y="84276"/>
                  <a:pt x="1105469" y="81887"/>
                </a:cubicBezTo>
                <a:lnTo>
                  <a:pt x="1269242" y="68239"/>
                </a:lnTo>
                <a:cubicBezTo>
                  <a:pt x="1296537" y="59140"/>
                  <a:pt x="1335168" y="64882"/>
                  <a:pt x="1351128" y="40943"/>
                </a:cubicBezTo>
                <a:lnTo>
                  <a:pt x="1378424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5" name="CaixaDeTexto 94"/>
          <p:cNvSpPr txBox="1"/>
          <p:nvPr/>
        </p:nvSpPr>
        <p:spPr>
          <a:xfrm>
            <a:off x="6516216" y="2257127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 err="1"/>
              <a:t>Avaliacao</a:t>
            </a:r>
            <a:r>
              <a:rPr lang="pt-BR" sz="1400" b="1" i="1" dirty="0"/>
              <a:t> </a:t>
            </a:r>
            <a:r>
              <a:rPr lang="pt-BR" sz="1400" b="1" i="1" dirty="0" err="1"/>
              <a:t>quimica</a:t>
            </a:r>
            <a:r>
              <a:rPr lang="pt-BR" sz="1400" b="1" i="1" dirty="0"/>
              <a:t> previa</a:t>
            </a:r>
          </a:p>
        </p:txBody>
      </p:sp>
      <p:sp>
        <p:nvSpPr>
          <p:cNvPr id="96" name="Divisa 95"/>
          <p:cNvSpPr/>
          <p:nvPr/>
        </p:nvSpPr>
        <p:spPr>
          <a:xfrm rot="5400000">
            <a:off x="7506076" y="1754564"/>
            <a:ext cx="288033" cy="756583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97" name="Picture 2" descr="D:\jd_10_2_2012\c1\cocal\cocal_2011\RELAT_C1_C2_entregues_01_03_2012\C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6106944"/>
            <a:ext cx="604242" cy="62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772816"/>
            <a:ext cx="535309" cy="50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20"/>
          <p:cNvGrpSpPr/>
          <p:nvPr/>
        </p:nvGrpSpPr>
        <p:grpSpPr>
          <a:xfrm>
            <a:off x="3184376" y="2872681"/>
            <a:ext cx="2520280" cy="1656184"/>
            <a:chOff x="2286000" y="685800"/>
            <a:chExt cx="5250766" cy="2514600"/>
          </a:xfrm>
        </p:grpSpPr>
        <p:sp>
          <p:nvSpPr>
            <p:cNvPr id="99" name="Retângulo 98"/>
            <p:cNvSpPr/>
            <p:nvPr/>
          </p:nvSpPr>
          <p:spPr>
            <a:xfrm>
              <a:off x="2286000" y="685800"/>
              <a:ext cx="5181600" cy="2514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n w="28575"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100" name="Forma livre 99"/>
            <p:cNvSpPr/>
            <p:nvPr/>
          </p:nvSpPr>
          <p:spPr>
            <a:xfrm>
              <a:off x="2286000" y="685800"/>
              <a:ext cx="5250766" cy="2514600"/>
            </a:xfrm>
            <a:custGeom>
              <a:avLst/>
              <a:gdLst>
                <a:gd name="connsiteX0" fmla="*/ 5176911 w 5271868"/>
                <a:gd name="connsiteY0" fmla="*/ 24619 h 2514600"/>
                <a:gd name="connsiteX1" fmla="*/ 5078437 w 5271868"/>
                <a:gd name="connsiteY1" fmla="*/ 38687 h 2514600"/>
                <a:gd name="connsiteX2" fmla="*/ 3446584 w 5271868"/>
                <a:gd name="connsiteY2" fmla="*/ 404447 h 2514600"/>
                <a:gd name="connsiteX3" fmla="*/ 2630658 w 5271868"/>
                <a:gd name="connsiteY3" fmla="*/ 713936 h 2514600"/>
                <a:gd name="connsiteX4" fmla="*/ 1800664 w 5271868"/>
                <a:gd name="connsiteY4" fmla="*/ 1079696 h 2514600"/>
                <a:gd name="connsiteX5" fmla="*/ 1209821 w 5271868"/>
                <a:gd name="connsiteY5" fmla="*/ 1473591 h 2514600"/>
                <a:gd name="connsiteX6" fmla="*/ 576775 w 5271868"/>
                <a:gd name="connsiteY6" fmla="*/ 1937825 h 2514600"/>
                <a:gd name="connsiteX7" fmla="*/ 0 w 5271868"/>
                <a:gd name="connsiteY7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1868" h="2514600">
                  <a:moveTo>
                    <a:pt x="5176911" y="24619"/>
                  </a:moveTo>
                  <a:cubicBezTo>
                    <a:pt x="5271868" y="0"/>
                    <a:pt x="5078437" y="38687"/>
                    <a:pt x="5078437" y="38687"/>
                  </a:cubicBezTo>
                  <a:cubicBezTo>
                    <a:pt x="4790049" y="101992"/>
                    <a:pt x="3854547" y="291906"/>
                    <a:pt x="3446584" y="404447"/>
                  </a:cubicBezTo>
                  <a:cubicBezTo>
                    <a:pt x="3038621" y="516989"/>
                    <a:pt x="2904978" y="601394"/>
                    <a:pt x="2630658" y="713936"/>
                  </a:cubicBezTo>
                  <a:cubicBezTo>
                    <a:pt x="2356338" y="826478"/>
                    <a:pt x="2037470" y="953087"/>
                    <a:pt x="1800664" y="1079696"/>
                  </a:cubicBezTo>
                  <a:cubicBezTo>
                    <a:pt x="1563858" y="1206305"/>
                    <a:pt x="1413802" y="1330570"/>
                    <a:pt x="1209821" y="1473591"/>
                  </a:cubicBezTo>
                  <a:cubicBezTo>
                    <a:pt x="1005840" y="1616612"/>
                    <a:pt x="778412" y="1764324"/>
                    <a:pt x="576775" y="1937825"/>
                  </a:cubicBezTo>
                  <a:cubicBezTo>
                    <a:pt x="375138" y="2111326"/>
                    <a:pt x="187569" y="2312963"/>
                    <a:pt x="0" y="25146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101" name="Forma livre 100"/>
            <p:cNvSpPr/>
            <p:nvPr/>
          </p:nvSpPr>
          <p:spPr>
            <a:xfrm>
              <a:off x="4299452" y="1389888"/>
              <a:ext cx="736950" cy="1810512"/>
            </a:xfrm>
            <a:custGeom>
              <a:avLst/>
              <a:gdLst>
                <a:gd name="connsiteX0" fmla="*/ 365760 w 398585"/>
                <a:gd name="connsiteY0" fmla="*/ 0 h 1505243"/>
                <a:gd name="connsiteX1" fmla="*/ 365760 w 398585"/>
                <a:gd name="connsiteY1" fmla="*/ 379828 h 1505243"/>
                <a:gd name="connsiteX2" fmla="*/ 168812 w 398585"/>
                <a:gd name="connsiteY2" fmla="*/ 717453 h 1505243"/>
                <a:gd name="connsiteX3" fmla="*/ 56270 w 398585"/>
                <a:gd name="connsiteY3" fmla="*/ 1181687 h 1505243"/>
                <a:gd name="connsiteX4" fmla="*/ 0 w 398585"/>
                <a:gd name="connsiteY4" fmla="*/ 1505243 h 150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585" h="1505243">
                  <a:moveTo>
                    <a:pt x="365760" y="0"/>
                  </a:moveTo>
                  <a:cubicBezTo>
                    <a:pt x="382172" y="130126"/>
                    <a:pt x="398585" y="260253"/>
                    <a:pt x="365760" y="379828"/>
                  </a:cubicBezTo>
                  <a:cubicBezTo>
                    <a:pt x="332935" y="499403"/>
                    <a:pt x="220394" y="583810"/>
                    <a:pt x="168812" y="717453"/>
                  </a:cubicBezTo>
                  <a:cubicBezTo>
                    <a:pt x="117230" y="851096"/>
                    <a:pt x="84405" y="1050389"/>
                    <a:pt x="56270" y="1181687"/>
                  </a:cubicBezTo>
                  <a:cubicBezTo>
                    <a:pt x="28135" y="1312985"/>
                    <a:pt x="14067" y="1409114"/>
                    <a:pt x="0" y="15052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102" name="Forma livre 101"/>
            <p:cNvSpPr/>
            <p:nvPr/>
          </p:nvSpPr>
          <p:spPr>
            <a:xfrm>
              <a:off x="5219114" y="1252025"/>
              <a:ext cx="2250831" cy="1941341"/>
            </a:xfrm>
            <a:custGeom>
              <a:avLst/>
              <a:gdLst>
                <a:gd name="connsiteX0" fmla="*/ 0 w 2250831"/>
                <a:gd name="connsiteY0" fmla="*/ 0 h 1941341"/>
                <a:gd name="connsiteX1" fmla="*/ 492369 w 2250831"/>
                <a:gd name="connsiteY1" fmla="*/ 239150 h 1941341"/>
                <a:gd name="connsiteX2" fmla="*/ 689317 w 2250831"/>
                <a:gd name="connsiteY2" fmla="*/ 590843 h 1941341"/>
                <a:gd name="connsiteX3" fmla="*/ 1237957 w 2250831"/>
                <a:gd name="connsiteY3" fmla="*/ 1280160 h 1941341"/>
                <a:gd name="connsiteX4" fmla="*/ 1800664 w 2250831"/>
                <a:gd name="connsiteY4" fmla="*/ 1603717 h 1941341"/>
                <a:gd name="connsiteX5" fmla="*/ 2250831 w 2250831"/>
                <a:gd name="connsiteY5" fmla="*/ 1941341 h 19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831" h="1941341">
                  <a:moveTo>
                    <a:pt x="0" y="0"/>
                  </a:moveTo>
                  <a:cubicBezTo>
                    <a:pt x="188741" y="70338"/>
                    <a:pt x="377483" y="140676"/>
                    <a:pt x="492369" y="239150"/>
                  </a:cubicBezTo>
                  <a:cubicBezTo>
                    <a:pt x="607255" y="337624"/>
                    <a:pt x="565052" y="417341"/>
                    <a:pt x="689317" y="590843"/>
                  </a:cubicBezTo>
                  <a:cubicBezTo>
                    <a:pt x="813582" y="764345"/>
                    <a:pt x="1052733" y="1111348"/>
                    <a:pt x="1237957" y="1280160"/>
                  </a:cubicBezTo>
                  <a:cubicBezTo>
                    <a:pt x="1423182" y="1448972"/>
                    <a:pt x="1631852" y="1493520"/>
                    <a:pt x="1800664" y="1603717"/>
                  </a:cubicBezTo>
                  <a:cubicBezTo>
                    <a:pt x="1969476" y="1713914"/>
                    <a:pt x="2110153" y="1827627"/>
                    <a:pt x="2250831" y="1941341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103" name="Elipse 102"/>
            <p:cNvSpPr/>
            <p:nvPr/>
          </p:nvSpPr>
          <p:spPr>
            <a:xfrm>
              <a:off x="2661055" y="955221"/>
              <a:ext cx="1275186" cy="771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-10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4" name="Elipse 103"/>
            <p:cNvSpPr/>
            <p:nvPr/>
          </p:nvSpPr>
          <p:spPr>
            <a:xfrm>
              <a:off x="6036547" y="1188720"/>
              <a:ext cx="1237680" cy="5638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-5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5" name="Elipse 104"/>
            <p:cNvSpPr/>
            <p:nvPr/>
          </p:nvSpPr>
          <p:spPr>
            <a:xfrm>
              <a:off x="3160674" y="2295144"/>
              <a:ext cx="1375654" cy="7528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-10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>
              <a:off x="4648845" y="2295144"/>
              <a:ext cx="1502792" cy="7040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+10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7" name="CaixaDeTexto 106"/>
          <p:cNvSpPr txBox="1"/>
          <p:nvPr/>
        </p:nvSpPr>
        <p:spPr>
          <a:xfrm>
            <a:off x="2968352" y="2564904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/>
              <a:t>Analise</a:t>
            </a:r>
            <a:r>
              <a:rPr lang="en-US" sz="1400" b="1" i="1" dirty="0"/>
              <a:t> </a:t>
            </a:r>
            <a:r>
              <a:rPr lang="en-US" sz="1400" b="1" i="1" dirty="0" err="1"/>
              <a:t>da</a:t>
            </a:r>
            <a:r>
              <a:rPr lang="en-US" sz="1400" b="1" i="1" dirty="0"/>
              <a:t> </a:t>
            </a:r>
            <a:r>
              <a:rPr lang="en-US" sz="1400" b="1" i="1" dirty="0" err="1"/>
              <a:t>Produtividade</a:t>
            </a:r>
            <a:endParaRPr lang="pt-BR" sz="1400" b="1" i="1" dirty="0"/>
          </a:p>
        </p:txBody>
      </p:sp>
      <p:sp>
        <p:nvSpPr>
          <p:cNvPr id="120" name="CaixaDeTexto 119"/>
          <p:cNvSpPr txBox="1"/>
          <p:nvPr/>
        </p:nvSpPr>
        <p:spPr>
          <a:xfrm>
            <a:off x="6588224" y="2979529"/>
            <a:ext cx="23042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 err="1"/>
              <a:t>Determinacao</a:t>
            </a:r>
            <a:r>
              <a:rPr lang="pt-BR" sz="1400" b="1" i="1" dirty="0"/>
              <a:t> do </a:t>
            </a:r>
            <a:r>
              <a:rPr lang="pt-BR" sz="1400" b="1" i="1" dirty="0" err="1"/>
              <a:t>metodo</a:t>
            </a:r>
            <a:r>
              <a:rPr lang="pt-BR" sz="1400" b="1" i="1" dirty="0"/>
              <a:t> de coleta solos e </a:t>
            </a:r>
            <a:r>
              <a:rPr lang="pt-BR" sz="1400" b="1" i="1" dirty="0" err="1"/>
              <a:t>aplicacao</a:t>
            </a:r>
            <a:r>
              <a:rPr lang="pt-BR" sz="1400" b="1" i="1" dirty="0"/>
              <a:t> fertilizantes</a:t>
            </a:r>
          </a:p>
          <a:p>
            <a:pPr algn="ctr"/>
            <a:r>
              <a:rPr lang="en-US" sz="1400" b="1" i="1" dirty="0"/>
              <a:t>(</a:t>
            </a:r>
            <a:r>
              <a:rPr lang="en-US" sz="1400" b="1" i="1" dirty="0" err="1"/>
              <a:t>imagem</a:t>
            </a:r>
            <a:r>
              <a:rPr lang="en-US" sz="1400" b="1" i="1" dirty="0"/>
              <a:t> </a:t>
            </a:r>
            <a:r>
              <a:rPr lang="en-US" sz="1400" b="1" i="1" dirty="0" err="1"/>
              <a:t>satelite+solo</a:t>
            </a:r>
            <a:r>
              <a:rPr lang="en-US" sz="1400" b="1" i="1" dirty="0"/>
              <a:t>)</a:t>
            </a:r>
          </a:p>
          <a:p>
            <a:pPr algn="ctr"/>
            <a:r>
              <a:rPr lang="en-US" sz="1400" b="1" i="1" dirty="0"/>
              <a:t>Grid </a:t>
            </a:r>
            <a:r>
              <a:rPr lang="en-US" sz="1400" b="1" i="1" dirty="0" err="1"/>
              <a:t>ou</a:t>
            </a:r>
            <a:r>
              <a:rPr lang="en-US" sz="1400" b="1" i="1" dirty="0"/>
              <a:t> </a:t>
            </a:r>
            <a:r>
              <a:rPr lang="en-US" sz="1400" b="1" i="1" dirty="0" err="1"/>
              <a:t>tradicional</a:t>
            </a:r>
            <a:endParaRPr lang="pt-BR" sz="1400" b="1" i="1" dirty="0"/>
          </a:p>
        </p:txBody>
      </p:sp>
      <p:sp>
        <p:nvSpPr>
          <p:cNvPr id="121" name="Divisa 120"/>
          <p:cNvSpPr/>
          <p:nvPr/>
        </p:nvSpPr>
        <p:spPr>
          <a:xfrm rot="5400000">
            <a:off x="7542579" y="2402636"/>
            <a:ext cx="288033" cy="756583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123" name="Conector de seta reta 122"/>
          <p:cNvCxnSpPr/>
          <p:nvPr/>
        </p:nvCxnSpPr>
        <p:spPr bwMode="auto">
          <a:xfrm>
            <a:off x="3203848" y="4869160"/>
            <a:ext cx="20959" cy="771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7" name="Conector de seta reta 126"/>
          <p:cNvCxnSpPr/>
          <p:nvPr/>
        </p:nvCxnSpPr>
        <p:spPr bwMode="auto">
          <a:xfrm flipH="1">
            <a:off x="3203849" y="4797152"/>
            <a:ext cx="4608511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3" name="Conector de seta reta 132"/>
          <p:cNvCxnSpPr>
            <a:stCxn id="120" idx="2"/>
          </p:cNvCxnSpPr>
          <p:nvPr/>
        </p:nvCxnSpPr>
        <p:spPr bwMode="auto">
          <a:xfrm>
            <a:off x="7740352" y="4149080"/>
            <a:ext cx="0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6" name="Divisa 135"/>
          <p:cNvSpPr/>
          <p:nvPr/>
        </p:nvSpPr>
        <p:spPr>
          <a:xfrm rot="16200000">
            <a:off x="4535996" y="4401108"/>
            <a:ext cx="504057" cy="864096"/>
          </a:xfrm>
          <a:prstGeom prst="chevron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37" name="Seta para baixo 136"/>
          <p:cNvSpPr/>
          <p:nvPr/>
        </p:nvSpPr>
        <p:spPr bwMode="auto">
          <a:xfrm>
            <a:off x="5580112" y="3573016"/>
            <a:ext cx="864096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8" name="CaixaDeTexto 137"/>
          <p:cNvSpPr txBox="1"/>
          <p:nvPr/>
        </p:nvSpPr>
        <p:spPr>
          <a:xfrm>
            <a:off x="5436096" y="4005064"/>
            <a:ext cx="12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ERROS?</a:t>
            </a:r>
            <a:endParaRPr lang="pt-BR" sz="1400" b="1" i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99592" y="-30322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B050"/>
                </a:solidFill>
              </a:rPr>
              <a:t>CONHECIMENTO DOS AMBIENTES DE PRODUÇÃO (AP)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28600" y="609600"/>
            <a:ext cx="3733800" cy="6172200"/>
            <a:chOff x="228600" y="533400"/>
            <a:chExt cx="3886200" cy="6172200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228600" y="990600"/>
              <a:ext cx="3886200" cy="5715000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§"/>
              </a:pPr>
              <a:r>
                <a:rPr lang="pt-BR" sz="2100" dirty="0"/>
                <a:t> Definição da época de plantio, colheita e manejo </a:t>
              </a:r>
              <a:r>
                <a:rPr lang="pt-BR" sz="2100" dirty="0" err="1"/>
                <a:t>varietal</a:t>
              </a:r>
              <a:r>
                <a:rPr lang="pt-BR" sz="2100" dirty="0"/>
                <a:t>;</a:t>
              </a:r>
            </a:p>
            <a:p>
              <a:pPr>
                <a:buFont typeface="Wingdings" pitchFamily="2" charset="2"/>
                <a:buChar char="§"/>
              </a:pPr>
              <a:endParaRPr lang="pt-BR" sz="2100" dirty="0"/>
            </a:p>
            <a:p>
              <a:pPr>
                <a:buFont typeface="Wingdings" pitchFamily="2" charset="2"/>
                <a:buChar char="§"/>
              </a:pPr>
              <a:r>
                <a:rPr lang="pt-BR" sz="2100" dirty="0"/>
                <a:t>Planejamento do custo de produção;</a:t>
              </a:r>
            </a:p>
            <a:p>
              <a:pPr>
                <a:buFont typeface="Wingdings" pitchFamily="2" charset="2"/>
                <a:buChar char="§"/>
              </a:pPr>
              <a:endParaRPr lang="pt-BR" sz="2100" dirty="0"/>
            </a:p>
            <a:p>
              <a:pPr>
                <a:buFont typeface="Wingdings" pitchFamily="2" charset="2"/>
                <a:buChar char="§"/>
              </a:pPr>
              <a:r>
                <a:rPr lang="pt-BR" sz="2100" dirty="0"/>
                <a:t>Custo da terra;</a:t>
              </a:r>
            </a:p>
            <a:p>
              <a:pPr>
                <a:buFont typeface="Wingdings" pitchFamily="2" charset="2"/>
                <a:buChar char="§"/>
              </a:pPr>
              <a:endParaRPr lang="pt-BR" sz="2100" dirty="0"/>
            </a:p>
            <a:p>
              <a:pPr>
                <a:buFont typeface="Wingdings" pitchFamily="2" charset="2"/>
                <a:buChar char="§"/>
              </a:pPr>
              <a:r>
                <a:rPr lang="pt-BR" sz="2100" dirty="0"/>
                <a:t>Planejamento das aplicações de insumos;</a:t>
              </a:r>
            </a:p>
            <a:p>
              <a:pPr>
                <a:buFont typeface="Wingdings" pitchFamily="2" charset="2"/>
                <a:buChar char="§"/>
              </a:pPr>
              <a:endParaRPr lang="pt-BR" sz="2100" dirty="0"/>
            </a:p>
            <a:p>
              <a:pPr>
                <a:buFont typeface="Wingdings" pitchFamily="2" charset="2"/>
                <a:buChar char="§"/>
              </a:pPr>
              <a:r>
                <a:rPr lang="pt-BR" sz="2100" dirty="0"/>
                <a:t>Estimativa de produção (produção potencial);</a:t>
              </a:r>
            </a:p>
            <a:p>
              <a:pPr>
                <a:buFont typeface="Wingdings" pitchFamily="2" charset="2"/>
                <a:buChar char="§"/>
              </a:pPr>
              <a:endParaRPr lang="pt-BR" sz="2100" dirty="0"/>
            </a:p>
            <a:p>
              <a:pPr>
                <a:buFont typeface="Wingdings" pitchFamily="2" charset="2"/>
                <a:buChar char="§"/>
              </a:pPr>
              <a:r>
                <a:rPr lang="pt-BR" sz="2100" dirty="0"/>
                <a:t>Escolha de terras para compra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219200" y="533400"/>
              <a:ext cx="1626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Vantagens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800600" y="609600"/>
            <a:ext cx="3733800" cy="6172200"/>
            <a:chOff x="4724400" y="533400"/>
            <a:chExt cx="3733800" cy="6172200"/>
          </a:xfrm>
        </p:grpSpPr>
        <p:sp>
          <p:nvSpPr>
            <p:cNvPr id="13" name="CaixaDeTexto 12"/>
            <p:cNvSpPr txBox="1"/>
            <p:nvPr/>
          </p:nvSpPr>
          <p:spPr>
            <a:xfrm>
              <a:off x="4953000" y="533400"/>
              <a:ext cx="3352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/>
                <a:t>Escolha inadequada do AP</a:t>
              </a:r>
            </a:p>
          </p:txBody>
        </p:sp>
        <p:sp>
          <p:nvSpPr>
            <p:cNvPr id="14" name="Retângulo de cantos arredondados 13"/>
            <p:cNvSpPr/>
            <p:nvPr/>
          </p:nvSpPr>
          <p:spPr>
            <a:xfrm>
              <a:off x="4724400" y="990600"/>
              <a:ext cx="3733800" cy="5715000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§"/>
              </a:pPr>
              <a:endParaRPr lang="pt-BR" sz="2100" dirty="0"/>
            </a:p>
            <a:p>
              <a:pPr>
                <a:buFont typeface="Wingdings" pitchFamily="2" charset="2"/>
                <a:buChar char="§"/>
              </a:pPr>
              <a:r>
                <a:rPr lang="pt-BR" sz="2200" dirty="0"/>
                <a:t>Erro no manejo de solo;</a:t>
              </a:r>
            </a:p>
            <a:p>
              <a:pPr>
                <a:buFont typeface="Wingdings" pitchFamily="2" charset="2"/>
                <a:buChar char="§"/>
              </a:pPr>
              <a:endParaRPr lang="pt-BR" sz="2200" dirty="0"/>
            </a:p>
            <a:p>
              <a:pPr>
                <a:buFont typeface="Wingdings" pitchFamily="2" charset="2"/>
                <a:buChar char="§"/>
              </a:pPr>
              <a:r>
                <a:rPr lang="pt-BR" sz="2200" dirty="0"/>
                <a:t>Ocorrência de compactação do solo;</a:t>
              </a:r>
            </a:p>
            <a:p>
              <a:pPr>
                <a:buFont typeface="Wingdings" pitchFamily="2" charset="2"/>
                <a:buChar char="§"/>
              </a:pPr>
              <a:endParaRPr lang="pt-BR" sz="2200" dirty="0"/>
            </a:p>
            <a:p>
              <a:pPr>
                <a:buFont typeface="Wingdings" pitchFamily="2" charset="2"/>
                <a:buChar char="§"/>
              </a:pPr>
              <a:r>
                <a:rPr lang="pt-BR" sz="2200" dirty="0"/>
                <a:t>Manejo de fertilizantes;</a:t>
              </a:r>
            </a:p>
            <a:p>
              <a:pPr>
                <a:buFont typeface="Wingdings" pitchFamily="2" charset="2"/>
                <a:buChar char="§"/>
              </a:pPr>
              <a:endParaRPr lang="pt-BR" sz="2200" dirty="0"/>
            </a:p>
            <a:p>
              <a:pPr>
                <a:buFont typeface="Wingdings" pitchFamily="2" charset="2"/>
                <a:buChar char="§"/>
              </a:pPr>
              <a:r>
                <a:rPr lang="pt-BR" sz="2200" dirty="0"/>
                <a:t>Falhas no plantio;</a:t>
              </a:r>
            </a:p>
            <a:p>
              <a:pPr>
                <a:buFont typeface="Wingdings" pitchFamily="2" charset="2"/>
                <a:buChar char="§"/>
              </a:pPr>
              <a:endParaRPr lang="pt-BR" sz="2200" dirty="0"/>
            </a:p>
            <a:p>
              <a:pPr>
                <a:buFont typeface="Wingdings" pitchFamily="2" charset="2"/>
                <a:buChar char="§"/>
              </a:pPr>
              <a:r>
                <a:rPr lang="pt-BR" sz="2200" dirty="0"/>
                <a:t>Erro na alocação </a:t>
              </a:r>
              <a:r>
                <a:rPr lang="pt-BR" sz="2200" dirty="0" err="1"/>
                <a:t>varietal</a:t>
              </a:r>
              <a:r>
                <a:rPr lang="pt-BR" sz="2200" dirty="0"/>
                <a:t>;</a:t>
              </a:r>
            </a:p>
            <a:p>
              <a:pPr>
                <a:buFont typeface="Wingdings" pitchFamily="2" charset="2"/>
                <a:buChar char="§"/>
              </a:pPr>
              <a:endParaRPr lang="pt-BR" sz="2200" dirty="0"/>
            </a:p>
            <a:p>
              <a:pPr>
                <a:buFont typeface="Wingdings" pitchFamily="2" charset="2"/>
                <a:buChar char="§"/>
              </a:pPr>
              <a:r>
                <a:rPr lang="pt-BR" sz="2200" dirty="0"/>
                <a:t>Problemas com erosão;</a:t>
              </a:r>
            </a:p>
            <a:p>
              <a:pPr>
                <a:buFont typeface="Wingdings" pitchFamily="2" charset="2"/>
                <a:buChar char="§"/>
              </a:pPr>
              <a:endParaRPr lang="pt-BR" sz="2200" dirty="0"/>
            </a:p>
            <a:p>
              <a:pPr>
                <a:buFont typeface="Wingdings" pitchFamily="2" charset="2"/>
                <a:buChar char="§"/>
              </a:pPr>
              <a:r>
                <a:rPr lang="pt-BR" sz="2200" dirty="0"/>
                <a:t>Não são consideras “manchas” de solo</a:t>
              </a:r>
            </a:p>
            <a:p>
              <a:pPr>
                <a:buFont typeface="Wingdings" pitchFamily="2" charset="2"/>
                <a:buChar char="§"/>
              </a:pPr>
              <a:endParaRPr lang="pt-BR" sz="2100" dirty="0"/>
            </a:p>
            <a:p>
              <a:pPr>
                <a:buFont typeface="Wingdings" pitchFamily="2" charset="2"/>
                <a:buChar char="§"/>
              </a:pPr>
              <a:endParaRPr lang="pt-BR" sz="2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8947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75688" cy="65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7154863" cy="719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to 4"/>
          <p:cNvCxnSpPr/>
          <p:nvPr/>
        </p:nvCxnSpPr>
        <p:spPr>
          <a:xfrm>
            <a:off x="3132138" y="3644900"/>
            <a:ext cx="287337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5622925" y="1916113"/>
            <a:ext cx="388938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5148263" y="620713"/>
            <a:ext cx="287337" cy="71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5364163" y="1412875"/>
            <a:ext cx="539750" cy="61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a livre 12"/>
          <p:cNvSpPr/>
          <p:nvPr/>
        </p:nvSpPr>
        <p:spPr>
          <a:xfrm rot="356636">
            <a:off x="4333875" y="207963"/>
            <a:ext cx="1755775" cy="581025"/>
          </a:xfrm>
          <a:custGeom>
            <a:avLst/>
            <a:gdLst>
              <a:gd name="connsiteX0" fmla="*/ 0 w 1755908"/>
              <a:gd name="connsiteY0" fmla="*/ 539646 h 581139"/>
              <a:gd name="connsiteX1" fmla="*/ 134912 w 1755908"/>
              <a:gd name="connsiteY1" fmla="*/ 554636 h 581139"/>
              <a:gd name="connsiteX2" fmla="*/ 194872 w 1755908"/>
              <a:gd name="connsiteY2" fmla="*/ 569626 h 581139"/>
              <a:gd name="connsiteX3" fmla="*/ 644577 w 1755908"/>
              <a:gd name="connsiteY3" fmla="*/ 554636 h 581139"/>
              <a:gd name="connsiteX4" fmla="*/ 749508 w 1755908"/>
              <a:gd name="connsiteY4" fmla="*/ 524656 h 581139"/>
              <a:gd name="connsiteX5" fmla="*/ 839449 w 1755908"/>
              <a:gd name="connsiteY5" fmla="*/ 494675 h 581139"/>
              <a:gd name="connsiteX6" fmla="*/ 974361 w 1755908"/>
              <a:gd name="connsiteY6" fmla="*/ 449705 h 581139"/>
              <a:gd name="connsiteX7" fmla="*/ 1109272 w 1755908"/>
              <a:gd name="connsiteY7" fmla="*/ 404734 h 581139"/>
              <a:gd name="connsiteX8" fmla="*/ 1154243 w 1755908"/>
              <a:gd name="connsiteY8" fmla="*/ 389744 h 581139"/>
              <a:gd name="connsiteX9" fmla="*/ 1199213 w 1755908"/>
              <a:gd name="connsiteY9" fmla="*/ 359764 h 581139"/>
              <a:gd name="connsiteX10" fmla="*/ 1259174 w 1755908"/>
              <a:gd name="connsiteY10" fmla="*/ 344774 h 581139"/>
              <a:gd name="connsiteX11" fmla="*/ 1304144 w 1755908"/>
              <a:gd name="connsiteY11" fmla="*/ 329783 h 581139"/>
              <a:gd name="connsiteX12" fmla="*/ 1379095 w 1755908"/>
              <a:gd name="connsiteY12" fmla="*/ 284813 h 581139"/>
              <a:gd name="connsiteX13" fmla="*/ 1469036 w 1755908"/>
              <a:gd name="connsiteY13" fmla="*/ 224852 h 581139"/>
              <a:gd name="connsiteX14" fmla="*/ 1603948 w 1755908"/>
              <a:gd name="connsiteY14" fmla="*/ 134911 h 581139"/>
              <a:gd name="connsiteX15" fmla="*/ 1648918 w 1755908"/>
              <a:gd name="connsiteY15" fmla="*/ 104931 h 581139"/>
              <a:gd name="connsiteX16" fmla="*/ 1693889 w 1755908"/>
              <a:gd name="connsiteY16" fmla="*/ 59960 h 581139"/>
              <a:gd name="connsiteX17" fmla="*/ 1753849 w 1755908"/>
              <a:gd name="connsiteY17" fmla="*/ 0 h 58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55908" h="581139">
                <a:moveTo>
                  <a:pt x="0" y="539646"/>
                </a:moveTo>
                <a:cubicBezTo>
                  <a:pt x="44971" y="544643"/>
                  <a:pt x="90191" y="547756"/>
                  <a:pt x="134912" y="554636"/>
                </a:cubicBezTo>
                <a:cubicBezTo>
                  <a:pt x="155274" y="557769"/>
                  <a:pt x="174270" y="569626"/>
                  <a:pt x="194872" y="569626"/>
                </a:cubicBezTo>
                <a:cubicBezTo>
                  <a:pt x="344857" y="569626"/>
                  <a:pt x="494675" y="559633"/>
                  <a:pt x="644577" y="554636"/>
                </a:cubicBezTo>
                <a:cubicBezTo>
                  <a:pt x="795750" y="504246"/>
                  <a:pt x="561233" y="581139"/>
                  <a:pt x="749508" y="524656"/>
                </a:cubicBezTo>
                <a:cubicBezTo>
                  <a:pt x="779777" y="515575"/>
                  <a:pt x="809469" y="504669"/>
                  <a:pt x="839449" y="494675"/>
                </a:cubicBezTo>
                <a:lnTo>
                  <a:pt x="974361" y="449705"/>
                </a:lnTo>
                <a:lnTo>
                  <a:pt x="1109272" y="404734"/>
                </a:lnTo>
                <a:lnTo>
                  <a:pt x="1154243" y="389744"/>
                </a:lnTo>
                <a:cubicBezTo>
                  <a:pt x="1169233" y="379751"/>
                  <a:pt x="1182654" y="366861"/>
                  <a:pt x="1199213" y="359764"/>
                </a:cubicBezTo>
                <a:cubicBezTo>
                  <a:pt x="1218149" y="351648"/>
                  <a:pt x="1239365" y="350434"/>
                  <a:pt x="1259174" y="344774"/>
                </a:cubicBezTo>
                <a:cubicBezTo>
                  <a:pt x="1274367" y="340433"/>
                  <a:pt x="1289154" y="334780"/>
                  <a:pt x="1304144" y="329783"/>
                </a:cubicBezTo>
                <a:cubicBezTo>
                  <a:pt x="1371408" y="262521"/>
                  <a:pt x="1291526" y="333463"/>
                  <a:pt x="1379095" y="284813"/>
                </a:cubicBezTo>
                <a:cubicBezTo>
                  <a:pt x="1410593" y="267314"/>
                  <a:pt x="1439056" y="244839"/>
                  <a:pt x="1469036" y="224852"/>
                </a:cubicBezTo>
                <a:lnTo>
                  <a:pt x="1603948" y="134911"/>
                </a:lnTo>
                <a:cubicBezTo>
                  <a:pt x="1618938" y="124918"/>
                  <a:pt x="1636179" y="117670"/>
                  <a:pt x="1648918" y="104931"/>
                </a:cubicBezTo>
                <a:cubicBezTo>
                  <a:pt x="1663908" y="89941"/>
                  <a:pt x="1677603" y="73532"/>
                  <a:pt x="1693889" y="59960"/>
                </a:cubicBezTo>
                <a:cubicBezTo>
                  <a:pt x="1755908" y="8278"/>
                  <a:pt x="1725994" y="55709"/>
                  <a:pt x="1753849" y="0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3222625" y="1268413"/>
            <a:ext cx="3387725" cy="330200"/>
          </a:xfrm>
          <a:custGeom>
            <a:avLst/>
            <a:gdLst>
              <a:gd name="connsiteX0" fmla="*/ 0 w 3387777"/>
              <a:gd name="connsiteY0" fmla="*/ 284813 h 329784"/>
              <a:gd name="connsiteX1" fmla="*/ 359764 w 3387777"/>
              <a:gd name="connsiteY1" fmla="*/ 299803 h 329784"/>
              <a:gd name="connsiteX2" fmla="*/ 404735 w 3387777"/>
              <a:gd name="connsiteY2" fmla="*/ 314794 h 329784"/>
              <a:gd name="connsiteX3" fmla="*/ 554636 w 3387777"/>
              <a:gd name="connsiteY3" fmla="*/ 329784 h 329784"/>
              <a:gd name="connsiteX4" fmla="*/ 1049312 w 3387777"/>
              <a:gd name="connsiteY4" fmla="*/ 314794 h 329784"/>
              <a:gd name="connsiteX5" fmla="*/ 1229194 w 3387777"/>
              <a:gd name="connsiteY5" fmla="*/ 284813 h 329784"/>
              <a:gd name="connsiteX6" fmla="*/ 1364105 w 3387777"/>
              <a:gd name="connsiteY6" fmla="*/ 269823 h 329784"/>
              <a:gd name="connsiteX7" fmla="*/ 1723869 w 3387777"/>
              <a:gd name="connsiteY7" fmla="*/ 239843 h 329784"/>
              <a:gd name="connsiteX8" fmla="*/ 1828800 w 3387777"/>
              <a:gd name="connsiteY8" fmla="*/ 224853 h 329784"/>
              <a:gd name="connsiteX9" fmla="*/ 2008682 w 3387777"/>
              <a:gd name="connsiteY9" fmla="*/ 209862 h 329784"/>
              <a:gd name="connsiteX10" fmla="*/ 2368446 w 3387777"/>
              <a:gd name="connsiteY10" fmla="*/ 194872 h 329784"/>
              <a:gd name="connsiteX11" fmla="*/ 2488367 w 3387777"/>
              <a:gd name="connsiteY11" fmla="*/ 179882 h 329784"/>
              <a:gd name="connsiteX12" fmla="*/ 2623279 w 3387777"/>
              <a:gd name="connsiteY12" fmla="*/ 164892 h 329784"/>
              <a:gd name="connsiteX13" fmla="*/ 2698230 w 3387777"/>
              <a:gd name="connsiteY13" fmla="*/ 149902 h 329784"/>
              <a:gd name="connsiteX14" fmla="*/ 2803161 w 3387777"/>
              <a:gd name="connsiteY14" fmla="*/ 134912 h 329784"/>
              <a:gd name="connsiteX15" fmla="*/ 2863122 w 3387777"/>
              <a:gd name="connsiteY15" fmla="*/ 119921 h 329784"/>
              <a:gd name="connsiteX16" fmla="*/ 3072984 w 3387777"/>
              <a:gd name="connsiteY16" fmla="*/ 89941 h 329784"/>
              <a:gd name="connsiteX17" fmla="*/ 3207895 w 3387777"/>
              <a:gd name="connsiteY17" fmla="*/ 44971 h 329784"/>
              <a:gd name="connsiteX18" fmla="*/ 3252866 w 3387777"/>
              <a:gd name="connsiteY18" fmla="*/ 29980 h 329784"/>
              <a:gd name="connsiteX19" fmla="*/ 3327817 w 3387777"/>
              <a:gd name="connsiteY19" fmla="*/ 14990 h 329784"/>
              <a:gd name="connsiteX20" fmla="*/ 3387777 w 3387777"/>
              <a:gd name="connsiteY20" fmla="*/ 0 h 32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7777" h="329784">
                <a:moveTo>
                  <a:pt x="0" y="284813"/>
                </a:moveTo>
                <a:cubicBezTo>
                  <a:pt x="119921" y="289810"/>
                  <a:pt x="240067" y="290936"/>
                  <a:pt x="359764" y="299803"/>
                </a:cubicBezTo>
                <a:cubicBezTo>
                  <a:pt x="375522" y="300970"/>
                  <a:pt x="389117" y="312391"/>
                  <a:pt x="404735" y="314794"/>
                </a:cubicBezTo>
                <a:cubicBezTo>
                  <a:pt x="454367" y="322430"/>
                  <a:pt x="504669" y="324787"/>
                  <a:pt x="554636" y="329784"/>
                </a:cubicBezTo>
                <a:lnTo>
                  <a:pt x="1049312" y="314794"/>
                </a:lnTo>
                <a:cubicBezTo>
                  <a:pt x="1265077" y="304269"/>
                  <a:pt x="1091590" y="305983"/>
                  <a:pt x="1229194" y="284813"/>
                </a:cubicBezTo>
                <a:cubicBezTo>
                  <a:pt x="1273915" y="277933"/>
                  <a:pt x="1319135" y="274820"/>
                  <a:pt x="1364105" y="269823"/>
                </a:cubicBezTo>
                <a:cubicBezTo>
                  <a:pt x="1530165" y="228309"/>
                  <a:pt x="1359648" y="266822"/>
                  <a:pt x="1723869" y="239843"/>
                </a:cubicBezTo>
                <a:cubicBezTo>
                  <a:pt x="1759105" y="237233"/>
                  <a:pt x="1793662" y="228552"/>
                  <a:pt x="1828800" y="224853"/>
                </a:cubicBezTo>
                <a:cubicBezTo>
                  <a:pt x="1888638" y="218554"/>
                  <a:pt x="1948606" y="213200"/>
                  <a:pt x="2008682" y="209862"/>
                </a:cubicBezTo>
                <a:cubicBezTo>
                  <a:pt x="2128523" y="203204"/>
                  <a:pt x="2248525" y="199869"/>
                  <a:pt x="2368446" y="194872"/>
                </a:cubicBezTo>
                <a:lnTo>
                  <a:pt x="2488367" y="179882"/>
                </a:lnTo>
                <a:cubicBezTo>
                  <a:pt x="2533304" y="174595"/>
                  <a:pt x="2578486" y="171291"/>
                  <a:pt x="2623279" y="164892"/>
                </a:cubicBezTo>
                <a:cubicBezTo>
                  <a:pt x="2648501" y="161289"/>
                  <a:pt x="2673098" y="154091"/>
                  <a:pt x="2698230" y="149902"/>
                </a:cubicBezTo>
                <a:cubicBezTo>
                  <a:pt x="2733081" y="144094"/>
                  <a:pt x="2768399" y="141233"/>
                  <a:pt x="2803161" y="134912"/>
                </a:cubicBezTo>
                <a:cubicBezTo>
                  <a:pt x="2823431" y="131226"/>
                  <a:pt x="2842759" y="123054"/>
                  <a:pt x="2863122" y="119921"/>
                </a:cubicBezTo>
                <a:cubicBezTo>
                  <a:pt x="2951326" y="106351"/>
                  <a:pt x="2994224" y="111421"/>
                  <a:pt x="3072984" y="89941"/>
                </a:cubicBezTo>
                <a:cubicBezTo>
                  <a:pt x="3072985" y="89941"/>
                  <a:pt x="3185409" y="52466"/>
                  <a:pt x="3207895" y="44971"/>
                </a:cubicBezTo>
                <a:cubicBezTo>
                  <a:pt x="3222885" y="39974"/>
                  <a:pt x="3237372" y="33079"/>
                  <a:pt x="3252866" y="29980"/>
                </a:cubicBezTo>
                <a:cubicBezTo>
                  <a:pt x="3277850" y="24983"/>
                  <a:pt x="3302945" y="20517"/>
                  <a:pt x="3327817" y="14990"/>
                </a:cubicBezTo>
                <a:cubicBezTo>
                  <a:pt x="3347928" y="10521"/>
                  <a:pt x="3387777" y="0"/>
                  <a:pt x="3387777" y="0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2847975" y="1804988"/>
            <a:ext cx="3567113" cy="1912937"/>
          </a:xfrm>
          <a:custGeom>
            <a:avLst/>
            <a:gdLst>
              <a:gd name="connsiteX0" fmla="*/ 0 w 3567659"/>
              <a:gd name="connsiteY0" fmla="*/ 1808301 h 1913232"/>
              <a:gd name="connsiteX1" fmla="*/ 134912 w 3567659"/>
              <a:gd name="connsiteY1" fmla="*/ 1823291 h 1913232"/>
              <a:gd name="connsiteX2" fmla="*/ 179882 w 3567659"/>
              <a:gd name="connsiteY2" fmla="*/ 1853271 h 1913232"/>
              <a:gd name="connsiteX3" fmla="*/ 284813 w 3567659"/>
              <a:gd name="connsiteY3" fmla="*/ 1868261 h 1913232"/>
              <a:gd name="connsiteX4" fmla="*/ 359764 w 3567659"/>
              <a:gd name="connsiteY4" fmla="*/ 1883251 h 1913232"/>
              <a:gd name="connsiteX5" fmla="*/ 614597 w 3567659"/>
              <a:gd name="connsiteY5" fmla="*/ 1913232 h 1913232"/>
              <a:gd name="connsiteX6" fmla="*/ 824459 w 3567659"/>
              <a:gd name="connsiteY6" fmla="*/ 1898241 h 1913232"/>
              <a:gd name="connsiteX7" fmla="*/ 914400 w 3567659"/>
              <a:gd name="connsiteY7" fmla="*/ 1868261 h 1913232"/>
              <a:gd name="connsiteX8" fmla="*/ 974361 w 3567659"/>
              <a:gd name="connsiteY8" fmla="*/ 1853271 h 1913232"/>
              <a:gd name="connsiteX9" fmla="*/ 1049312 w 3567659"/>
              <a:gd name="connsiteY9" fmla="*/ 1838281 h 1913232"/>
              <a:gd name="connsiteX10" fmla="*/ 1139253 w 3567659"/>
              <a:gd name="connsiteY10" fmla="*/ 1808301 h 1913232"/>
              <a:gd name="connsiteX11" fmla="*/ 1184223 w 3567659"/>
              <a:gd name="connsiteY11" fmla="*/ 1793310 h 1913232"/>
              <a:gd name="connsiteX12" fmla="*/ 1229194 w 3567659"/>
              <a:gd name="connsiteY12" fmla="*/ 1763330 h 1913232"/>
              <a:gd name="connsiteX13" fmla="*/ 1319135 w 3567659"/>
              <a:gd name="connsiteY13" fmla="*/ 1733350 h 1913232"/>
              <a:gd name="connsiteX14" fmla="*/ 1409076 w 3567659"/>
              <a:gd name="connsiteY14" fmla="*/ 1688379 h 1913232"/>
              <a:gd name="connsiteX15" fmla="*/ 1469036 w 3567659"/>
              <a:gd name="connsiteY15" fmla="*/ 1658399 h 1913232"/>
              <a:gd name="connsiteX16" fmla="*/ 1558977 w 3567659"/>
              <a:gd name="connsiteY16" fmla="*/ 1628419 h 1913232"/>
              <a:gd name="connsiteX17" fmla="*/ 1588958 w 3567659"/>
              <a:gd name="connsiteY17" fmla="*/ 1598438 h 1913232"/>
              <a:gd name="connsiteX18" fmla="*/ 1693889 w 3567659"/>
              <a:gd name="connsiteY18" fmla="*/ 1538478 h 1913232"/>
              <a:gd name="connsiteX19" fmla="*/ 1768839 w 3567659"/>
              <a:gd name="connsiteY19" fmla="*/ 1478517 h 1913232"/>
              <a:gd name="connsiteX20" fmla="*/ 1813810 w 3567659"/>
              <a:gd name="connsiteY20" fmla="*/ 1463527 h 1913232"/>
              <a:gd name="connsiteX21" fmla="*/ 1888761 w 3567659"/>
              <a:gd name="connsiteY21" fmla="*/ 1403566 h 1913232"/>
              <a:gd name="connsiteX22" fmla="*/ 1963712 w 3567659"/>
              <a:gd name="connsiteY22" fmla="*/ 1328615 h 1913232"/>
              <a:gd name="connsiteX23" fmla="*/ 2038662 w 3567659"/>
              <a:gd name="connsiteY23" fmla="*/ 1253664 h 1913232"/>
              <a:gd name="connsiteX24" fmla="*/ 2098623 w 3567659"/>
              <a:gd name="connsiteY24" fmla="*/ 1178714 h 1913232"/>
              <a:gd name="connsiteX25" fmla="*/ 2158584 w 3567659"/>
              <a:gd name="connsiteY25" fmla="*/ 1118753 h 1913232"/>
              <a:gd name="connsiteX26" fmla="*/ 2248525 w 3567659"/>
              <a:gd name="connsiteY26" fmla="*/ 998832 h 1913232"/>
              <a:gd name="connsiteX27" fmla="*/ 2308485 w 3567659"/>
              <a:gd name="connsiteY27" fmla="*/ 893901 h 1913232"/>
              <a:gd name="connsiteX28" fmla="*/ 2338466 w 3567659"/>
              <a:gd name="connsiteY28" fmla="*/ 848930 h 1913232"/>
              <a:gd name="connsiteX29" fmla="*/ 2353456 w 3567659"/>
              <a:gd name="connsiteY29" fmla="*/ 803960 h 1913232"/>
              <a:gd name="connsiteX30" fmla="*/ 2413417 w 3567659"/>
              <a:gd name="connsiteY30" fmla="*/ 743999 h 1913232"/>
              <a:gd name="connsiteX31" fmla="*/ 2458387 w 3567659"/>
              <a:gd name="connsiteY31" fmla="*/ 654058 h 1913232"/>
              <a:gd name="connsiteX32" fmla="*/ 2503358 w 3567659"/>
              <a:gd name="connsiteY32" fmla="*/ 579107 h 1913232"/>
              <a:gd name="connsiteX33" fmla="*/ 2548328 w 3567659"/>
              <a:gd name="connsiteY33" fmla="*/ 504156 h 1913232"/>
              <a:gd name="connsiteX34" fmla="*/ 2563318 w 3567659"/>
              <a:gd name="connsiteY34" fmla="*/ 459186 h 1913232"/>
              <a:gd name="connsiteX35" fmla="*/ 2638269 w 3567659"/>
              <a:gd name="connsiteY35" fmla="*/ 384235 h 1913232"/>
              <a:gd name="connsiteX36" fmla="*/ 2698230 w 3567659"/>
              <a:gd name="connsiteY36" fmla="*/ 309284 h 1913232"/>
              <a:gd name="connsiteX37" fmla="*/ 2728210 w 3567659"/>
              <a:gd name="connsiteY37" fmla="*/ 264314 h 1913232"/>
              <a:gd name="connsiteX38" fmla="*/ 2773180 w 3567659"/>
              <a:gd name="connsiteY38" fmla="*/ 249323 h 1913232"/>
              <a:gd name="connsiteX39" fmla="*/ 2848131 w 3567659"/>
              <a:gd name="connsiteY39" fmla="*/ 174373 h 1913232"/>
              <a:gd name="connsiteX40" fmla="*/ 2938072 w 3567659"/>
              <a:gd name="connsiteY40" fmla="*/ 144392 h 1913232"/>
              <a:gd name="connsiteX41" fmla="*/ 2983043 w 3567659"/>
              <a:gd name="connsiteY41" fmla="*/ 129402 h 1913232"/>
              <a:gd name="connsiteX42" fmla="*/ 3162925 w 3567659"/>
              <a:gd name="connsiteY42" fmla="*/ 114412 h 1913232"/>
              <a:gd name="connsiteX43" fmla="*/ 3297836 w 3567659"/>
              <a:gd name="connsiteY43" fmla="*/ 84432 h 1913232"/>
              <a:gd name="connsiteX44" fmla="*/ 3387777 w 3567659"/>
              <a:gd name="connsiteY44" fmla="*/ 54451 h 1913232"/>
              <a:gd name="connsiteX45" fmla="*/ 3432748 w 3567659"/>
              <a:gd name="connsiteY45" fmla="*/ 24471 h 1913232"/>
              <a:gd name="connsiteX46" fmla="*/ 3567659 w 3567659"/>
              <a:gd name="connsiteY46" fmla="*/ 9481 h 19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567659" h="1913232">
                <a:moveTo>
                  <a:pt x="0" y="1808301"/>
                </a:moveTo>
                <a:cubicBezTo>
                  <a:pt x="44971" y="1813298"/>
                  <a:pt x="91016" y="1812317"/>
                  <a:pt x="134912" y="1823291"/>
                </a:cubicBezTo>
                <a:cubicBezTo>
                  <a:pt x="152390" y="1827660"/>
                  <a:pt x="162626" y="1848094"/>
                  <a:pt x="179882" y="1853271"/>
                </a:cubicBezTo>
                <a:cubicBezTo>
                  <a:pt x="213724" y="1863424"/>
                  <a:pt x="249962" y="1862453"/>
                  <a:pt x="284813" y="1868261"/>
                </a:cubicBezTo>
                <a:cubicBezTo>
                  <a:pt x="309945" y="1872450"/>
                  <a:pt x="334582" y="1879377"/>
                  <a:pt x="359764" y="1883251"/>
                </a:cubicBezTo>
                <a:cubicBezTo>
                  <a:pt x="413313" y="1891489"/>
                  <a:pt x="564624" y="1907679"/>
                  <a:pt x="614597" y="1913232"/>
                </a:cubicBezTo>
                <a:cubicBezTo>
                  <a:pt x="684551" y="1908235"/>
                  <a:pt x="755103" y="1908645"/>
                  <a:pt x="824459" y="1898241"/>
                </a:cubicBezTo>
                <a:cubicBezTo>
                  <a:pt x="855711" y="1893553"/>
                  <a:pt x="883742" y="1875925"/>
                  <a:pt x="914400" y="1868261"/>
                </a:cubicBezTo>
                <a:cubicBezTo>
                  <a:pt x="934387" y="1863264"/>
                  <a:pt x="954249" y="1857740"/>
                  <a:pt x="974361" y="1853271"/>
                </a:cubicBezTo>
                <a:cubicBezTo>
                  <a:pt x="999233" y="1847744"/>
                  <a:pt x="1024731" y="1844985"/>
                  <a:pt x="1049312" y="1838281"/>
                </a:cubicBezTo>
                <a:cubicBezTo>
                  <a:pt x="1079801" y="1829966"/>
                  <a:pt x="1109273" y="1818295"/>
                  <a:pt x="1139253" y="1808301"/>
                </a:cubicBezTo>
                <a:cubicBezTo>
                  <a:pt x="1154243" y="1803304"/>
                  <a:pt x="1171076" y="1802075"/>
                  <a:pt x="1184223" y="1793310"/>
                </a:cubicBezTo>
                <a:cubicBezTo>
                  <a:pt x="1199213" y="1783317"/>
                  <a:pt x="1212731" y="1770647"/>
                  <a:pt x="1229194" y="1763330"/>
                </a:cubicBezTo>
                <a:cubicBezTo>
                  <a:pt x="1258072" y="1750495"/>
                  <a:pt x="1319135" y="1733350"/>
                  <a:pt x="1319135" y="1733350"/>
                </a:cubicBezTo>
                <a:cubicBezTo>
                  <a:pt x="1373790" y="1678693"/>
                  <a:pt x="1320670" y="1721531"/>
                  <a:pt x="1409076" y="1688379"/>
                </a:cubicBezTo>
                <a:cubicBezTo>
                  <a:pt x="1429999" y="1680533"/>
                  <a:pt x="1448288" y="1666698"/>
                  <a:pt x="1469036" y="1658399"/>
                </a:cubicBezTo>
                <a:cubicBezTo>
                  <a:pt x="1498378" y="1646662"/>
                  <a:pt x="1558977" y="1628419"/>
                  <a:pt x="1558977" y="1628419"/>
                </a:cubicBezTo>
                <a:cubicBezTo>
                  <a:pt x="1568971" y="1618425"/>
                  <a:pt x="1577922" y="1607267"/>
                  <a:pt x="1588958" y="1598438"/>
                </a:cubicBezTo>
                <a:cubicBezTo>
                  <a:pt x="1624271" y="1570187"/>
                  <a:pt x="1652854" y="1558995"/>
                  <a:pt x="1693889" y="1538478"/>
                </a:cubicBezTo>
                <a:cubicBezTo>
                  <a:pt x="1721774" y="1510592"/>
                  <a:pt x="1731019" y="1497427"/>
                  <a:pt x="1768839" y="1478517"/>
                </a:cubicBezTo>
                <a:cubicBezTo>
                  <a:pt x="1782972" y="1471451"/>
                  <a:pt x="1798820" y="1468524"/>
                  <a:pt x="1813810" y="1463527"/>
                </a:cubicBezTo>
                <a:cubicBezTo>
                  <a:pt x="1930680" y="1346653"/>
                  <a:pt x="1737506" y="1535913"/>
                  <a:pt x="1888761" y="1403566"/>
                </a:cubicBezTo>
                <a:cubicBezTo>
                  <a:pt x="1915351" y="1380300"/>
                  <a:pt x="1938728" y="1353599"/>
                  <a:pt x="1963712" y="1328615"/>
                </a:cubicBezTo>
                <a:lnTo>
                  <a:pt x="2038662" y="1253664"/>
                </a:lnTo>
                <a:cubicBezTo>
                  <a:pt x="2140729" y="1151597"/>
                  <a:pt x="1985152" y="1311096"/>
                  <a:pt x="2098623" y="1178714"/>
                </a:cubicBezTo>
                <a:cubicBezTo>
                  <a:pt x="2117018" y="1157253"/>
                  <a:pt x="2158584" y="1118753"/>
                  <a:pt x="2158584" y="1118753"/>
                </a:cubicBezTo>
                <a:cubicBezTo>
                  <a:pt x="2197586" y="1001743"/>
                  <a:pt x="2133691" y="1171087"/>
                  <a:pt x="2248525" y="998832"/>
                </a:cubicBezTo>
                <a:cubicBezTo>
                  <a:pt x="2321574" y="889256"/>
                  <a:pt x="2232402" y="1027045"/>
                  <a:pt x="2308485" y="893901"/>
                </a:cubicBezTo>
                <a:cubicBezTo>
                  <a:pt x="2317424" y="878259"/>
                  <a:pt x="2328472" y="863920"/>
                  <a:pt x="2338466" y="848930"/>
                </a:cubicBezTo>
                <a:cubicBezTo>
                  <a:pt x="2343463" y="833940"/>
                  <a:pt x="2344272" y="816818"/>
                  <a:pt x="2353456" y="803960"/>
                </a:cubicBezTo>
                <a:cubicBezTo>
                  <a:pt x="2369885" y="780959"/>
                  <a:pt x="2413417" y="743999"/>
                  <a:pt x="2413417" y="743999"/>
                </a:cubicBezTo>
                <a:cubicBezTo>
                  <a:pt x="2451095" y="630962"/>
                  <a:pt x="2400270" y="770294"/>
                  <a:pt x="2458387" y="654058"/>
                </a:cubicBezTo>
                <a:cubicBezTo>
                  <a:pt x="2497305" y="576221"/>
                  <a:pt x="2444799" y="637664"/>
                  <a:pt x="2503358" y="579107"/>
                </a:cubicBezTo>
                <a:cubicBezTo>
                  <a:pt x="2545822" y="451715"/>
                  <a:pt x="2486599" y="607039"/>
                  <a:pt x="2548328" y="504156"/>
                </a:cubicBezTo>
                <a:cubicBezTo>
                  <a:pt x="2556457" y="490607"/>
                  <a:pt x="2553837" y="471827"/>
                  <a:pt x="2563318" y="459186"/>
                </a:cubicBezTo>
                <a:cubicBezTo>
                  <a:pt x="2584517" y="430920"/>
                  <a:pt x="2618671" y="413633"/>
                  <a:pt x="2638269" y="384235"/>
                </a:cubicBezTo>
                <a:cubicBezTo>
                  <a:pt x="2730537" y="245829"/>
                  <a:pt x="2612796" y="416074"/>
                  <a:pt x="2698230" y="309284"/>
                </a:cubicBezTo>
                <a:cubicBezTo>
                  <a:pt x="2709484" y="295216"/>
                  <a:pt x="2714142" y="275568"/>
                  <a:pt x="2728210" y="264314"/>
                </a:cubicBezTo>
                <a:cubicBezTo>
                  <a:pt x="2740548" y="254443"/>
                  <a:pt x="2758190" y="254320"/>
                  <a:pt x="2773180" y="249323"/>
                </a:cubicBezTo>
                <a:cubicBezTo>
                  <a:pt x="2798164" y="224340"/>
                  <a:pt x="2814612" y="185546"/>
                  <a:pt x="2848131" y="174373"/>
                </a:cubicBezTo>
                <a:lnTo>
                  <a:pt x="2938072" y="144392"/>
                </a:lnTo>
                <a:cubicBezTo>
                  <a:pt x="2953062" y="139395"/>
                  <a:pt x="2967296" y="130714"/>
                  <a:pt x="2983043" y="129402"/>
                </a:cubicBezTo>
                <a:lnTo>
                  <a:pt x="3162925" y="114412"/>
                </a:lnTo>
                <a:cubicBezTo>
                  <a:pt x="3205716" y="105854"/>
                  <a:pt x="3255498" y="97134"/>
                  <a:pt x="3297836" y="84432"/>
                </a:cubicBezTo>
                <a:cubicBezTo>
                  <a:pt x="3328105" y="75351"/>
                  <a:pt x="3361482" y="71980"/>
                  <a:pt x="3387777" y="54451"/>
                </a:cubicBezTo>
                <a:cubicBezTo>
                  <a:pt x="3402767" y="44458"/>
                  <a:pt x="3416634" y="32528"/>
                  <a:pt x="3432748" y="24471"/>
                </a:cubicBezTo>
                <a:cubicBezTo>
                  <a:pt x="3481690" y="0"/>
                  <a:pt x="3508346" y="9481"/>
                  <a:pt x="3567659" y="9481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>
            <a:off x="2916238" y="4221163"/>
            <a:ext cx="3603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3902075" y="5678488"/>
            <a:ext cx="238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a livre 20"/>
          <p:cNvSpPr/>
          <p:nvPr/>
        </p:nvSpPr>
        <p:spPr>
          <a:xfrm rot="21391943">
            <a:off x="1903413" y="4179888"/>
            <a:ext cx="2552700" cy="1549400"/>
          </a:xfrm>
          <a:custGeom>
            <a:avLst/>
            <a:gdLst>
              <a:gd name="connsiteX0" fmla="*/ 0 w 2552485"/>
              <a:gd name="connsiteY0" fmla="*/ 434715 h 1573968"/>
              <a:gd name="connsiteX1" fmla="*/ 44971 w 2552485"/>
              <a:gd name="connsiteY1" fmla="*/ 419725 h 1573968"/>
              <a:gd name="connsiteX2" fmla="*/ 134912 w 2552485"/>
              <a:gd name="connsiteY2" fmla="*/ 359764 h 1573968"/>
              <a:gd name="connsiteX3" fmla="*/ 224853 w 2552485"/>
              <a:gd name="connsiteY3" fmla="*/ 329784 h 1573968"/>
              <a:gd name="connsiteX4" fmla="*/ 269823 w 2552485"/>
              <a:gd name="connsiteY4" fmla="*/ 299804 h 1573968"/>
              <a:gd name="connsiteX5" fmla="*/ 314794 w 2552485"/>
              <a:gd name="connsiteY5" fmla="*/ 284814 h 1573968"/>
              <a:gd name="connsiteX6" fmla="*/ 389745 w 2552485"/>
              <a:gd name="connsiteY6" fmla="*/ 239843 h 1573968"/>
              <a:gd name="connsiteX7" fmla="*/ 479686 w 2552485"/>
              <a:gd name="connsiteY7" fmla="*/ 194873 h 1573968"/>
              <a:gd name="connsiteX8" fmla="*/ 569627 w 2552485"/>
              <a:gd name="connsiteY8" fmla="*/ 149902 h 1573968"/>
              <a:gd name="connsiteX9" fmla="*/ 704538 w 2552485"/>
              <a:gd name="connsiteY9" fmla="*/ 74951 h 1573968"/>
              <a:gd name="connsiteX10" fmla="*/ 809469 w 2552485"/>
              <a:gd name="connsiteY10" fmla="*/ 29981 h 1573968"/>
              <a:gd name="connsiteX11" fmla="*/ 989351 w 2552485"/>
              <a:gd name="connsiteY11" fmla="*/ 0 h 1573968"/>
              <a:gd name="connsiteX12" fmla="*/ 1304145 w 2552485"/>
              <a:gd name="connsiteY12" fmla="*/ 14991 h 1573968"/>
              <a:gd name="connsiteX13" fmla="*/ 1409076 w 2552485"/>
              <a:gd name="connsiteY13" fmla="*/ 44971 h 1573968"/>
              <a:gd name="connsiteX14" fmla="*/ 1528997 w 2552485"/>
              <a:gd name="connsiteY14" fmla="*/ 149902 h 1573968"/>
              <a:gd name="connsiteX15" fmla="*/ 1588958 w 2552485"/>
              <a:gd name="connsiteY15" fmla="*/ 239843 h 1573968"/>
              <a:gd name="connsiteX16" fmla="*/ 1603948 w 2552485"/>
              <a:gd name="connsiteY16" fmla="*/ 284814 h 1573968"/>
              <a:gd name="connsiteX17" fmla="*/ 1633928 w 2552485"/>
              <a:gd name="connsiteY17" fmla="*/ 389745 h 1573968"/>
              <a:gd name="connsiteX18" fmla="*/ 1648918 w 2552485"/>
              <a:gd name="connsiteY18" fmla="*/ 509666 h 1573968"/>
              <a:gd name="connsiteX19" fmla="*/ 1678899 w 2552485"/>
              <a:gd name="connsiteY19" fmla="*/ 719528 h 1573968"/>
              <a:gd name="connsiteX20" fmla="*/ 1708879 w 2552485"/>
              <a:gd name="connsiteY20" fmla="*/ 884420 h 1573968"/>
              <a:gd name="connsiteX21" fmla="*/ 1723869 w 2552485"/>
              <a:gd name="connsiteY21" fmla="*/ 959371 h 1573968"/>
              <a:gd name="connsiteX22" fmla="*/ 1753850 w 2552485"/>
              <a:gd name="connsiteY22" fmla="*/ 1049312 h 1573968"/>
              <a:gd name="connsiteX23" fmla="*/ 1768840 w 2552485"/>
              <a:gd name="connsiteY23" fmla="*/ 1094282 h 1573968"/>
              <a:gd name="connsiteX24" fmla="*/ 1783830 w 2552485"/>
              <a:gd name="connsiteY24" fmla="*/ 1139253 h 1573968"/>
              <a:gd name="connsiteX25" fmla="*/ 1813810 w 2552485"/>
              <a:gd name="connsiteY25" fmla="*/ 1259174 h 1573968"/>
              <a:gd name="connsiteX26" fmla="*/ 1828800 w 2552485"/>
              <a:gd name="connsiteY26" fmla="*/ 1334125 h 1573968"/>
              <a:gd name="connsiteX27" fmla="*/ 1858781 w 2552485"/>
              <a:gd name="connsiteY27" fmla="*/ 1424066 h 1573968"/>
              <a:gd name="connsiteX28" fmla="*/ 1888761 w 2552485"/>
              <a:gd name="connsiteY28" fmla="*/ 1469036 h 1573968"/>
              <a:gd name="connsiteX29" fmla="*/ 1993692 w 2552485"/>
              <a:gd name="connsiteY29" fmla="*/ 1558977 h 1573968"/>
              <a:gd name="connsiteX30" fmla="*/ 2038663 w 2552485"/>
              <a:gd name="connsiteY30" fmla="*/ 1573968 h 1573968"/>
              <a:gd name="connsiteX31" fmla="*/ 2383436 w 2552485"/>
              <a:gd name="connsiteY31" fmla="*/ 1558977 h 1573968"/>
              <a:gd name="connsiteX32" fmla="*/ 2473377 w 2552485"/>
              <a:gd name="connsiteY32" fmla="*/ 1528997 h 1573968"/>
              <a:gd name="connsiteX33" fmla="*/ 2503358 w 2552485"/>
              <a:gd name="connsiteY33" fmla="*/ 1499017 h 1573968"/>
              <a:gd name="connsiteX34" fmla="*/ 2548328 w 2552485"/>
              <a:gd name="connsiteY34" fmla="*/ 1454046 h 157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52485" h="1573968">
                <a:moveTo>
                  <a:pt x="0" y="434715"/>
                </a:moveTo>
                <a:cubicBezTo>
                  <a:pt x="14990" y="429718"/>
                  <a:pt x="31158" y="427399"/>
                  <a:pt x="44971" y="419725"/>
                </a:cubicBezTo>
                <a:cubicBezTo>
                  <a:pt x="76469" y="402226"/>
                  <a:pt x="100729" y="371158"/>
                  <a:pt x="134912" y="359764"/>
                </a:cubicBezTo>
                <a:lnTo>
                  <a:pt x="224853" y="329784"/>
                </a:lnTo>
                <a:cubicBezTo>
                  <a:pt x="239843" y="319791"/>
                  <a:pt x="253709" y="307861"/>
                  <a:pt x="269823" y="299804"/>
                </a:cubicBezTo>
                <a:cubicBezTo>
                  <a:pt x="283956" y="292738"/>
                  <a:pt x="301245" y="292944"/>
                  <a:pt x="314794" y="284814"/>
                </a:cubicBezTo>
                <a:cubicBezTo>
                  <a:pt x="417678" y="223083"/>
                  <a:pt x="262349" y="282307"/>
                  <a:pt x="389745" y="239843"/>
                </a:cubicBezTo>
                <a:cubicBezTo>
                  <a:pt x="518631" y="153919"/>
                  <a:pt x="355555" y="256939"/>
                  <a:pt x="479686" y="194873"/>
                </a:cubicBezTo>
                <a:cubicBezTo>
                  <a:pt x="595922" y="136754"/>
                  <a:pt x="456591" y="187580"/>
                  <a:pt x="569627" y="149902"/>
                </a:cubicBezTo>
                <a:cubicBezTo>
                  <a:pt x="744909" y="33047"/>
                  <a:pt x="593726" y="122441"/>
                  <a:pt x="704538" y="74951"/>
                </a:cubicBezTo>
                <a:cubicBezTo>
                  <a:pt x="764596" y="49212"/>
                  <a:pt x="753224" y="44042"/>
                  <a:pt x="809469" y="29981"/>
                </a:cubicBezTo>
                <a:cubicBezTo>
                  <a:pt x="867915" y="15370"/>
                  <a:pt x="930131" y="8461"/>
                  <a:pt x="989351" y="0"/>
                </a:cubicBezTo>
                <a:cubicBezTo>
                  <a:pt x="1094282" y="4997"/>
                  <a:pt x="1199429" y="6614"/>
                  <a:pt x="1304145" y="14991"/>
                </a:cubicBezTo>
                <a:cubicBezTo>
                  <a:pt x="1328910" y="16972"/>
                  <a:pt x="1383312" y="36383"/>
                  <a:pt x="1409076" y="44971"/>
                </a:cubicBezTo>
                <a:cubicBezTo>
                  <a:pt x="1496766" y="132661"/>
                  <a:pt x="1454629" y="100323"/>
                  <a:pt x="1528997" y="149902"/>
                </a:cubicBezTo>
                <a:cubicBezTo>
                  <a:pt x="1548984" y="179882"/>
                  <a:pt x="1577564" y="205660"/>
                  <a:pt x="1588958" y="239843"/>
                </a:cubicBezTo>
                <a:cubicBezTo>
                  <a:pt x="1593955" y="254833"/>
                  <a:pt x="1599607" y="269621"/>
                  <a:pt x="1603948" y="284814"/>
                </a:cubicBezTo>
                <a:cubicBezTo>
                  <a:pt x="1641593" y="416572"/>
                  <a:pt x="1597987" y="281919"/>
                  <a:pt x="1633928" y="389745"/>
                </a:cubicBezTo>
                <a:cubicBezTo>
                  <a:pt x="1638925" y="429719"/>
                  <a:pt x="1644701" y="469603"/>
                  <a:pt x="1648918" y="509666"/>
                </a:cubicBezTo>
                <a:cubicBezTo>
                  <a:pt x="1669128" y="701660"/>
                  <a:pt x="1645371" y="618945"/>
                  <a:pt x="1678899" y="719528"/>
                </a:cubicBezTo>
                <a:cubicBezTo>
                  <a:pt x="1704883" y="901419"/>
                  <a:pt x="1680608" y="757199"/>
                  <a:pt x="1708879" y="884420"/>
                </a:cubicBezTo>
                <a:cubicBezTo>
                  <a:pt x="1714406" y="909292"/>
                  <a:pt x="1717165" y="934790"/>
                  <a:pt x="1723869" y="959371"/>
                </a:cubicBezTo>
                <a:cubicBezTo>
                  <a:pt x="1732184" y="989860"/>
                  <a:pt x="1743856" y="1019332"/>
                  <a:pt x="1753850" y="1049312"/>
                </a:cubicBezTo>
                <a:lnTo>
                  <a:pt x="1768840" y="1094282"/>
                </a:lnTo>
                <a:cubicBezTo>
                  <a:pt x="1773837" y="1109272"/>
                  <a:pt x="1779998" y="1123924"/>
                  <a:pt x="1783830" y="1139253"/>
                </a:cubicBezTo>
                <a:cubicBezTo>
                  <a:pt x="1793823" y="1179227"/>
                  <a:pt x="1805729" y="1218770"/>
                  <a:pt x="1813810" y="1259174"/>
                </a:cubicBezTo>
                <a:cubicBezTo>
                  <a:pt x="1818807" y="1284158"/>
                  <a:pt x="1822096" y="1309544"/>
                  <a:pt x="1828800" y="1334125"/>
                </a:cubicBezTo>
                <a:cubicBezTo>
                  <a:pt x="1837115" y="1364614"/>
                  <a:pt x="1841251" y="1397771"/>
                  <a:pt x="1858781" y="1424066"/>
                </a:cubicBezTo>
                <a:cubicBezTo>
                  <a:pt x="1868774" y="1439056"/>
                  <a:pt x="1877037" y="1455357"/>
                  <a:pt x="1888761" y="1469036"/>
                </a:cubicBezTo>
                <a:cubicBezTo>
                  <a:pt x="1916423" y="1501308"/>
                  <a:pt x="1953909" y="1539085"/>
                  <a:pt x="1993692" y="1558977"/>
                </a:cubicBezTo>
                <a:cubicBezTo>
                  <a:pt x="2007825" y="1566044"/>
                  <a:pt x="2023673" y="1568971"/>
                  <a:pt x="2038663" y="1573968"/>
                </a:cubicBezTo>
                <a:cubicBezTo>
                  <a:pt x="2153587" y="1568971"/>
                  <a:pt x="2269014" y="1570814"/>
                  <a:pt x="2383436" y="1558977"/>
                </a:cubicBezTo>
                <a:cubicBezTo>
                  <a:pt x="2414870" y="1555725"/>
                  <a:pt x="2473377" y="1528997"/>
                  <a:pt x="2473377" y="1528997"/>
                </a:cubicBezTo>
                <a:cubicBezTo>
                  <a:pt x="2483371" y="1519004"/>
                  <a:pt x="2492322" y="1507846"/>
                  <a:pt x="2503358" y="1499017"/>
                </a:cubicBezTo>
                <a:cubicBezTo>
                  <a:pt x="2552485" y="1459715"/>
                  <a:pt x="2548328" y="1488868"/>
                  <a:pt x="2548328" y="1454046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Forma livre 21"/>
          <p:cNvSpPr/>
          <p:nvPr/>
        </p:nvSpPr>
        <p:spPr>
          <a:xfrm>
            <a:off x="1738313" y="5013325"/>
            <a:ext cx="1365250" cy="1497013"/>
          </a:xfrm>
          <a:custGeom>
            <a:avLst/>
            <a:gdLst>
              <a:gd name="connsiteX0" fmla="*/ 0 w 1364105"/>
              <a:gd name="connsiteY0" fmla="*/ 328562 h 1497795"/>
              <a:gd name="connsiteX1" fmla="*/ 164892 w 1364105"/>
              <a:gd name="connsiteY1" fmla="*/ 298582 h 1497795"/>
              <a:gd name="connsiteX2" fmla="*/ 254833 w 1364105"/>
              <a:gd name="connsiteY2" fmla="*/ 268601 h 1497795"/>
              <a:gd name="connsiteX3" fmla="*/ 299803 w 1364105"/>
              <a:gd name="connsiteY3" fmla="*/ 253611 h 1497795"/>
              <a:gd name="connsiteX4" fmla="*/ 389744 w 1364105"/>
              <a:gd name="connsiteY4" fmla="*/ 208641 h 1497795"/>
              <a:gd name="connsiteX5" fmla="*/ 554636 w 1364105"/>
              <a:gd name="connsiteY5" fmla="*/ 73729 h 1497795"/>
              <a:gd name="connsiteX6" fmla="*/ 614597 w 1364105"/>
              <a:gd name="connsiteY6" fmla="*/ 43749 h 1497795"/>
              <a:gd name="connsiteX7" fmla="*/ 704538 w 1364105"/>
              <a:gd name="connsiteY7" fmla="*/ 13768 h 1497795"/>
              <a:gd name="connsiteX8" fmla="*/ 914400 w 1364105"/>
              <a:gd name="connsiteY8" fmla="*/ 58739 h 1497795"/>
              <a:gd name="connsiteX9" fmla="*/ 959371 w 1364105"/>
              <a:gd name="connsiteY9" fmla="*/ 103709 h 1497795"/>
              <a:gd name="connsiteX10" fmla="*/ 989351 w 1364105"/>
              <a:gd name="connsiteY10" fmla="*/ 493454 h 1497795"/>
              <a:gd name="connsiteX11" fmla="*/ 1019331 w 1364105"/>
              <a:gd name="connsiteY11" fmla="*/ 628365 h 1497795"/>
              <a:gd name="connsiteX12" fmla="*/ 1079292 w 1364105"/>
              <a:gd name="connsiteY12" fmla="*/ 718306 h 1497795"/>
              <a:gd name="connsiteX13" fmla="*/ 1139252 w 1364105"/>
              <a:gd name="connsiteY13" fmla="*/ 808247 h 1497795"/>
              <a:gd name="connsiteX14" fmla="*/ 1169233 w 1364105"/>
              <a:gd name="connsiteY14" fmla="*/ 853218 h 1497795"/>
              <a:gd name="connsiteX15" fmla="*/ 1244184 w 1364105"/>
              <a:gd name="connsiteY15" fmla="*/ 928168 h 1497795"/>
              <a:gd name="connsiteX16" fmla="*/ 1259174 w 1364105"/>
              <a:gd name="connsiteY16" fmla="*/ 973139 h 1497795"/>
              <a:gd name="connsiteX17" fmla="*/ 1289154 w 1364105"/>
              <a:gd name="connsiteY17" fmla="*/ 1018109 h 1497795"/>
              <a:gd name="connsiteX18" fmla="*/ 1319134 w 1364105"/>
              <a:gd name="connsiteY18" fmla="*/ 1108050 h 1497795"/>
              <a:gd name="connsiteX19" fmla="*/ 1334125 w 1364105"/>
              <a:gd name="connsiteY19" fmla="*/ 1153021 h 1497795"/>
              <a:gd name="connsiteX20" fmla="*/ 1364105 w 1364105"/>
              <a:gd name="connsiteY20" fmla="*/ 1497795 h 149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64105" h="1497795">
                <a:moveTo>
                  <a:pt x="0" y="328562"/>
                </a:moveTo>
                <a:cubicBezTo>
                  <a:pt x="29380" y="323665"/>
                  <a:pt x="131971" y="307560"/>
                  <a:pt x="164892" y="298582"/>
                </a:cubicBezTo>
                <a:cubicBezTo>
                  <a:pt x="195381" y="290267"/>
                  <a:pt x="224853" y="278595"/>
                  <a:pt x="254833" y="268601"/>
                </a:cubicBezTo>
                <a:lnTo>
                  <a:pt x="299803" y="253611"/>
                </a:lnTo>
                <a:cubicBezTo>
                  <a:pt x="407532" y="145885"/>
                  <a:pt x="223974" y="319155"/>
                  <a:pt x="389744" y="208641"/>
                </a:cubicBezTo>
                <a:cubicBezTo>
                  <a:pt x="573995" y="85806"/>
                  <a:pt x="349815" y="176138"/>
                  <a:pt x="554636" y="73729"/>
                </a:cubicBezTo>
                <a:cubicBezTo>
                  <a:pt x="574623" y="63736"/>
                  <a:pt x="593849" y="52048"/>
                  <a:pt x="614597" y="43749"/>
                </a:cubicBezTo>
                <a:cubicBezTo>
                  <a:pt x="643939" y="32012"/>
                  <a:pt x="704538" y="13768"/>
                  <a:pt x="704538" y="13768"/>
                </a:cubicBezTo>
                <a:cubicBezTo>
                  <a:pt x="824866" y="24708"/>
                  <a:pt x="843912" y="0"/>
                  <a:pt x="914400" y="58739"/>
                </a:cubicBezTo>
                <a:cubicBezTo>
                  <a:pt x="930686" y="72310"/>
                  <a:pt x="944381" y="88719"/>
                  <a:pt x="959371" y="103709"/>
                </a:cubicBezTo>
                <a:cubicBezTo>
                  <a:pt x="1012329" y="262585"/>
                  <a:pt x="962088" y="98132"/>
                  <a:pt x="989351" y="493454"/>
                </a:cubicBezTo>
                <a:cubicBezTo>
                  <a:pt x="990696" y="512957"/>
                  <a:pt x="1003174" y="599282"/>
                  <a:pt x="1019331" y="628365"/>
                </a:cubicBezTo>
                <a:cubicBezTo>
                  <a:pt x="1036830" y="659863"/>
                  <a:pt x="1079292" y="718306"/>
                  <a:pt x="1079292" y="718306"/>
                </a:cubicBezTo>
                <a:cubicBezTo>
                  <a:pt x="1105635" y="797337"/>
                  <a:pt x="1076871" y="733390"/>
                  <a:pt x="1139252" y="808247"/>
                </a:cubicBezTo>
                <a:cubicBezTo>
                  <a:pt x="1150786" y="822087"/>
                  <a:pt x="1157369" y="839659"/>
                  <a:pt x="1169233" y="853218"/>
                </a:cubicBezTo>
                <a:cubicBezTo>
                  <a:pt x="1192499" y="879808"/>
                  <a:pt x="1244184" y="928168"/>
                  <a:pt x="1244184" y="928168"/>
                </a:cubicBezTo>
                <a:cubicBezTo>
                  <a:pt x="1249181" y="943158"/>
                  <a:pt x="1252108" y="959006"/>
                  <a:pt x="1259174" y="973139"/>
                </a:cubicBezTo>
                <a:cubicBezTo>
                  <a:pt x="1267231" y="989253"/>
                  <a:pt x="1281837" y="1001646"/>
                  <a:pt x="1289154" y="1018109"/>
                </a:cubicBezTo>
                <a:cubicBezTo>
                  <a:pt x="1301989" y="1046987"/>
                  <a:pt x="1309141" y="1078070"/>
                  <a:pt x="1319134" y="1108050"/>
                </a:cubicBezTo>
                <a:lnTo>
                  <a:pt x="1334125" y="1153021"/>
                </a:lnTo>
                <a:cubicBezTo>
                  <a:pt x="1348448" y="1267605"/>
                  <a:pt x="1364105" y="1381860"/>
                  <a:pt x="1364105" y="1497795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42" name="Retângulo 23"/>
          <p:cNvSpPr>
            <a:spLocks noChangeArrowheads="1"/>
          </p:cNvSpPr>
          <p:nvPr/>
        </p:nvSpPr>
        <p:spPr bwMode="auto">
          <a:xfrm>
            <a:off x="-828675" y="2365375"/>
            <a:ext cx="606425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400" b="1" i="1">
                <a:solidFill>
                  <a:srgbClr val="FF0000"/>
                </a:solidFill>
                <a:latin typeface="Comic Sans MS" pitchFamily="66" charset="0"/>
              </a:rPr>
              <a:t>RQal</a:t>
            </a:r>
          </a:p>
        </p:txBody>
      </p:sp>
      <p:cxnSp>
        <p:nvCxnSpPr>
          <p:cNvPr id="50" name="Conector reto 49"/>
          <p:cNvCxnSpPr/>
          <p:nvPr/>
        </p:nvCxnSpPr>
        <p:spPr>
          <a:xfrm>
            <a:off x="2928938" y="4954588"/>
            <a:ext cx="250825" cy="20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2767013" y="5611813"/>
            <a:ext cx="80962" cy="133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3924300" y="6173788"/>
            <a:ext cx="173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a livre 36"/>
          <p:cNvSpPr/>
          <p:nvPr/>
        </p:nvSpPr>
        <p:spPr>
          <a:xfrm>
            <a:off x="2873375" y="1196975"/>
            <a:ext cx="3740150" cy="2582863"/>
          </a:xfrm>
          <a:custGeom>
            <a:avLst/>
            <a:gdLst>
              <a:gd name="connsiteX0" fmla="*/ 676893 w 3547312"/>
              <a:gd name="connsiteY0" fmla="*/ 154380 h 2414068"/>
              <a:gd name="connsiteX1" fmla="*/ 676893 w 3547312"/>
              <a:gd name="connsiteY1" fmla="*/ 154380 h 2414068"/>
              <a:gd name="connsiteX2" fmla="*/ 771896 w 3547312"/>
              <a:gd name="connsiteY2" fmla="*/ 201881 h 2414068"/>
              <a:gd name="connsiteX3" fmla="*/ 807522 w 3547312"/>
              <a:gd name="connsiteY3" fmla="*/ 190006 h 2414068"/>
              <a:gd name="connsiteX4" fmla="*/ 1615044 w 3547312"/>
              <a:gd name="connsiteY4" fmla="*/ 178130 h 2414068"/>
              <a:gd name="connsiteX5" fmla="*/ 1733797 w 3547312"/>
              <a:gd name="connsiteY5" fmla="*/ 154380 h 2414068"/>
              <a:gd name="connsiteX6" fmla="*/ 1816924 w 3547312"/>
              <a:gd name="connsiteY6" fmla="*/ 130629 h 2414068"/>
              <a:gd name="connsiteX7" fmla="*/ 2090057 w 3547312"/>
              <a:gd name="connsiteY7" fmla="*/ 142504 h 2414068"/>
              <a:gd name="connsiteX8" fmla="*/ 2125683 w 3547312"/>
              <a:gd name="connsiteY8" fmla="*/ 154380 h 2414068"/>
              <a:gd name="connsiteX9" fmla="*/ 2315688 w 3547312"/>
              <a:gd name="connsiteY9" fmla="*/ 166255 h 2414068"/>
              <a:gd name="connsiteX10" fmla="*/ 2363189 w 3547312"/>
              <a:gd name="connsiteY10" fmla="*/ 178130 h 2414068"/>
              <a:gd name="connsiteX11" fmla="*/ 2707574 w 3547312"/>
              <a:gd name="connsiteY11" fmla="*/ 166255 h 2414068"/>
              <a:gd name="connsiteX12" fmla="*/ 2838202 w 3547312"/>
              <a:gd name="connsiteY12" fmla="*/ 130629 h 2414068"/>
              <a:gd name="connsiteX13" fmla="*/ 2873828 w 3547312"/>
              <a:gd name="connsiteY13" fmla="*/ 106878 h 2414068"/>
              <a:gd name="connsiteX14" fmla="*/ 3004457 w 3547312"/>
              <a:gd name="connsiteY14" fmla="*/ 71252 h 2414068"/>
              <a:gd name="connsiteX15" fmla="*/ 3040083 w 3547312"/>
              <a:gd name="connsiteY15" fmla="*/ 59377 h 2414068"/>
              <a:gd name="connsiteX16" fmla="*/ 3301340 w 3547312"/>
              <a:gd name="connsiteY16" fmla="*/ 47502 h 2414068"/>
              <a:gd name="connsiteX17" fmla="*/ 3372592 w 3547312"/>
              <a:gd name="connsiteY17" fmla="*/ 23751 h 2414068"/>
              <a:gd name="connsiteX18" fmla="*/ 3455719 w 3547312"/>
              <a:gd name="connsiteY18" fmla="*/ 0 h 2414068"/>
              <a:gd name="connsiteX19" fmla="*/ 3538846 w 3547312"/>
              <a:gd name="connsiteY19" fmla="*/ 261257 h 2414068"/>
              <a:gd name="connsiteX20" fmla="*/ 3526971 w 3547312"/>
              <a:gd name="connsiteY20" fmla="*/ 451263 h 2414068"/>
              <a:gd name="connsiteX21" fmla="*/ 3515096 w 3547312"/>
              <a:gd name="connsiteY21" fmla="*/ 486889 h 2414068"/>
              <a:gd name="connsiteX22" fmla="*/ 3396342 w 3547312"/>
              <a:gd name="connsiteY22" fmla="*/ 510639 h 2414068"/>
              <a:gd name="connsiteX23" fmla="*/ 3325091 w 3547312"/>
              <a:gd name="connsiteY23" fmla="*/ 534390 h 2414068"/>
              <a:gd name="connsiteX24" fmla="*/ 3182587 w 3547312"/>
              <a:gd name="connsiteY24" fmla="*/ 558141 h 2414068"/>
              <a:gd name="connsiteX25" fmla="*/ 3111335 w 3547312"/>
              <a:gd name="connsiteY25" fmla="*/ 605642 h 2414068"/>
              <a:gd name="connsiteX26" fmla="*/ 2945080 w 3547312"/>
              <a:gd name="connsiteY26" fmla="*/ 629393 h 2414068"/>
              <a:gd name="connsiteX27" fmla="*/ 2873828 w 3547312"/>
              <a:gd name="connsiteY27" fmla="*/ 653143 h 2414068"/>
              <a:gd name="connsiteX28" fmla="*/ 2838202 w 3547312"/>
              <a:gd name="connsiteY28" fmla="*/ 665019 h 2414068"/>
              <a:gd name="connsiteX29" fmla="*/ 2766950 w 3547312"/>
              <a:gd name="connsiteY29" fmla="*/ 700644 h 2414068"/>
              <a:gd name="connsiteX30" fmla="*/ 2683823 w 3547312"/>
              <a:gd name="connsiteY30" fmla="*/ 795647 h 2414068"/>
              <a:gd name="connsiteX31" fmla="*/ 2636322 w 3547312"/>
              <a:gd name="connsiteY31" fmla="*/ 866899 h 2414068"/>
              <a:gd name="connsiteX32" fmla="*/ 2624446 w 3547312"/>
              <a:gd name="connsiteY32" fmla="*/ 902525 h 2414068"/>
              <a:gd name="connsiteX33" fmla="*/ 2600696 w 3547312"/>
              <a:gd name="connsiteY33" fmla="*/ 938151 h 2414068"/>
              <a:gd name="connsiteX34" fmla="*/ 2576945 w 3547312"/>
              <a:gd name="connsiteY34" fmla="*/ 1009403 h 2414068"/>
              <a:gd name="connsiteX35" fmla="*/ 2529444 w 3547312"/>
              <a:gd name="connsiteY35" fmla="*/ 1080655 h 2414068"/>
              <a:gd name="connsiteX36" fmla="*/ 2517568 w 3547312"/>
              <a:gd name="connsiteY36" fmla="*/ 1116281 h 2414068"/>
              <a:gd name="connsiteX37" fmla="*/ 2493818 w 3547312"/>
              <a:gd name="connsiteY37" fmla="*/ 1151907 h 2414068"/>
              <a:gd name="connsiteX38" fmla="*/ 2481942 w 3547312"/>
              <a:gd name="connsiteY38" fmla="*/ 1187533 h 2414068"/>
              <a:gd name="connsiteX39" fmla="*/ 2398815 w 3547312"/>
              <a:gd name="connsiteY39" fmla="*/ 1282535 h 2414068"/>
              <a:gd name="connsiteX40" fmla="*/ 2351314 w 3547312"/>
              <a:gd name="connsiteY40" fmla="*/ 1353787 h 2414068"/>
              <a:gd name="connsiteX41" fmla="*/ 2327563 w 3547312"/>
              <a:gd name="connsiteY41" fmla="*/ 1389413 h 2414068"/>
              <a:gd name="connsiteX42" fmla="*/ 2303813 w 3547312"/>
              <a:gd name="connsiteY42" fmla="*/ 1460665 h 2414068"/>
              <a:gd name="connsiteX43" fmla="*/ 2291937 w 3547312"/>
              <a:gd name="connsiteY43" fmla="*/ 1496291 h 2414068"/>
              <a:gd name="connsiteX44" fmla="*/ 2244436 w 3547312"/>
              <a:gd name="connsiteY44" fmla="*/ 1567543 h 2414068"/>
              <a:gd name="connsiteX45" fmla="*/ 2220685 w 3547312"/>
              <a:gd name="connsiteY45" fmla="*/ 1603169 h 2414068"/>
              <a:gd name="connsiteX46" fmla="*/ 2196935 w 3547312"/>
              <a:gd name="connsiteY46" fmla="*/ 1638795 h 2414068"/>
              <a:gd name="connsiteX47" fmla="*/ 2161309 w 3547312"/>
              <a:gd name="connsiteY47" fmla="*/ 1662546 h 2414068"/>
              <a:gd name="connsiteX48" fmla="*/ 2137558 w 3547312"/>
              <a:gd name="connsiteY48" fmla="*/ 1698172 h 2414068"/>
              <a:gd name="connsiteX49" fmla="*/ 2066306 w 3547312"/>
              <a:gd name="connsiteY49" fmla="*/ 1769424 h 2414068"/>
              <a:gd name="connsiteX50" fmla="*/ 2054431 w 3547312"/>
              <a:gd name="connsiteY50" fmla="*/ 1805050 h 2414068"/>
              <a:gd name="connsiteX51" fmla="*/ 1983179 w 3547312"/>
              <a:gd name="connsiteY51" fmla="*/ 1852551 h 2414068"/>
              <a:gd name="connsiteX52" fmla="*/ 1923802 w 3547312"/>
              <a:gd name="connsiteY52" fmla="*/ 1900052 h 2414068"/>
              <a:gd name="connsiteX53" fmla="*/ 1852550 w 3547312"/>
              <a:gd name="connsiteY53" fmla="*/ 1947554 h 2414068"/>
              <a:gd name="connsiteX54" fmla="*/ 1816924 w 3547312"/>
              <a:gd name="connsiteY54" fmla="*/ 1971304 h 2414068"/>
              <a:gd name="connsiteX55" fmla="*/ 1781298 w 3547312"/>
              <a:gd name="connsiteY55" fmla="*/ 1983180 h 2414068"/>
              <a:gd name="connsiteX56" fmla="*/ 1710046 w 3547312"/>
              <a:gd name="connsiteY56" fmla="*/ 2030681 h 2414068"/>
              <a:gd name="connsiteX57" fmla="*/ 1638794 w 3547312"/>
              <a:gd name="connsiteY57" fmla="*/ 2078182 h 2414068"/>
              <a:gd name="connsiteX58" fmla="*/ 1555667 w 3547312"/>
              <a:gd name="connsiteY58" fmla="*/ 2113808 h 2414068"/>
              <a:gd name="connsiteX59" fmla="*/ 1531916 w 3547312"/>
              <a:gd name="connsiteY59" fmla="*/ 2149434 h 2414068"/>
              <a:gd name="connsiteX60" fmla="*/ 1425039 w 3547312"/>
              <a:gd name="connsiteY60" fmla="*/ 2208811 h 2414068"/>
              <a:gd name="connsiteX61" fmla="*/ 1318161 w 3547312"/>
              <a:gd name="connsiteY61" fmla="*/ 2256312 h 2414068"/>
              <a:gd name="connsiteX62" fmla="*/ 1282535 w 3547312"/>
              <a:gd name="connsiteY62" fmla="*/ 2268187 h 2414068"/>
              <a:gd name="connsiteX63" fmla="*/ 1246909 w 3547312"/>
              <a:gd name="connsiteY63" fmla="*/ 2280063 h 2414068"/>
              <a:gd name="connsiteX64" fmla="*/ 1128155 w 3547312"/>
              <a:gd name="connsiteY64" fmla="*/ 2315689 h 2414068"/>
              <a:gd name="connsiteX65" fmla="*/ 1056903 w 3547312"/>
              <a:gd name="connsiteY65" fmla="*/ 2339439 h 2414068"/>
              <a:gd name="connsiteX66" fmla="*/ 1021278 w 3547312"/>
              <a:gd name="connsiteY66" fmla="*/ 2351315 h 2414068"/>
              <a:gd name="connsiteX67" fmla="*/ 902524 w 3547312"/>
              <a:gd name="connsiteY67" fmla="*/ 2363190 h 2414068"/>
              <a:gd name="connsiteX68" fmla="*/ 831272 w 3547312"/>
              <a:gd name="connsiteY68" fmla="*/ 2375065 h 2414068"/>
              <a:gd name="connsiteX69" fmla="*/ 617516 w 3547312"/>
              <a:gd name="connsiteY69" fmla="*/ 2386941 h 2414068"/>
              <a:gd name="connsiteX70" fmla="*/ 581891 w 3547312"/>
              <a:gd name="connsiteY70" fmla="*/ 2398816 h 2414068"/>
              <a:gd name="connsiteX71" fmla="*/ 118753 w 3547312"/>
              <a:gd name="connsiteY71" fmla="*/ 2398816 h 2414068"/>
              <a:gd name="connsiteX72" fmla="*/ 35626 w 3547312"/>
              <a:gd name="connsiteY72" fmla="*/ 2375065 h 2414068"/>
              <a:gd name="connsiteX73" fmla="*/ 0 w 3547312"/>
              <a:gd name="connsiteY73" fmla="*/ 2363190 h 2414068"/>
              <a:gd name="connsiteX74" fmla="*/ 11875 w 3547312"/>
              <a:gd name="connsiteY74" fmla="*/ 2303813 h 2414068"/>
              <a:gd name="connsiteX75" fmla="*/ 23750 w 3547312"/>
              <a:gd name="connsiteY75" fmla="*/ 2268187 h 2414068"/>
              <a:gd name="connsiteX76" fmla="*/ 35626 w 3547312"/>
              <a:gd name="connsiteY76" fmla="*/ 2208811 h 2414068"/>
              <a:gd name="connsiteX77" fmla="*/ 47501 w 3547312"/>
              <a:gd name="connsiteY77" fmla="*/ 2173185 h 2414068"/>
              <a:gd name="connsiteX78" fmla="*/ 59376 w 3547312"/>
              <a:gd name="connsiteY78" fmla="*/ 2113808 h 2414068"/>
              <a:gd name="connsiteX79" fmla="*/ 83127 w 3547312"/>
              <a:gd name="connsiteY79" fmla="*/ 1911928 h 2414068"/>
              <a:gd name="connsiteX80" fmla="*/ 106878 w 3547312"/>
              <a:gd name="connsiteY80" fmla="*/ 1828800 h 2414068"/>
              <a:gd name="connsiteX81" fmla="*/ 142503 w 3547312"/>
              <a:gd name="connsiteY81" fmla="*/ 1686296 h 2414068"/>
              <a:gd name="connsiteX82" fmla="*/ 154379 w 3547312"/>
              <a:gd name="connsiteY82" fmla="*/ 1638795 h 2414068"/>
              <a:gd name="connsiteX83" fmla="*/ 166254 w 3547312"/>
              <a:gd name="connsiteY83" fmla="*/ 1579419 h 2414068"/>
              <a:gd name="connsiteX84" fmla="*/ 190005 w 3547312"/>
              <a:gd name="connsiteY84" fmla="*/ 1484416 h 2414068"/>
              <a:gd name="connsiteX85" fmla="*/ 213755 w 3547312"/>
              <a:gd name="connsiteY85" fmla="*/ 1448790 h 2414068"/>
              <a:gd name="connsiteX86" fmla="*/ 237506 w 3547312"/>
              <a:gd name="connsiteY86" fmla="*/ 1377538 h 2414068"/>
              <a:gd name="connsiteX87" fmla="*/ 249381 w 3547312"/>
              <a:gd name="connsiteY87" fmla="*/ 1341912 h 2414068"/>
              <a:gd name="connsiteX88" fmla="*/ 273132 w 3547312"/>
              <a:gd name="connsiteY88" fmla="*/ 1306286 h 2414068"/>
              <a:gd name="connsiteX89" fmla="*/ 320633 w 3547312"/>
              <a:gd name="connsiteY89" fmla="*/ 1163782 h 2414068"/>
              <a:gd name="connsiteX90" fmla="*/ 332509 w 3547312"/>
              <a:gd name="connsiteY90" fmla="*/ 1128156 h 2414068"/>
              <a:gd name="connsiteX91" fmla="*/ 344384 w 3547312"/>
              <a:gd name="connsiteY91" fmla="*/ 1092530 h 2414068"/>
              <a:gd name="connsiteX92" fmla="*/ 368135 w 3547312"/>
              <a:gd name="connsiteY92" fmla="*/ 1056904 h 2414068"/>
              <a:gd name="connsiteX93" fmla="*/ 391885 w 3547312"/>
              <a:gd name="connsiteY93" fmla="*/ 688769 h 2414068"/>
              <a:gd name="connsiteX94" fmla="*/ 415636 w 3547312"/>
              <a:gd name="connsiteY94" fmla="*/ 617517 h 2414068"/>
              <a:gd name="connsiteX95" fmla="*/ 451262 w 3547312"/>
              <a:gd name="connsiteY95" fmla="*/ 546265 h 2414068"/>
              <a:gd name="connsiteX96" fmla="*/ 486888 w 3547312"/>
              <a:gd name="connsiteY96" fmla="*/ 475013 h 2414068"/>
              <a:gd name="connsiteX97" fmla="*/ 510639 w 3547312"/>
              <a:gd name="connsiteY97" fmla="*/ 403761 h 2414068"/>
              <a:gd name="connsiteX98" fmla="*/ 546265 w 3547312"/>
              <a:gd name="connsiteY98" fmla="*/ 296883 h 2414068"/>
              <a:gd name="connsiteX99" fmla="*/ 558140 w 3547312"/>
              <a:gd name="connsiteY99" fmla="*/ 261257 h 2414068"/>
              <a:gd name="connsiteX100" fmla="*/ 581891 w 3547312"/>
              <a:gd name="connsiteY100" fmla="*/ 225632 h 2414068"/>
              <a:gd name="connsiteX101" fmla="*/ 653142 w 3547312"/>
              <a:gd name="connsiteY101" fmla="*/ 190006 h 2414068"/>
              <a:gd name="connsiteX102" fmla="*/ 783771 w 3547312"/>
              <a:gd name="connsiteY102" fmla="*/ 190006 h 2414068"/>
              <a:gd name="connsiteX103" fmla="*/ 748145 w 3547312"/>
              <a:gd name="connsiteY103" fmla="*/ 178130 h 24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547312" h="2414068">
                <a:moveTo>
                  <a:pt x="676893" y="154380"/>
                </a:moveTo>
                <a:lnTo>
                  <a:pt x="676893" y="154380"/>
                </a:lnTo>
                <a:cubicBezTo>
                  <a:pt x="708561" y="170214"/>
                  <a:pt x="737738" y="192565"/>
                  <a:pt x="771896" y="201881"/>
                </a:cubicBezTo>
                <a:cubicBezTo>
                  <a:pt x="783973" y="205175"/>
                  <a:pt x="795009" y="190358"/>
                  <a:pt x="807522" y="190006"/>
                </a:cubicBezTo>
                <a:cubicBezTo>
                  <a:pt x="1076618" y="182426"/>
                  <a:pt x="1345870" y="182089"/>
                  <a:pt x="1615044" y="178130"/>
                </a:cubicBezTo>
                <a:cubicBezTo>
                  <a:pt x="1654628" y="170213"/>
                  <a:pt x="1695501" y="167146"/>
                  <a:pt x="1733797" y="154380"/>
                </a:cubicBezTo>
                <a:cubicBezTo>
                  <a:pt x="1784906" y="137343"/>
                  <a:pt x="1757279" y="145540"/>
                  <a:pt x="1816924" y="130629"/>
                </a:cubicBezTo>
                <a:cubicBezTo>
                  <a:pt x="1907968" y="134587"/>
                  <a:pt x="1999195" y="135515"/>
                  <a:pt x="2090057" y="142504"/>
                </a:cubicBezTo>
                <a:cubicBezTo>
                  <a:pt x="2102538" y="143464"/>
                  <a:pt x="2113234" y="153070"/>
                  <a:pt x="2125683" y="154380"/>
                </a:cubicBezTo>
                <a:cubicBezTo>
                  <a:pt x="2188793" y="161023"/>
                  <a:pt x="2252353" y="162297"/>
                  <a:pt x="2315688" y="166255"/>
                </a:cubicBezTo>
                <a:cubicBezTo>
                  <a:pt x="2331522" y="170213"/>
                  <a:pt x="2346868" y="178130"/>
                  <a:pt x="2363189" y="178130"/>
                </a:cubicBezTo>
                <a:cubicBezTo>
                  <a:pt x="2478052" y="178130"/>
                  <a:pt x="2593086" y="175538"/>
                  <a:pt x="2707574" y="166255"/>
                </a:cubicBezTo>
                <a:cubicBezTo>
                  <a:pt x="2742966" y="163385"/>
                  <a:pt x="2799126" y="143654"/>
                  <a:pt x="2838202" y="130629"/>
                </a:cubicBezTo>
                <a:cubicBezTo>
                  <a:pt x="2850077" y="122712"/>
                  <a:pt x="2860786" y="112675"/>
                  <a:pt x="2873828" y="106878"/>
                </a:cubicBezTo>
                <a:cubicBezTo>
                  <a:pt x="2939331" y="77766"/>
                  <a:pt x="2940604" y="87215"/>
                  <a:pt x="3004457" y="71252"/>
                </a:cubicBezTo>
                <a:cubicBezTo>
                  <a:pt x="3016601" y="68216"/>
                  <a:pt x="3027605" y="60375"/>
                  <a:pt x="3040083" y="59377"/>
                </a:cubicBezTo>
                <a:cubicBezTo>
                  <a:pt x="3126981" y="52425"/>
                  <a:pt x="3214254" y="51460"/>
                  <a:pt x="3301340" y="47502"/>
                </a:cubicBezTo>
                <a:cubicBezTo>
                  <a:pt x="3325091" y="39585"/>
                  <a:pt x="3348304" y="29823"/>
                  <a:pt x="3372592" y="23751"/>
                </a:cubicBezTo>
                <a:cubicBezTo>
                  <a:pt x="3432237" y="8840"/>
                  <a:pt x="3404610" y="17037"/>
                  <a:pt x="3455719" y="0"/>
                </a:cubicBezTo>
                <a:cubicBezTo>
                  <a:pt x="3602171" y="48818"/>
                  <a:pt x="3525721" y="-1253"/>
                  <a:pt x="3538846" y="261257"/>
                </a:cubicBezTo>
                <a:cubicBezTo>
                  <a:pt x="3534888" y="324592"/>
                  <a:pt x="3533614" y="388153"/>
                  <a:pt x="3526971" y="451263"/>
                </a:cubicBezTo>
                <a:cubicBezTo>
                  <a:pt x="3525661" y="463712"/>
                  <a:pt x="3526492" y="481709"/>
                  <a:pt x="3515096" y="486889"/>
                </a:cubicBezTo>
                <a:cubicBezTo>
                  <a:pt x="3478346" y="503593"/>
                  <a:pt x="3434639" y="497873"/>
                  <a:pt x="3396342" y="510639"/>
                </a:cubicBezTo>
                <a:cubicBezTo>
                  <a:pt x="3372592" y="518556"/>
                  <a:pt x="3349785" y="530274"/>
                  <a:pt x="3325091" y="534390"/>
                </a:cubicBezTo>
                <a:lnTo>
                  <a:pt x="3182587" y="558141"/>
                </a:lnTo>
                <a:cubicBezTo>
                  <a:pt x="3158836" y="573975"/>
                  <a:pt x="3139491" y="600949"/>
                  <a:pt x="3111335" y="605642"/>
                </a:cubicBezTo>
                <a:cubicBezTo>
                  <a:pt x="3008603" y="622764"/>
                  <a:pt x="3063975" y="614530"/>
                  <a:pt x="2945080" y="629393"/>
                </a:cubicBezTo>
                <a:lnTo>
                  <a:pt x="2873828" y="653143"/>
                </a:lnTo>
                <a:cubicBezTo>
                  <a:pt x="2861953" y="657101"/>
                  <a:pt x="2848618" y="658076"/>
                  <a:pt x="2838202" y="665019"/>
                </a:cubicBezTo>
                <a:cubicBezTo>
                  <a:pt x="2792161" y="695712"/>
                  <a:pt x="2816116" y="684256"/>
                  <a:pt x="2766950" y="700644"/>
                </a:cubicBezTo>
                <a:cubicBezTo>
                  <a:pt x="2707573" y="740229"/>
                  <a:pt x="2739242" y="712519"/>
                  <a:pt x="2683823" y="795647"/>
                </a:cubicBezTo>
                <a:lnTo>
                  <a:pt x="2636322" y="866899"/>
                </a:lnTo>
                <a:cubicBezTo>
                  <a:pt x="2632363" y="878774"/>
                  <a:pt x="2630044" y="891329"/>
                  <a:pt x="2624446" y="902525"/>
                </a:cubicBezTo>
                <a:cubicBezTo>
                  <a:pt x="2618063" y="915290"/>
                  <a:pt x="2606492" y="925109"/>
                  <a:pt x="2600696" y="938151"/>
                </a:cubicBezTo>
                <a:cubicBezTo>
                  <a:pt x="2590528" y="961029"/>
                  <a:pt x="2590832" y="988572"/>
                  <a:pt x="2576945" y="1009403"/>
                </a:cubicBezTo>
                <a:cubicBezTo>
                  <a:pt x="2561111" y="1033154"/>
                  <a:pt x="2538471" y="1053575"/>
                  <a:pt x="2529444" y="1080655"/>
                </a:cubicBezTo>
                <a:cubicBezTo>
                  <a:pt x="2525485" y="1092530"/>
                  <a:pt x="2523166" y="1105085"/>
                  <a:pt x="2517568" y="1116281"/>
                </a:cubicBezTo>
                <a:cubicBezTo>
                  <a:pt x="2511185" y="1129046"/>
                  <a:pt x="2500201" y="1139142"/>
                  <a:pt x="2493818" y="1151907"/>
                </a:cubicBezTo>
                <a:cubicBezTo>
                  <a:pt x="2488220" y="1163103"/>
                  <a:pt x="2488021" y="1176591"/>
                  <a:pt x="2481942" y="1187533"/>
                </a:cubicBezTo>
                <a:cubicBezTo>
                  <a:pt x="2441193" y="1260882"/>
                  <a:pt x="2450858" y="1247841"/>
                  <a:pt x="2398815" y="1282535"/>
                </a:cubicBezTo>
                <a:lnTo>
                  <a:pt x="2351314" y="1353787"/>
                </a:lnTo>
                <a:lnTo>
                  <a:pt x="2327563" y="1389413"/>
                </a:lnTo>
                <a:lnTo>
                  <a:pt x="2303813" y="1460665"/>
                </a:lnTo>
                <a:cubicBezTo>
                  <a:pt x="2299855" y="1472540"/>
                  <a:pt x="2298881" y="1485876"/>
                  <a:pt x="2291937" y="1496291"/>
                </a:cubicBezTo>
                <a:lnTo>
                  <a:pt x="2244436" y="1567543"/>
                </a:lnTo>
                <a:lnTo>
                  <a:pt x="2220685" y="1603169"/>
                </a:lnTo>
                <a:cubicBezTo>
                  <a:pt x="2212768" y="1615044"/>
                  <a:pt x="2208810" y="1630878"/>
                  <a:pt x="2196935" y="1638795"/>
                </a:cubicBezTo>
                <a:lnTo>
                  <a:pt x="2161309" y="1662546"/>
                </a:lnTo>
                <a:cubicBezTo>
                  <a:pt x="2153392" y="1674421"/>
                  <a:pt x="2147040" y="1687505"/>
                  <a:pt x="2137558" y="1698172"/>
                </a:cubicBezTo>
                <a:cubicBezTo>
                  <a:pt x="2115243" y="1723276"/>
                  <a:pt x="2066306" y="1769424"/>
                  <a:pt x="2066306" y="1769424"/>
                </a:cubicBezTo>
                <a:cubicBezTo>
                  <a:pt x="2062348" y="1781299"/>
                  <a:pt x="2063282" y="1796199"/>
                  <a:pt x="2054431" y="1805050"/>
                </a:cubicBezTo>
                <a:cubicBezTo>
                  <a:pt x="2034247" y="1825234"/>
                  <a:pt x="1983179" y="1852551"/>
                  <a:pt x="1983179" y="1852551"/>
                </a:cubicBezTo>
                <a:cubicBezTo>
                  <a:pt x="1939293" y="1918379"/>
                  <a:pt x="1984537" y="1866310"/>
                  <a:pt x="1923802" y="1900052"/>
                </a:cubicBezTo>
                <a:cubicBezTo>
                  <a:pt x="1898849" y="1913915"/>
                  <a:pt x="1876301" y="1931720"/>
                  <a:pt x="1852550" y="1947554"/>
                </a:cubicBezTo>
                <a:cubicBezTo>
                  <a:pt x="1840675" y="1955471"/>
                  <a:pt x="1830464" y="1966790"/>
                  <a:pt x="1816924" y="1971304"/>
                </a:cubicBezTo>
                <a:lnTo>
                  <a:pt x="1781298" y="1983180"/>
                </a:lnTo>
                <a:cubicBezTo>
                  <a:pt x="1702234" y="2062244"/>
                  <a:pt x="1787384" y="1987716"/>
                  <a:pt x="1710046" y="2030681"/>
                </a:cubicBezTo>
                <a:cubicBezTo>
                  <a:pt x="1685093" y="2044543"/>
                  <a:pt x="1664325" y="2065416"/>
                  <a:pt x="1638794" y="2078182"/>
                </a:cubicBezTo>
                <a:cubicBezTo>
                  <a:pt x="1580097" y="2107531"/>
                  <a:pt x="1608087" y="2096335"/>
                  <a:pt x="1555667" y="2113808"/>
                </a:cubicBezTo>
                <a:cubicBezTo>
                  <a:pt x="1547750" y="2125683"/>
                  <a:pt x="1542657" y="2140036"/>
                  <a:pt x="1531916" y="2149434"/>
                </a:cubicBezTo>
                <a:cubicBezTo>
                  <a:pt x="1432076" y="2236794"/>
                  <a:pt x="1495714" y="2173473"/>
                  <a:pt x="1425039" y="2208811"/>
                </a:cubicBezTo>
                <a:cubicBezTo>
                  <a:pt x="1312133" y="2265264"/>
                  <a:pt x="1501972" y="2195042"/>
                  <a:pt x="1318161" y="2256312"/>
                </a:cubicBezTo>
                <a:lnTo>
                  <a:pt x="1282535" y="2268187"/>
                </a:lnTo>
                <a:cubicBezTo>
                  <a:pt x="1270660" y="2272146"/>
                  <a:pt x="1259053" y="2277027"/>
                  <a:pt x="1246909" y="2280063"/>
                </a:cubicBezTo>
                <a:cubicBezTo>
                  <a:pt x="1175116" y="2298011"/>
                  <a:pt x="1214896" y="2286775"/>
                  <a:pt x="1128155" y="2315689"/>
                </a:cubicBezTo>
                <a:lnTo>
                  <a:pt x="1056903" y="2339439"/>
                </a:lnTo>
                <a:cubicBezTo>
                  <a:pt x="1045028" y="2343397"/>
                  <a:pt x="1033733" y="2350070"/>
                  <a:pt x="1021278" y="2351315"/>
                </a:cubicBezTo>
                <a:cubicBezTo>
                  <a:pt x="981693" y="2355273"/>
                  <a:pt x="941999" y="2358256"/>
                  <a:pt x="902524" y="2363190"/>
                </a:cubicBezTo>
                <a:cubicBezTo>
                  <a:pt x="878632" y="2366176"/>
                  <a:pt x="855267" y="2373065"/>
                  <a:pt x="831272" y="2375065"/>
                </a:cubicBezTo>
                <a:cubicBezTo>
                  <a:pt x="760157" y="2380991"/>
                  <a:pt x="688768" y="2382982"/>
                  <a:pt x="617516" y="2386941"/>
                </a:cubicBezTo>
                <a:cubicBezTo>
                  <a:pt x="605641" y="2390899"/>
                  <a:pt x="594165" y="2396361"/>
                  <a:pt x="581891" y="2398816"/>
                </a:cubicBezTo>
                <a:cubicBezTo>
                  <a:pt x="424849" y="2430224"/>
                  <a:pt x="293367" y="2404273"/>
                  <a:pt x="118753" y="2398816"/>
                </a:cubicBezTo>
                <a:cubicBezTo>
                  <a:pt x="33334" y="2370344"/>
                  <a:pt x="140005" y="2404888"/>
                  <a:pt x="35626" y="2375065"/>
                </a:cubicBezTo>
                <a:cubicBezTo>
                  <a:pt x="23590" y="2371626"/>
                  <a:pt x="11875" y="2367148"/>
                  <a:pt x="0" y="2363190"/>
                </a:cubicBezTo>
                <a:cubicBezTo>
                  <a:pt x="3958" y="2343398"/>
                  <a:pt x="6980" y="2323395"/>
                  <a:pt x="11875" y="2303813"/>
                </a:cubicBezTo>
                <a:cubicBezTo>
                  <a:pt x="14911" y="2291669"/>
                  <a:pt x="20714" y="2280331"/>
                  <a:pt x="23750" y="2268187"/>
                </a:cubicBezTo>
                <a:cubicBezTo>
                  <a:pt x="28645" y="2248606"/>
                  <a:pt x="30731" y="2228392"/>
                  <a:pt x="35626" y="2208811"/>
                </a:cubicBezTo>
                <a:cubicBezTo>
                  <a:pt x="38662" y="2196667"/>
                  <a:pt x="44465" y="2185329"/>
                  <a:pt x="47501" y="2173185"/>
                </a:cubicBezTo>
                <a:cubicBezTo>
                  <a:pt x="52396" y="2153603"/>
                  <a:pt x="55418" y="2133600"/>
                  <a:pt x="59376" y="2113808"/>
                </a:cubicBezTo>
                <a:cubicBezTo>
                  <a:pt x="67662" y="2022666"/>
                  <a:pt x="67242" y="1991356"/>
                  <a:pt x="83127" y="1911928"/>
                </a:cubicBezTo>
                <a:cubicBezTo>
                  <a:pt x="90584" y="1874643"/>
                  <a:pt x="95558" y="1862759"/>
                  <a:pt x="106878" y="1828800"/>
                </a:cubicBezTo>
                <a:cubicBezTo>
                  <a:pt x="137943" y="1642405"/>
                  <a:pt x="95466" y="1874434"/>
                  <a:pt x="142503" y="1686296"/>
                </a:cubicBezTo>
                <a:cubicBezTo>
                  <a:pt x="146462" y="1670462"/>
                  <a:pt x="150838" y="1654727"/>
                  <a:pt x="154379" y="1638795"/>
                </a:cubicBezTo>
                <a:cubicBezTo>
                  <a:pt x="158758" y="1619092"/>
                  <a:pt x="161715" y="1599086"/>
                  <a:pt x="166254" y="1579419"/>
                </a:cubicBezTo>
                <a:cubicBezTo>
                  <a:pt x="173594" y="1547613"/>
                  <a:pt x="171899" y="1511576"/>
                  <a:pt x="190005" y="1484416"/>
                </a:cubicBezTo>
                <a:cubicBezTo>
                  <a:pt x="197922" y="1472541"/>
                  <a:pt x="207959" y="1461832"/>
                  <a:pt x="213755" y="1448790"/>
                </a:cubicBezTo>
                <a:cubicBezTo>
                  <a:pt x="223923" y="1425912"/>
                  <a:pt x="229589" y="1401289"/>
                  <a:pt x="237506" y="1377538"/>
                </a:cubicBezTo>
                <a:cubicBezTo>
                  <a:pt x="241464" y="1365663"/>
                  <a:pt x="242437" y="1352327"/>
                  <a:pt x="249381" y="1341912"/>
                </a:cubicBezTo>
                <a:lnTo>
                  <a:pt x="273132" y="1306286"/>
                </a:lnTo>
                <a:lnTo>
                  <a:pt x="320633" y="1163782"/>
                </a:lnTo>
                <a:lnTo>
                  <a:pt x="332509" y="1128156"/>
                </a:lnTo>
                <a:cubicBezTo>
                  <a:pt x="336467" y="1116281"/>
                  <a:pt x="337440" y="1102945"/>
                  <a:pt x="344384" y="1092530"/>
                </a:cubicBezTo>
                <a:lnTo>
                  <a:pt x="368135" y="1056904"/>
                </a:lnTo>
                <a:cubicBezTo>
                  <a:pt x="417863" y="907717"/>
                  <a:pt x="354918" y="1107725"/>
                  <a:pt x="391885" y="688769"/>
                </a:cubicBezTo>
                <a:cubicBezTo>
                  <a:pt x="394085" y="663830"/>
                  <a:pt x="407719" y="641268"/>
                  <a:pt x="415636" y="617517"/>
                </a:cubicBezTo>
                <a:cubicBezTo>
                  <a:pt x="432025" y="568350"/>
                  <a:pt x="420566" y="592308"/>
                  <a:pt x="451262" y="546265"/>
                </a:cubicBezTo>
                <a:cubicBezTo>
                  <a:pt x="494566" y="416348"/>
                  <a:pt x="425504" y="613125"/>
                  <a:pt x="486888" y="475013"/>
                </a:cubicBezTo>
                <a:cubicBezTo>
                  <a:pt x="497056" y="452135"/>
                  <a:pt x="502722" y="427512"/>
                  <a:pt x="510639" y="403761"/>
                </a:cubicBezTo>
                <a:lnTo>
                  <a:pt x="546265" y="296883"/>
                </a:lnTo>
                <a:cubicBezTo>
                  <a:pt x="550223" y="285008"/>
                  <a:pt x="551196" y="271672"/>
                  <a:pt x="558140" y="261257"/>
                </a:cubicBezTo>
                <a:cubicBezTo>
                  <a:pt x="566057" y="249382"/>
                  <a:pt x="571799" y="235724"/>
                  <a:pt x="581891" y="225632"/>
                </a:cubicBezTo>
                <a:cubicBezTo>
                  <a:pt x="598306" y="209217"/>
                  <a:pt x="629960" y="193870"/>
                  <a:pt x="653142" y="190006"/>
                </a:cubicBezTo>
                <a:cubicBezTo>
                  <a:pt x="759179" y="172333"/>
                  <a:pt x="730339" y="163289"/>
                  <a:pt x="783771" y="190006"/>
                </a:cubicBezTo>
                <a:lnTo>
                  <a:pt x="748145" y="178130"/>
                </a:lnTo>
              </a:path>
            </a:pathLst>
          </a:custGeom>
          <a:solidFill>
            <a:srgbClr val="F4B980"/>
          </a:solidFill>
          <a:ln w="25400"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" name="Forma livre 51"/>
          <p:cNvSpPr/>
          <p:nvPr/>
        </p:nvSpPr>
        <p:spPr>
          <a:xfrm rot="150669">
            <a:off x="3414713" y="388938"/>
            <a:ext cx="3173412" cy="1238250"/>
          </a:xfrm>
          <a:custGeom>
            <a:avLst/>
            <a:gdLst>
              <a:gd name="connsiteX0" fmla="*/ 1076325 w 3086993"/>
              <a:gd name="connsiteY0" fmla="*/ 333375 h 1238250"/>
              <a:gd name="connsiteX1" fmla="*/ 1076325 w 3086993"/>
              <a:gd name="connsiteY1" fmla="*/ 333375 h 1238250"/>
              <a:gd name="connsiteX2" fmla="*/ 1057275 w 3086993"/>
              <a:gd name="connsiteY2" fmla="*/ 419100 h 1238250"/>
              <a:gd name="connsiteX3" fmla="*/ 1038225 w 3086993"/>
              <a:gd name="connsiteY3" fmla="*/ 447675 h 1238250"/>
              <a:gd name="connsiteX4" fmla="*/ 1019175 w 3086993"/>
              <a:gd name="connsiteY4" fmla="*/ 504825 h 1238250"/>
              <a:gd name="connsiteX5" fmla="*/ 1009650 w 3086993"/>
              <a:gd name="connsiteY5" fmla="*/ 533400 h 1238250"/>
              <a:gd name="connsiteX6" fmla="*/ 990600 w 3086993"/>
              <a:gd name="connsiteY6" fmla="*/ 561975 h 1238250"/>
              <a:gd name="connsiteX7" fmla="*/ 971550 w 3086993"/>
              <a:gd name="connsiteY7" fmla="*/ 619125 h 1238250"/>
              <a:gd name="connsiteX8" fmla="*/ 952500 w 3086993"/>
              <a:gd name="connsiteY8" fmla="*/ 676275 h 1238250"/>
              <a:gd name="connsiteX9" fmla="*/ 942975 w 3086993"/>
              <a:gd name="connsiteY9" fmla="*/ 704850 h 1238250"/>
              <a:gd name="connsiteX10" fmla="*/ 914400 w 3086993"/>
              <a:gd name="connsiteY10" fmla="*/ 723900 h 1238250"/>
              <a:gd name="connsiteX11" fmla="*/ 895350 w 3086993"/>
              <a:gd name="connsiteY11" fmla="*/ 781050 h 1238250"/>
              <a:gd name="connsiteX12" fmla="*/ 876300 w 3086993"/>
              <a:gd name="connsiteY12" fmla="*/ 809625 h 1238250"/>
              <a:gd name="connsiteX13" fmla="*/ 857250 w 3086993"/>
              <a:gd name="connsiteY13" fmla="*/ 866775 h 1238250"/>
              <a:gd name="connsiteX14" fmla="*/ 847725 w 3086993"/>
              <a:gd name="connsiteY14" fmla="*/ 895350 h 1238250"/>
              <a:gd name="connsiteX15" fmla="*/ 809625 w 3086993"/>
              <a:gd name="connsiteY15" fmla="*/ 952500 h 1238250"/>
              <a:gd name="connsiteX16" fmla="*/ 790575 w 3086993"/>
              <a:gd name="connsiteY16" fmla="*/ 981075 h 1238250"/>
              <a:gd name="connsiteX17" fmla="*/ 781050 w 3086993"/>
              <a:gd name="connsiteY17" fmla="*/ 1009650 h 1238250"/>
              <a:gd name="connsiteX18" fmla="*/ 762000 w 3086993"/>
              <a:gd name="connsiteY18" fmla="*/ 1038225 h 1238250"/>
              <a:gd name="connsiteX19" fmla="*/ 704850 w 3086993"/>
              <a:gd name="connsiteY19" fmla="*/ 1076325 h 1238250"/>
              <a:gd name="connsiteX20" fmla="*/ 276225 w 3086993"/>
              <a:gd name="connsiteY20" fmla="*/ 1066800 h 1238250"/>
              <a:gd name="connsiteX21" fmla="*/ 180975 w 3086993"/>
              <a:gd name="connsiteY21" fmla="*/ 1085850 h 1238250"/>
              <a:gd name="connsiteX22" fmla="*/ 133350 w 3086993"/>
              <a:gd name="connsiteY22" fmla="*/ 1095375 h 1238250"/>
              <a:gd name="connsiteX23" fmla="*/ 76200 w 3086993"/>
              <a:gd name="connsiteY23" fmla="*/ 1114425 h 1238250"/>
              <a:gd name="connsiteX24" fmla="*/ 57150 w 3086993"/>
              <a:gd name="connsiteY24" fmla="*/ 1143000 h 1238250"/>
              <a:gd name="connsiteX25" fmla="*/ 28575 w 3086993"/>
              <a:gd name="connsiteY25" fmla="*/ 1152525 h 1238250"/>
              <a:gd name="connsiteX26" fmla="*/ 0 w 3086993"/>
              <a:gd name="connsiteY26" fmla="*/ 1171575 h 1238250"/>
              <a:gd name="connsiteX27" fmla="*/ 47625 w 3086993"/>
              <a:gd name="connsiteY27" fmla="*/ 1209675 h 1238250"/>
              <a:gd name="connsiteX28" fmla="*/ 85725 w 3086993"/>
              <a:gd name="connsiteY28" fmla="*/ 1219200 h 1238250"/>
              <a:gd name="connsiteX29" fmla="*/ 285750 w 3086993"/>
              <a:gd name="connsiteY29" fmla="*/ 1228725 h 1238250"/>
              <a:gd name="connsiteX30" fmla="*/ 400050 w 3086993"/>
              <a:gd name="connsiteY30" fmla="*/ 1238250 h 1238250"/>
              <a:gd name="connsiteX31" fmla="*/ 676275 w 3086993"/>
              <a:gd name="connsiteY31" fmla="*/ 1228725 h 1238250"/>
              <a:gd name="connsiteX32" fmla="*/ 714375 w 3086993"/>
              <a:gd name="connsiteY32" fmla="*/ 1219200 h 1238250"/>
              <a:gd name="connsiteX33" fmla="*/ 838200 w 3086993"/>
              <a:gd name="connsiteY33" fmla="*/ 1200150 h 1238250"/>
              <a:gd name="connsiteX34" fmla="*/ 942975 w 3086993"/>
              <a:gd name="connsiteY34" fmla="*/ 1181100 h 1238250"/>
              <a:gd name="connsiteX35" fmla="*/ 1371600 w 3086993"/>
              <a:gd name="connsiteY35" fmla="*/ 1162050 h 1238250"/>
              <a:gd name="connsiteX36" fmla="*/ 1590675 w 3086993"/>
              <a:gd name="connsiteY36" fmla="*/ 1143000 h 1238250"/>
              <a:gd name="connsiteX37" fmla="*/ 1619250 w 3086993"/>
              <a:gd name="connsiteY37" fmla="*/ 1133475 h 1238250"/>
              <a:gd name="connsiteX38" fmla="*/ 1866900 w 3086993"/>
              <a:gd name="connsiteY38" fmla="*/ 1114425 h 1238250"/>
              <a:gd name="connsiteX39" fmla="*/ 2143125 w 3086993"/>
              <a:gd name="connsiteY39" fmla="*/ 1095375 h 1238250"/>
              <a:gd name="connsiteX40" fmla="*/ 2219325 w 3086993"/>
              <a:gd name="connsiteY40" fmla="*/ 1076325 h 1238250"/>
              <a:gd name="connsiteX41" fmla="*/ 2266950 w 3086993"/>
              <a:gd name="connsiteY41" fmla="*/ 1066800 h 1238250"/>
              <a:gd name="connsiteX42" fmla="*/ 2438400 w 3086993"/>
              <a:gd name="connsiteY42" fmla="*/ 1057275 h 1238250"/>
              <a:gd name="connsiteX43" fmla="*/ 2590800 w 3086993"/>
              <a:gd name="connsiteY43" fmla="*/ 1028700 h 1238250"/>
              <a:gd name="connsiteX44" fmla="*/ 2628900 w 3086993"/>
              <a:gd name="connsiteY44" fmla="*/ 1019175 h 1238250"/>
              <a:gd name="connsiteX45" fmla="*/ 2638425 w 3086993"/>
              <a:gd name="connsiteY45" fmla="*/ 990600 h 1238250"/>
              <a:gd name="connsiteX46" fmla="*/ 2667000 w 3086993"/>
              <a:gd name="connsiteY46" fmla="*/ 904875 h 1238250"/>
              <a:gd name="connsiteX47" fmla="*/ 2752725 w 3086993"/>
              <a:gd name="connsiteY47" fmla="*/ 876300 h 1238250"/>
              <a:gd name="connsiteX48" fmla="*/ 2781300 w 3086993"/>
              <a:gd name="connsiteY48" fmla="*/ 866775 h 1238250"/>
              <a:gd name="connsiteX49" fmla="*/ 2809875 w 3086993"/>
              <a:gd name="connsiteY49" fmla="*/ 857250 h 1238250"/>
              <a:gd name="connsiteX50" fmla="*/ 2857500 w 3086993"/>
              <a:gd name="connsiteY50" fmla="*/ 847725 h 1238250"/>
              <a:gd name="connsiteX51" fmla="*/ 2981325 w 3086993"/>
              <a:gd name="connsiteY51" fmla="*/ 819150 h 1238250"/>
              <a:gd name="connsiteX52" fmla="*/ 3038475 w 3086993"/>
              <a:gd name="connsiteY52" fmla="*/ 800100 h 1238250"/>
              <a:gd name="connsiteX53" fmla="*/ 3067050 w 3086993"/>
              <a:gd name="connsiteY53" fmla="*/ 790575 h 1238250"/>
              <a:gd name="connsiteX54" fmla="*/ 3086100 w 3086993"/>
              <a:gd name="connsiteY54" fmla="*/ 762000 h 1238250"/>
              <a:gd name="connsiteX55" fmla="*/ 3048000 w 3086993"/>
              <a:gd name="connsiteY55" fmla="*/ 704850 h 1238250"/>
              <a:gd name="connsiteX56" fmla="*/ 3028950 w 3086993"/>
              <a:gd name="connsiteY56" fmla="*/ 647700 h 1238250"/>
              <a:gd name="connsiteX57" fmla="*/ 3019425 w 3086993"/>
              <a:gd name="connsiteY57" fmla="*/ 609600 h 1238250"/>
              <a:gd name="connsiteX58" fmla="*/ 3000375 w 3086993"/>
              <a:gd name="connsiteY58" fmla="*/ 581025 h 1238250"/>
              <a:gd name="connsiteX59" fmla="*/ 2981325 w 3086993"/>
              <a:gd name="connsiteY59" fmla="*/ 523875 h 1238250"/>
              <a:gd name="connsiteX60" fmla="*/ 2943225 w 3086993"/>
              <a:gd name="connsiteY60" fmla="*/ 466725 h 1238250"/>
              <a:gd name="connsiteX61" fmla="*/ 2914650 w 3086993"/>
              <a:gd name="connsiteY61" fmla="*/ 381000 h 1238250"/>
              <a:gd name="connsiteX62" fmla="*/ 2905125 w 3086993"/>
              <a:gd name="connsiteY62" fmla="*/ 352425 h 1238250"/>
              <a:gd name="connsiteX63" fmla="*/ 2847975 w 3086993"/>
              <a:gd name="connsiteY63" fmla="*/ 323850 h 1238250"/>
              <a:gd name="connsiteX64" fmla="*/ 2828925 w 3086993"/>
              <a:gd name="connsiteY64" fmla="*/ 295275 h 1238250"/>
              <a:gd name="connsiteX65" fmla="*/ 2819400 w 3086993"/>
              <a:gd name="connsiteY65" fmla="*/ 266700 h 1238250"/>
              <a:gd name="connsiteX66" fmla="*/ 2781300 w 3086993"/>
              <a:gd name="connsiteY66" fmla="*/ 209550 h 1238250"/>
              <a:gd name="connsiteX67" fmla="*/ 2752725 w 3086993"/>
              <a:gd name="connsiteY67" fmla="*/ 152400 h 1238250"/>
              <a:gd name="connsiteX68" fmla="*/ 2743200 w 3086993"/>
              <a:gd name="connsiteY68" fmla="*/ 123825 h 1238250"/>
              <a:gd name="connsiteX69" fmla="*/ 2714625 w 3086993"/>
              <a:gd name="connsiteY69" fmla="*/ 104775 h 1238250"/>
              <a:gd name="connsiteX70" fmla="*/ 2647950 w 3086993"/>
              <a:gd name="connsiteY70" fmla="*/ 38100 h 1238250"/>
              <a:gd name="connsiteX71" fmla="*/ 2628900 w 3086993"/>
              <a:gd name="connsiteY71" fmla="*/ 9525 h 1238250"/>
              <a:gd name="connsiteX72" fmla="*/ 2552700 w 3086993"/>
              <a:gd name="connsiteY72" fmla="*/ 9525 h 1238250"/>
              <a:gd name="connsiteX73" fmla="*/ 2524125 w 3086993"/>
              <a:gd name="connsiteY73" fmla="*/ 28575 h 1238250"/>
              <a:gd name="connsiteX74" fmla="*/ 2514600 w 3086993"/>
              <a:gd name="connsiteY74" fmla="*/ 57150 h 1238250"/>
              <a:gd name="connsiteX75" fmla="*/ 2457450 w 3086993"/>
              <a:gd name="connsiteY75" fmla="*/ 76200 h 1238250"/>
              <a:gd name="connsiteX76" fmla="*/ 2428875 w 3086993"/>
              <a:gd name="connsiteY76" fmla="*/ 85725 h 1238250"/>
              <a:gd name="connsiteX77" fmla="*/ 2343150 w 3086993"/>
              <a:gd name="connsiteY77" fmla="*/ 114300 h 1238250"/>
              <a:gd name="connsiteX78" fmla="*/ 2314575 w 3086993"/>
              <a:gd name="connsiteY78" fmla="*/ 123825 h 1238250"/>
              <a:gd name="connsiteX79" fmla="*/ 2247900 w 3086993"/>
              <a:gd name="connsiteY79" fmla="*/ 133350 h 1238250"/>
              <a:gd name="connsiteX80" fmla="*/ 2209800 w 3086993"/>
              <a:gd name="connsiteY80" fmla="*/ 190500 h 1238250"/>
              <a:gd name="connsiteX81" fmla="*/ 2152650 w 3086993"/>
              <a:gd name="connsiteY81" fmla="*/ 228600 h 1238250"/>
              <a:gd name="connsiteX82" fmla="*/ 2038350 w 3086993"/>
              <a:gd name="connsiteY82" fmla="*/ 266700 h 1238250"/>
              <a:gd name="connsiteX83" fmla="*/ 2009775 w 3086993"/>
              <a:gd name="connsiteY83" fmla="*/ 276225 h 1238250"/>
              <a:gd name="connsiteX84" fmla="*/ 1981200 w 3086993"/>
              <a:gd name="connsiteY84" fmla="*/ 285750 h 1238250"/>
              <a:gd name="connsiteX85" fmla="*/ 1933575 w 3086993"/>
              <a:gd name="connsiteY85" fmla="*/ 295275 h 1238250"/>
              <a:gd name="connsiteX86" fmla="*/ 1800225 w 3086993"/>
              <a:gd name="connsiteY86" fmla="*/ 323850 h 1238250"/>
              <a:gd name="connsiteX87" fmla="*/ 1771650 w 3086993"/>
              <a:gd name="connsiteY87" fmla="*/ 342900 h 1238250"/>
              <a:gd name="connsiteX88" fmla="*/ 1562100 w 3086993"/>
              <a:gd name="connsiteY88" fmla="*/ 342900 h 1238250"/>
              <a:gd name="connsiteX89" fmla="*/ 1152525 w 3086993"/>
              <a:gd name="connsiteY89" fmla="*/ 352425 h 1238250"/>
              <a:gd name="connsiteX90" fmla="*/ 1076325 w 3086993"/>
              <a:gd name="connsiteY90" fmla="*/ 333375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086993" h="1238250">
                <a:moveTo>
                  <a:pt x="1076325" y="333375"/>
                </a:moveTo>
                <a:lnTo>
                  <a:pt x="1076325" y="333375"/>
                </a:lnTo>
                <a:cubicBezTo>
                  <a:pt x="1069975" y="361950"/>
                  <a:pt x="1066532" y="391330"/>
                  <a:pt x="1057275" y="419100"/>
                </a:cubicBezTo>
                <a:cubicBezTo>
                  <a:pt x="1053655" y="429960"/>
                  <a:pt x="1042874" y="437214"/>
                  <a:pt x="1038225" y="447675"/>
                </a:cubicBezTo>
                <a:cubicBezTo>
                  <a:pt x="1030070" y="466025"/>
                  <a:pt x="1025525" y="485775"/>
                  <a:pt x="1019175" y="504825"/>
                </a:cubicBezTo>
                <a:cubicBezTo>
                  <a:pt x="1016000" y="514350"/>
                  <a:pt x="1015219" y="525046"/>
                  <a:pt x="1009650" y="533400"/>
                </a:cubicBezTo>
                <a:cubicBezTo>
                  <a:pt x="1003300" y="542925"/>
                  <a:pt x="995249" y="551514"/>
                  <a:pt x="990600" y="561975"/>
                </a:cubicBezTo>
                <a:cubicBezTo>
                  <a:pt x="982445" y="580325"/>
                  <a:pt x="977900" y="600075"/>
                  <a:pt x="971550" y="619125"/>
                </a:cubicBezTo>
                <a:lnTo>
                  <a:pt x="952500" y="676275"/>
                </a:lnTo>
                <a:cubicBezTo>
                  <a:pt x="949325" y="685800"/>
                  <a:pt x="951329" y="699281"/>
                  <a:pt x="942975" y="704850"/>
                </a:cubicBezTo>
                <a:lnTo>
                  <a:pt x="914400" y="723900"/>
                </a:lnTo>
                <a:cubicBezTo>
                  <a:pt x="908050" y="742950"/>
                  <a:pt x="906489" y="764342"/>
                  <a:pt x="895350" y="781050"/>
                </a:cubicBezTo>
                <a:cubicBezTo>
                  <a:pt x="889000" y="790575"/>
                  <a:pt x="880949" y="799164"/>
                  <a:pt x="876300" y="809625"/>
                </a:cubicBezTo>
                <a:cubicBezTo>
                  <a:pt x="868145" y="827975"/>
                  <a:pt x="863600" y="847725"/>
                  <a:pt x="857250" y="866775"/>
                </a:cubicBezTo>
                <a:cubicBezTo>
                  <a:pt x="854075" y="876300"/>
                  <a:pt x="853294" y="886996"/>
                  <a:pt x="847725" y="895350"/>
                </a:cubicBezTo>
                <a:lnTo>
                  <a:pt x="809625" y="952500"/>
                </a:lnTo>
                <a:cubicBezTo>
                  <a:pt x="803275" y="962025"/>
                  <a:pt x="794195" y="970215"/>
                  <a:pt x="790575" y="981075"/>
                </a:cubicBezTo>
                <a:cubicBezTo>
                  <a:pt x="787400" y="990600"/>
                  <a:pt x="785540" y="1000670"/>
                  <a:pt x="781050" y="1009650"/>
                </a:cubicBezTo>
                <a:cubicBezTo>
                  <a:pt x="775930" y="1019889"/>
                  <a:pt x="770615" y="1030687"/>
                  <a:pt x="762000" y="1038225"/>
                </a:cubicBezTo>
                <a:cubicBezTo>
                  <a:pt x="744770" y="1053302"/>
                  <a:pt x="704850" y="1076325"/>
                  <a:pt x="704850" y="1076325"/>
                </a:cubicBezTo>
                <a:cubicBezTo>
                  <a:pt x="561975" y="1073150"/>
                  <a:pt x="419135" y="1066800"/>
                  <a:pt x="276225" y="1066800"/>
                </a:cubicBezTo>
                <a:cubicBezTo>
                  <a:pt x="206217" y="1066800"/>
                  <a:pt x="227894" y="1074120"/>
                  <a:pt x="180975" y="1085850"/>
                </a:cubicBezTo>
                <a:cubicBezTo>
                  <a:pt x="165269" y="1089777"/>
                  <a:pt x="148969" y="1091115"/>
                  <a:pt x="133350" y="1095375"/>
                </a:cubicBezTo>
                <a:cubicBezTo>
                  <a:pt x="113977" y="1100659"/>
                  <a:pt x="76200" y="1114425"/>
                  <a:pt x="76200" y="1114425"/>
                </a:cubicBezTo>
                <a:cubicBezTo>
                  <a:pt x="69850" y="1123950"/>
                  <a:pt x="66089" y="1135849"/>
                  <a:pt x="57150" y="1143000"/>
                </a:cubicBezTo>
                <a:cubicBezTo>
                  <a:pt x="49310" y="1149272"/>
                  <a:pt x="37555" y="1148035"/>
                  <a:pt x="28575" y="1152525"/>
                </a:cubicBezTo>
                <a:cubicBezTo>
                  <a:pt x="18336" y="1157645"/>
                  <a:pt x="9525" y="1165225"/>
                  <a:pt x="0" y="1171575"/>
                </a:cubicBezTo>
                <a:cubicBezTo>
                  <a:pt x="93417" y="1202714"/>
                  <a:pt x="-38543" y="1152230"/>
                  <a:pt x="47625" y="1209675"/>
                </a:cubicBezTo>
                <a:cubicBezTo>
                  <a:pt x="58517" y="1216937"/>
                  <a:pt x="72676" y="1218156"/>
                  <a:pt x="85725" y="1219200"/>
                </a:cubicBezTo>
                <a:cubicBezTo>
                  <a:pt x="152263" y="1224523"/>
                  <a:pt x="219122" y="1224687"/>
                  <a:pt x="285750" y="1228725"/>
                </a:cubicBezTo>
                <a:cubicBezTo>
                  <a:pt x="323912" y="1231038"/>
                  <a:pt x="361950" y="1235075"/>
                  <a:pt x="400050" y="1238250"/>
                </a:cubicBezTo>
                <a:cubicBezTo>
                  <a:pt x="492125" y="1235075"/>
                  <a:pt x="584314" y="1234298"/>
                  <a:pt x="676275" y="1228725"/>
                </a:cubicBezTo>
                <a:cubicBezTo>
                  <a:pt x="689342" y="1227933"/>
                  <a:pt x="701495" y="1221542"/>
                  <a:pt x="714375" y="1219200"/>
                </a:cubicBezTo>
                <a:cubicBezTo>
                  <a:pt x="815018" y="1200901"/>
                  <a:pt x="746131" y="1218564"/>
                  <a:pt x="838200" y="1200150"/>
                </a:cubicBezTo>
                <a:cubicBezTo>
                  <a:pt x="895570" y="1188676"/>
                  <a:pt x="867645" y="1186481"/>
                  <a:pt x="942975" y="1181100"/>
                </a:cubicBezTo>
                <a:cubicBezTo>
                  <a:pt x="998216" y="1177154"/>
                  <a:pt x="1328770" y="1163835"/>
                  <a:pt x="1371600" y="1162050"/>
                </a:cubicBezTo>
                <a:cubicBezTo>
                  <a:pt x="1495452" y="1137280"/>
                  <a:pt x="1331994" y="1167636"/>
                  <a:pt x="1590675" y="1143000"/>
                </a:cubicBezTo>
                <a:cubicBezTo>
                  <a:pt x="1600670" y="1142048"/>
                  <a:pt x="1609346" y="1135126"/>
                  <a:pt x="1619250" y="1133475"/>
                </a:cubicBezTo>
                <a:cubicBezTo>
                  <a:pt x="1686868" y="1122205"/>
                  <a:pt x="1811383" y="1117691"/>
                  <a:pt x="1866900" y="1114425"/>
                </a:cubicBezTo>
                <a:cubicBezTo>
                  <a:pt x="2033786" y="1090584"/>
                  <a:pt x="1814625" y="1119708"/>
                  <a:pt x="2143125" y="1095375"/>
                </a:cubicBezTo>
                <a:cubicBezTo>
                  <a:pt x="2193015" y="1091679"/>
                  <a:pt x="2180093" y="1086133"/>
                  <a:pt x="2219325" y="1076325"/>
                </a:cubicBezTo>
                <a:cubicBezTo>
                  <a:pt x="2235031" y="1072398"/>
                  <a:pt x="2250821" y="1068202"/>
                  <a:pt x="2266950" y="1066800"/>
                </a:cubicBezTo>
                <a:cubicBezTo>
                  <a:pt x="2323973" y="1061841"/>
                  <a:pt x="2381250" y="1060450"/>
                  <a:pt x="2438400" y="1057275"/>
                </a:cubicBezTo>
                <a:cubicBezTo>
                  <a:pt x="2525821" y="1028135"/>
                  <a:pt x="2475569" y="1040223"/>
                  <a:pt x="2590800" y="1028700"/>
                </a:cubicBezTo>
                <a:cubicBezTo>
                  <a:pt x="2603500" y="1025525"/>
                  <a:pt x="2618678" y="1027353"/>
                  <a:pt x="2628900" y="1019175"/>
                </a:cubicBezTo>
                <a:cubicBezTo>
                  <a:pt x="2636740" y="1012903"/>
                  <a:pt x="2636247" y="1000401"/>
                  <a:pt x="2638425" y="990600"/>
                </a:cubicBezTo>
                <a:cubicBezTo>
                  <a:pt x="2642910" y="970420"/>
                  <a:pt x="2641340" y="920912"/>
                  <a:pt x="2667000" y="904875"/>
                </a:cubicBezTo>
                <a:lnTo>
                  <a:pt x="2752725" y="876300"/>
                </a:lnTo>
                <a:lnTo>
                  <a:pt x="2781300" y="866775"/>
                </a:lnTo>
                <a:cubicBezTo>
                  <a:pt x="2790825" y="863600"/>
                  <a:pt x="2800030" y="859219"/>
                  <a:pt x="2809875" y="857250"/>
                </a:cubicBezTo>
                <a:cubicBezTo>
                  <a:pt x="2825750" y="854075"/>
                  <a:pt x="2841881" y="851985"/>
                  <a:pt x="2857500" y="847725"/>
                </a:cubicBezTo>
                <a:cubicBezTo>
                  <a:pt x="2972558" y="816346"/>
                  <a:pt x="2853841" y="837362"/>
                  <a:pt x="2981325" y="819150"/>
                </a:cubicBezTo>
                <a:lnTo>
                  <a:pt x="3038475" y="800100"/>
                </a:lnTo>
                <a:lnTo>
                  <a:pt x="3067050" y="790575"/>
                </a:lnTo>
                <a:cubicBezTo>
                  <a:pt x="3073400" y="781050"/>
                  <a:pt x="3084481" y="773333"/>
                  <a:pt x="3086100" y="762000"/>
                </a:cubicBezTo>
                <a:cubicBezTo>
                  <a:pt x="3091448" y="724561"/>
                  <a:pt x="3072033" y="720872"/>
                  <a:pt x="3048000" y="704850"/>
                </a:cubicBezTo>
                <a:cubicBezTo>
                  <a:pt x="3041650" y="685800"/>
                  <a:pt x="3033820" y="667181"/>
                  <a:pt x="3028950" y="647700"/>
                </a:cubicBezTo>
                <a:cubicBezTo>
                  <a:pt x="3025775" y="635000"/>
                  <a:pt x="3024582" y="621632"/>
                  <a:pt x="3019425" y="609600"/>
                </a:cubicBezTo>
                <a:cubicBezTo>
                  <a:pt x="3014916" y="599078"/>
                  <a:pt x="3005024" y="591486"/>
                  <a:pt x="3000375" y="581025"/>
                </a:cubicBezTo>
                <a:cubicBezTo>
                  <a:pt x="2992220" y="562675"/>
                  <a:pt x="2992464" y="540583"/>
                  <a:pt x="2981325" y="523875"/>
                </a:cubicBezTo>
                <a:cubicBezTo>
                  <a:pt x="2968625" y="504825"/>
                  <a:pt x="2950465" y="488445"/>
                  <a:pt x="2943225" y="466725"/>
                </a:cubicBezTo>
                <a:lnTo>
                  <a:pt x="2914650" y="381000"/>
                </a:lnTo>
                <a:cubicBezTo>
                  <a:pt x="2911475" y="371475"/>
                  <a:pt x="2914650" y="355600"/>
                  <a:pt x="2905125" y="352425"/>
                </a:cubicBezTo>
                <a:cubicBezTo>
                  <a:pt x="2865690" y="339280"/>
                  <a:pt x="2884904" y="348469"/>
                  <a:pt x="2847975" y="323850"/>
                </a:cubicBezTo>
                <a:cubicBezTo>
                  <a:pt x="2841625" y="314325"/>
                  <a:pt x="2834045" y="305514"/>
                  <a:pt x="2828925" y="295275"/>
                </a:cubicBezTo>
                <a:cubicBezTo>
                  <a:pt x="2824435" y="286295"/>
                  <a:pt x="2824276" y="275477"/>
                  <a:pt x="2819400" y="266700"/>
                </a:cubicBezTo>
                <a:cubicBezTo>
                  <a:pt x="2808281" y="246686"/>
                  <a:pt x="2788540" y="231270"/>
                  <a:pt x="2781300" y="209550"/>
                </a:cubicBezTo>
                <a:cubicBezTo>
                  <a:pt x="2757359" y="137726"/>
                  <a:pt x="2789654" y="226258"/>
                  <a:pt x="2752725" y="152400"/>
                </a:cubicBezTo>
                <a:cubicBezTo>
                  <a:pt x="2748235" y="143420"/>
                  <a:pt x="2749472" y="131665"/>
                  <a:pt x="2743200" y="123825"/>
                </a:cubicBezTo>
                <a:cubicBezTo>
                  <a:pt x="2736049" y="114886"/>
                  <a:pt x="2724150" y="111125"/>
                  <a:pt x="2714625" y="104775"/>
                </a:cubicBezTo>
                <a:cubicBezTo>
                  <a:pt x="2670956" y="39271"/>
                  <a:pt x="2698245" y="54865"/>
                  <a:pt x="2647950" y="38100"/>
                </a:cubicBezTo>
                <a:cubicBezTo>
                  <a:pt x="2641600" y="28575"/>
                  <a:pt x="2637839" y="16676"/>
                  <a:pt x="2628900" y="9525"/>
                </a:cubicBezTo>
                <a:cubicBezTo>
                  <a:pt x="2605469" y="-9220"/>
                  <a:pt x="2577111" y="4643"/>
                  <a:pt x="2552700" y="9525"/>
                </a:cubicBezTo>
                <a:cubicBezTo>
                  <a:pt x="2543175" y="15875"/>
                  <a:pt x="2531276" y="19636"/>
                  <a:pt x="2524125" y="28575"/>
                </a:cubicBezTo>
                <a:cubicBezTo>
                  <a:pt x="2517853" y="36415"/>
                  <a:pt x="2522770" y="51314"/>
                  <a:pt x="2514600" y="57150"/>
                </a:cubicBezTo>
                <a:cubicBezTo>
                  <a:pt x="2498260" y="68822"/>
                  <a:pt x="2476500" y="69850"/>
                  <a:pt x="2457450" y="76200"/>
                </a:cubicBezTo>
                <a:lnTo>
                  <a:pt x="2428875" y="85725"/>
                </a:lnTo>
                <a:lnTo>
                  <a:pt x="2343150" y="114300"/>
                </a:lnTo>
                <a:cubicBezTo>
                  <a:pt x="2333625" y="117475"/>
                  <a:pt x="2324514" y="122405"/>
                  <a:pt x="2314575" y="123825"/>
                </a:cubicBezTo>
                <a:lnTo>
                  <a:pt x="2247900" y="133350"/>
                </a:lnTo>
                <a:cubicBezTo>
                  <a:pt x="2235200" y="152400"/>
                  <a:pt x="2228850" y="177800"/>
                  <a:pt x="2209800" y="190500"/>
                </a:cubicBezTo>
                <a:cubicBezTo>
                  <a:pt x="2190750" y="203200"/>
                  <a:pt x="2174370" y="221360"/>
                  <a:pt x="2152650" y="228600"/>
                </a:cubicBezTo>
                <a:lnTo>
                  <a:pt x="2038350" y="266700"/>
                </a:lnTo>
                <a:lnTo>
                  <a:pt x="2009775" y="276225"/>
                </a:lnTo>
                <a:cubicBezTo>
                  <a:pt x="2000250" y="279400"/>
                  <a:pt x="1991045" y="283781"/>
                  <a:pt x="1981200" y="285750"/>
                </a:cubicBezTo>
                <a:cubicBezTo>
                  <a:pt x="1965325" y="288925"/>
                  <a:pt x="1949194" y="291015"/>
                  <a:pt x="1933575" y="295275"/>
                </a:cubicBezTo>
                <a:cubicBezTo>
                  <a:pt x="1818732" y="326596"/>
                  <a:pt x="1938938" y="306511"/>
                  <a:pt x="1800225" y="323850"/>
                </a:cubicBezTo>
                <a:cubicBezTo>
                  <a:pt x="1790700" y="330200"/>
                  <a:pt x="1781889" y="337780"/>
                  <a:pt x="1771650" y="342900"/>
                </a:cubicBezTo>
                <a:cubicBezTo>
                  <a:pt x="1711668" y="372891"/>
                  <a:pt x="1597262" y="344751"/>
                  <a:pt x="1562100" y="342900"/>
                </a:cubicBezTo>
                <a:cubicBezTo>
                  <a:pt x="1425575" y="346075"/>
                  <a:pt x="1289087" y="352425"/>
                  <a:pt x="1152525" y="352425"/>
                </a:cubicBezTo>
                <a:cubicBezTo>
                  <a:pt x="1061015" y="352425"/>
                  <a:pt x="1089025" y="336550"/>
                  <a:pt x="1076325" y="333375"/>
                </a:cubicBezTo>
                <a:close/>
              </a:path>
            </a:pathLst>
          </a:custGeom>
          <a:solidFill>
            <a:srgbClr val="F7D1A6"/>
          </a:solidFill>
          <a:ln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56" name="Forma livre 19455"/>
          <p:cNvSpPr/>
          <p:nvPr/>
        </p:nvSpPr>
        <p:spPr>
          <a:xfrm>
            <a:off x="1849438" y="4572000"/>
            <a:ext cx="2330450" cy="1598613"/>
          </a:xfrm>
          <a:custGeom>
            <a:avLst/>
            <a:gdLst>
              <a:gd name="connsiteX0" fmla="*/ 0 w 2331217"/>
              <a:gd name="connsiteY0" fmla="*/ 502651 h 1598361"/>
              <a:gd name="connsiteX1" fmla="*/ 50241 w 2331217"/>
              <a:gd name="connsiteY1" fmla="*/ 422264 h 1598361"/>
              <a:gd name="connsiteX2" fmla="*/ 60290 w 2331217"/>
              <a:gd name="connsiteY2" fmla="*/ 392119 h 1598361"/>
              <a:gd name="connsiteX3" fmla="*/ 150725 w 2331217"/>
              <a:gd name="connsiteY3" fmla="*/ 321780 h 1598361"/>
              <a:gd name="connsiteX4" fmla="*/ 180870 w 2331217"/>
              <a:gd name="connsiteY4" fmla="*/ 301684 h 1598361"/>
              <a:gd name="connsiteX5" fmla="*/ 331595 w 2331217"/>
              <a:gd name="connsiteY5" fmla="*/ 281587 h 1598361"/>
              <a:gd name="connsiteX6" fmla="*/ 391885 w 2331217"/>
              <a:gd name="connsiteY6" fmla="*/ 261490 h 1598361"/>
              <a:gd name="connsiteX7" fmla="*/ 422030 w 2331217"/>
              <a:gd name="connsiteY7" fmla="*/ 251442 h 1598361"/>
              <a:gd name="connsiteX8" fmla="*/ 482321 w 2331217"/>
              <a:gd name="connsiteY8" fmla="*/ 221297 h 1598361"/>
              <a:gd name="connsiteX9" fmla="*/ 512466 w 2331217"/>
              <a:gd name="connsiteY9" fmla="*/ 201200 h 1598361"/>
              <a:gd name="connsiteX10" fmla="*/ 572756 w 2331217"/>
              <a:gd name="connsiteY10" fmla="*/ 181103 h 1598361"/>
              <a:gd name="connsiteX11" fmla="*/ 592852 w 2331217"/>
              <a:gd name="connsiteY11" fmla="*/ 150958 h 1598361"/>
              <a:gd name="connsiteX12" fmla="*/ 773723 w 2331217"/>
              <a:gd name="connsiteY12" fmla="*/ 130862 h 1598361"/>
              <a:gd name="connsiteX13" fmla="*/ 803868 w 2331217"/>
              <a:gd name="connsiteY13" fmla="*/ 140910 h 1598361"/>
              <a:gd name="connsiteX14" fmla="*/ 894303 w 2331217"/>
              <a:gd name="connsiteY14" fmla="*/ 120813 h 1598361"/>
              <a:gd name="connsiteX15" fmla="*/ 914400 w 2331217"/>
              <a:gd name="connsiteY15" fmla="*/ 90668 h 1598361"/>
              <a:gd name="connsiteX16" fmla="*/ 924448 w 2331217"/>
              <a:gd name="connsiteY16" fmla="*/ 60523 h 1598361"/>
              <a:gd name="connsiteX17" fmla="*/ 954593 w 2331217"/>
              <a:gd name="connsiteY17" fmla="*/ 50475 h 1598361"/>
              <a:gd name="connsiteX18" fmla="*/ 994787 w 2331217"/>
              <a:gd name="connsiteY18" fmla="*/ 233 h 1598361"/>
              <a:gd name="connsiteX19" fmla="*/ 1024932 w 2331217"/>
              <a:gd name="connsiteY19" fmla="*/ 10281 h 1598361"/>
              <a:gd name="connsiteX20" fmla="*/ 1045028 w 2331217"/>
              <a:gd name="connsiteY20" fmla="*/ 70571 h 1598361"/>
              <a:gd name="connsiteX21" fmla="*/ 1055077 w 2331217"/>
              <a:gd name="connsiteY21" fmla="*/ 100717 h 1598361"/>
              <a:gd name="connsiteX22" fmla="*/ 1024932 w 2331217"/>
              <a:gd name="connsiteY22" fmla="*/ 191152 h 1598361"/>
              <a:gd name="connsiteX23" fmla="*/ 1014883 w 2331217"/>
              <a:gd name="connsiteY23" fmla="*/ 221297 h 1598361"/>
              <a:gd name="connsiteX24" fmla="*/ 1055077 w 2331217"/>
              <a:gd name="connsiteY24" fmla="*/ 331829 h 1598361"/>
              <a:gd name="connsiteX25" fmla="*/ 1085222 w 2331217"/>
              <a:gd name="connsiteY25" fmla="*/ 351925 h 1598361"/>
              <a:gd name="connsiteX26" fmla="*/ 1105318 w 2331217"/>
              <a:gd name="connsiteY26" fmla="*/ 382070 h 1598361"/>
              <a:gd name="connsiteX27" fmla="*/ 1135463 w 2331217"/>
              <a:gd name="connsiteY27" fmla="*/ 402167 h 1598361"/>
              <a:gd name="connsiteX28" fmla="*/ 1155560 w 2331217"/>
              <a:gd name="connsiteY28" fmla="*/ 462457 h 1598361"/>
              <a:gd name="connsiteX29" fmla="*/ 1175657 w 2331217"/>
              <a:gd name="connsiteY29" fmla="*/ 492602 h 1598361"/>
              <a:gd name="connsiteX30" fmla="*/ 1205802 w 2331217"/>
              <a:gd name="connsiteY30" fmla="*/ 512699 h 1598361"/>
              <a:gd name="connsiteX31" fmla="*/ 1235947 w 2331217"/>
              <a:gd name="connsiteY31" fmla="*/ 542844 h 1598361"/>
              <a:gd name="connsiteX32" fmla="*/ 1276140 w 2331217"/>
              <a:gd name="connsiteY32" fmla="*/ 583037 h 1598361"/>
              <a:gd name="connsiteX33" fmla="*/ 1286189 w 2331217"/>
              <a:gd name="connsiteY33" fmla="*/ 613182 h 1598361"/>
              <a:gd name="connsiteX34" fmla="*/ 1316334 w 2331217"/>
              <a:gd name="connsiteY34" fmla="*/ 633279 h 1598361"/>
              <a:gd name="connsiteX35" fmla="*/ 1346479 w 2331217"/>
              <a:gd name="connsiteY35" fmla="*/ 693569 h 1598361"/>
              <a:gd name="connsiteX36" fmla="*/ 1376624 w 2331217"/>
              <a:gd name="connsiteY36" fmla="*/ 753859 h 1598361"/>
              <a:gd name="connsiteX37" fmla="*/ 1386672 w 2331217"/>
              <a:gd name="connsiteY37" fmla="*/ 784004 h 1598361"/>
              <a:gd name="connsiteX38" fmla="*/ 1406769 w 2331217"/>
              <a:gd name="connsiteY38" fmla="*/ 864391 h 1598361"/>
              <a:gd name="connsiteX39" fmla="*/ 1446962 w 2331217"/>
              <a:gd name="connsiteY39" fmla="*/ 924681 h 1598361"/>
              <a:gd name="connsiteX40" fmla="*/ 1467059 w 2331217"/>
              <a:gd name="connsiteY40" fmla="*/ 954826 h 1598361"/>
              <a:gd name="connsiteX41" fmla="*/ 1487156 w 2331217"/>
              <a:gd name="connsiteY41" fmla="*/ 984971 h 1598361"/>
              <a:gd name="connsiteX42" fmla="*/ 1517301 w 2331217"/>
              <a:gd name="connsiteY42" fmla="*/ 1045262 h 1598361"/>
              <a:gd name="connsiteX43" fmla="*/ 1557494 w 2331217"/>
              <a:gd name="connsiteY43" fmla="*/ 1105552 h 1598361"/>
              <a:gd name="connsiteX44" fmla="*/ 1587639 w 2331217"/>
              <a:gd name="connsiteY44" fmla="*/ 1165842 h 1598361"/>
              <a:gd name="connsiteX45" fmla="*/ 1597688 w 2331217"/>
              <a:gd name="connsiteY45" fmla="*/ 1195987 h 1598361"/>
              <a:gd name="connsiteX46" fmla="*/ 1627833 w 2331217"/>
              <a:gd name="connsiteY46" fmla="*/ 1216084 h 1598361"/>
              <a:gd name="connsiteX47" fmla="*/ 1657978 w 2331217"/>
              <a:gd name="connsiteY47" fmla="*/ 1276374 h 1598361"/>
              <a:gd name="connsiteX48" fmla="*/ 1688123 w 2331217"/>
              <a:gd name="connsiteY48" fmla="*/ 1286422 h 1598361"/>
              <a:gd name="connsiteX49" fmla="*/ 1708219 w 2331217"/>
              <a:gd name="connsiteY49" fmla="*/ 1316567 h 1598361"/>
              <a:gd name="connsiteX50" fmla="*/ 1738365 w 2331217"/>
              <a:gd name="connsiteY50" fmla="*/ 1326615 h 1598361"/>
              <a:gd name="connsiteX51" fmla="*/ 1798655 w 2331217"/>
              <a:gd name="connsiteY51" fmla="*/ 1366809 h 1598361"/>
              <a:gd name="connsiteX52" fmla="*/ 1798655 w 2331217"/>
              <a:gd name="connsiteY52" fmla="*/ 1366809 h 1598361"/>
              <a:gd name="connsiteX53" fmla="*/ 1889090 w 2331217"/>
              <a:gd name="connsiteY53" fmla="*/ 1437147 h 1598361"/>
              <a:gd name="connsiteX54" fmla="*/ 1919235 w 2331217"/>
              <a:gd name="connsiteY54" fmla="*/ 1447196 h 1598361"/>
              <a:gd name="connsiteX55" fmla="*/ 1939332 w 2331217"/>
              <a:gd name="connsiteY55" fmla="*/ 1477341 h 1598361"/>
              <a:gd name="connsiteX56" fmla="*/ 1999622 w 2331217"/>
              <a:gd name="connsiteY56" fmla="*/ 1497437 h 1598361"/>
              <a:gd name="connsiteX57" fmla="*/ 2019718 w 2331217"/>
              <a:gd name="connsiteY57" fmla="*/ 1527582 h 1598361"/>
              <a:gd name="connsiteX58" fmla="*/ 2049863 w 2331217"/>
              <a:gd name="connsiteY58" fmla="*/ 1537631 h 1598361"/>
              <a:gd name="connsiteX59" fmla="*/ 2110154 w 2331217"/>
              <a:gd name="connsiteY59" fmla="*/ 1567776 h 1598361"/>
              <a:gd name="connsiteX60" fmla="*/ 2140299 w 2331217"/>
              <a:gd name="connsiteY60" fmla="*/ 1587873 h 1598361"/>
              <a:gd name="connsiteX61" fmla="*/ 2240782 w 2331217"/>
              <a:gd name="connsiteY61" fmla="*/ 1587873 h 1598361"/>
              <a:gd name="connsiteX62" fmla="*/ 2270927 w 2331217"/>
              <a:gd name="connsiteY62" fmla="*/ 1577824 h 1598361"/>
              <a:gd name="connsiteX63" fmla="*/ 2301072 w 2331217"/>
              <a:gd name="connsiteY63" fmla="*/ 1557728 h 1598361"/>
              <a:gd name="connsiteX64" fmla="*/ 2331217 w 2331217"/>
              <a:gd name="connsiteY64" fmla="*/ 1557728 h 159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331217" h="1598361">
                <a:moveTo>
                  <a:pt x="0" y="502651"/>
                </a:moveTo>
                <a:cubicBezTo>
                  <a:pt x="52595" y="371159"/>
                  <a:pt x="-14104" y="518780"/>
                  <a:pt x="50241" y="422264"/>
                </a:cubicBezTo>
                <a:cubicBezTo>
                  <a:pt x="56116" y="413451"/>
                  <a:pt x="54415" y="400932"/>
                  <a:pt x="60290" y="392119"/>
                </a:cubicBezTo>
                <a:cubicBezTo>
                  <a:pt x="79180" y="363785"/>
                  <a:pt x="126771" y="337750"/>
                  <a:pt x="150725" y="321780"/>
                </a:cubicBezTo>
                <a:cubicBezTo>
                  <a:pt x="160773" y="315081"/>
                  <a:pt x="168887" y="303182"/>
                  <a:pt x="180870" y="301684"/>
                </a:cubicBezTo>
                <a:cubicBezTo>
                  <a:pt x="284758" y="288697"/>
                  <a:pt x="234524" y="295454"/>
                  <a:pt x="331595" y="281587"/>
                </a:cubicBezTo>
                <a:lnTo>
                  <a:pt x="391885" y="261490"/>
                </a:lnTo>
                <a:lnTo>
                  <a:pt x="422030" y="251442"/>
                </a:lnTo>
                <a:cubicBezTo>
                  <a:pt x="508431" y="193843"/>
                  <a:pt x="399111" y="262902"/>
                  <a:pt x="482321" y="221297"/>
                </a:cubicBezTo>
                <a:cubicBezTo>
                  <a:pt x="493123" y="215896"/>
                  <a:pt x="501430" y="206105"/>
                  <a:pt x="512466" y="201200"/>
                </a:cubicBezTo>
                <a:cubicBezTo>
                  <a:pt x="531824" y="192596"/>
                  <a:pt x="572756" y="181103"/>
                  <a:pt x="572756" y="181103"/>
                </a:cubicBezTo>
                <a:cubicBezTo>
                  <a:pt x="579455" y="171055"/>
                  <a:pt x="587451" y="161760"/>
                  <a:pt x="592852" y="150958"/>
                </a:cubicBezTo>
                <a:cubicBezTo>
                  <a:pt x="634579" y="67504"/>
                  <a:pt x="518876" y="115870"/>
                  <a:pt x="773723" y="130862"/>
                </a:cubicBezTo>
                <a:cubicBezTo>
                  <a:pt x="783771" y="134211"/>
                  <a:pt x="793276" y="140910"/>
                  <a:pt x="803868" y="140910"/>
                </a:cubicBezTo>
                <a:cubicBezTo>
                  <a:pt x="839240" y="140910"/>
                  <a:pt x="863216" y="131176"/>
                  <a:pt x="894303" y="120813"/>
                </a:cubicBezTo>
                <a:cubicBezTo>
                  <a:pt x="901002" y="110765"/>
                  <a:pt x="908999" y="101470"/>
                  <a:pt x="914400" y="90668"/>
                </a:cubicBezTo>
                <a:cubicBezTo>
                  <a:pt x="919137" y="81194"/>
                  <a:pt x="916958" y="68013"/>
                  <a:pt x="924448" y="60523"/>
                </a:cubicBezTo>
                <a:cubicBezTo>
                  <a:pt x="931938" y="53033"/>
                  <a:pt x="944545" y="53824"/>
                  <a:pt x="954593" y="50475"/>
                </a:cubicBezTo>
                <a:cubicBezTo>
                  <a:pt x="962431" y="26961"/>
                  <a:pt x="962703" y="5581"/>
                  <a:pt x="994787" y="233"/>
                </a:cubicBezTo>
                <a:cubicBezTo>
                  <a:pt x="1005235" y="-1508"/>
                  <a:pt x="1014884" y="6932"/>
                  <a:pt x="1024932" y="10281"/>
                </a:cubicBezTo>
                <a:lnTo>
                  <a:pt x="1045028" y="70571"/>
                </a:lnTo>
                <a:lnTo>
                  <a:pt x="1055077" y="100717"/>
                </a:lnTo>
                <a:lnTo>
                  <a:pt x="1024932" y="191152"/>
                </a:lnTo>
                <a:lnTo>
                  <a:pt x="1014883" y="221297"/>
                </a:lnTo>
                <a:cubicBezTo>
                  <a:pt x="1022258" y="258167"/>
                  <a:pt x="1026538" y="303290"/>
                  <a:pt x="1055077" y="331829"/>
                </a:cubicBezTo>
                <a:cubicBezTo>
                  <a:pt x="1063616" y="340368"/>
                  <a:pt x="1075174" y="345226"/>
                  <a:pt x="1085222" y="351925"/>
                </a:cubicBezTo>
                <a:cubicBezTo>
                  <a:pt x="1091921" y="361973"/>
                  <a:pt x="1096779" y="373531"/>
                  <a:pt x="1105318" y="382070"/>
                </a:cubicBezTo>
                <a:cubicBezTo>
                  <a:pt x="1113857" y="390610"/>
                  <a:pt x="1129062" y="391926"/>
                  <a:pt x="1135463" y="402167"/>
                </a:cubicBezTo>
                <a:cubicBezTo>
                  <a:pt x="1146690" y="420131"/>
                  <a:pt x="1143809" y="444831"/>
                  <a:pt x="1155560" y="462457"/>
                </a:cubicBezTo>
                <a:cubicBezTo>
                  <a:pt x="1162259" y="472505"/>
                  <a:pt x="1167118" y="484063"/>
                  <a:pt x="1175657" y="492602"/>
                </a:cubicBezTo>
                <a:cubicBezTo>
                  <a:pt x="1184196" y="501141"/>
                  <a:pt x="1196524" y="504968"/>
                  <a:pt x="1205802" y="512699"/>
                </a:cubicBezTo>
                <a:cubicBezTo>
                  <a:pt x="1216719" y="521796"/>
                  <a:pt x="1225899" y="532796"/>
                  <a:pt x="1235947" y="542844"/>
                </a:cubicBezTo>
                <a:cubicBezTo>
                  <a:pt x="1262741" y="623229"/>
                  <a:pt x="1222550" y="529448"/>
                  <a:pt x="1276140" y="583037"/>
                </a:cubicBezTo>
                <a:cubicBezTo>
                  <a:pt x="1283630" y="590527"/>
                  <a:pt x="1279572" y="604911"/>
                  <a:pt x="1286189" y="613182"/>
                </a:cubicBezTo>
                <a:cubicBezTo>
                  <a:pt x="1293733" y="622612"/>
                  <a:pt x="1306286" y="626580"/>
                  <a:pt x="1316334" y="633279"/>
                </a:cubicBezTo>
                <a:cubicBezTo>
                  <a:pt x="1341590" y="709049"/>
                  <a:pt x="1307521" y="615653"/>
                  <a:pt x="1346479" y="693569"/>
                </a:cubicBezTo>
                <a:cubicBezTo>
                  <a:pt x="1388081" y="776773"/>
                  <a:pt x="1319028" y="667467"/>
                  <a:pt x="1376624" y="753859"/>
                </a:cubicBezTo>
                <a:cubicBezTo>
                  <a:pt x="1379973" y="763907"/>
                  <a:pt x="1384103" y="773728"/>
                  <a:pt x="1386672" y="784004"/>
                </a:cubicBezTo>
                <a:cubicBezTo>
                  <a:pt x="1390720" y="800197"/>
                  <a:pt x="1396330" y="845601"/>
                  <a:pt x="1406769" y="864391"/>
                </a:cubicBezTo>
                <a:cubicBezTo>
                  <a:pt x="1418499" y="885505"/>
                  <a:pt x="1433564" y="904584"/>
                  <a:pt x="1446962" y="924681"/>
                </a:cubicBezTo>
                <a:lnTo>
                  <a:pt x="1467059" y="954826"/>
                </a:lnTo>
                <a:lnTo>
                  <a:pt x="1487156" y="984971"/>
                </a:lnTo>
                <a:cubicBezTo>
                  <a:pt x="1512411" y="1060741"/>
                  <a:pt x="1478344" y="967348"/>
                  <a:pt x="1517301" y="1045262"/>
                </a:cubicBezTo>
                <a:cubicBezTo>
                  <a:pt x="1546386" y="1103431"/>
                  <a:pt x="1500348" y="1048406"/>
                  <a:pt x="1557494" y="1105552"/>
                </a:cubicBezTo>
                <a:cubicBezTo>
                  <a:pt x="1582753" y="1181323"/>
                  <a:pt x="1548681" y="1087926"/>
                  <a:pt x="1587639" y="1165842"/>
                </a:cubicBezTo>
                <a:cubicBezTo>
                  <a:pt x="1592376" y="1175316"/>
                  <a:pt x="1591071" y="1187716"/>
                  <a:pt x="1597688" y="1195987"/>
                </a:cubicBezTo>
                <a:cubicBezTo>
                  <a:pt x="1605232" y="1205417"/>
                  <a:pt x="1617785" y="1209385"/>
                  <a:pt x="1627833" y="1216084"/>
                </a:cubicBezTo>
                <a:cubicBezTo>
                  <a:pt x="1634452" y="1235943"/>
                  <a:pt x="1640269" y="1262207"/>
                  <a:pt x="1657978" y="1276374"/>
                </a:cubicBezTo>
                <a:cubicBezTo>
                  <a:pt x="1666249" y="1282991"/>
                  <a:pt x="1678075" y="1283073"/>
                  <a:pt x="1688123" y="1286422"/>
                </a:cubicBezTo>
                <a:cubicBezTo>
                  <a:pt x="1694822" y="1296470"/>
                  <a:pt x="1698789" y="1309023"/>
                  <a:pt x="1708219" y="1316567"/>
                </a:cubicBezTo>
                <a:cubicBezTo>
                  <a:pt x="1716490" y="1323184"/>
                  <a:pt x="1729106" y="1321471"/>
                  <a:pt x="1738365" y="1326615"/>
                </a:cubicBezTo>
                <a:cubicBezTo>
                  <a:pt x="1759479" y="1338345"/>
                  <a:pt x="1778558" y="1353411"/>
                  <a:pt x="1798655" y="1366809"/>
                </a:cubicBezTo>
                <a:lnTo>
                  <a:pt x="1798655" y="1366809"/>
                </a:lnTo>
                <a:cubicBezTo>
                  <a:pt x="1824666" y="1392820"/>
                  <a:pt x="1853031" y="1425127"/>
                  <a:pt x="1889090" y="1437147"/>
                </a:cubicBezTo>
                <a:lnTo>
                  <a:pt x="1919235" y="1447196"/>
                </a:lnTo>
                <a:cubicBezTo>
                  <a:pt x="1925934" y="1457244"/>
                  <a:pt x="1929091" y="1470940"/>
                  <a:pt x="1939332" y="1477341"/>
                </a:cubicBezTo>
                <a:cubicBezTo>
                  <a:pt x="1957296" y="1488568"/>
                  <a:pt x="1999622" y="1497437"/>
                  <a:pt x="1999622" y="1497437"/>
                </a:cubicBezTo>
                <a:cubicBezTo>
                  <a:pt x="2006321" y="1507485"/>
                  <a:pt x="2010288" y="1520038"/>
                  <a:pt x="2019718" y="1527582"/>
                </a:cubicBezTo>
                <a:cubicBezTo>
                  <a:pt x="2027989" y="1534199"/>
                  <a:pt x="2040389" y="1532894"/>
                  <a:pt x="2049863" y="1537631"/>
                </a:cubicBezTo>
                <a:cubicBezTo>
                  <a:pt x="2127769" y="1576585"/>
                  <a:pt x="2034391" y="1542523"/>
                  <a:pt x="2110154" y="1567776"/>
                </a:cubicBezTo>
                <a:cubicBezTo>
                  <a:pt x="2120202" y="1574475"/>
                  <a:pt x="2129497" y="1582472"/>
                  <a:pt x="2140299" y="1587873"/>
                </a:cubicBezTo>
                <a:cubicBezTo>
                  <a:pt x="2179271" y="1607359"/>
                  <a:pt x="2190462" y="1595061"/>
                  <a:pt x="2240782" y="1587873"/>
                </a:cubicBezTo>
                <a:cubicBezTo>
                  <a:pt x="2250830" y="1584523"/>
                  <a:pt x="2261453" y="1582561"/>
                  <a:pt x="2270927" y="1577824"/>
                </a:cubicBezTo>
                <a:cubicBezTo>
                  <a:pt x="2281729" y="1572423"/>
                  <a:pt x="2289615" y="1561547"/>
                  <a:pt x="2301072" y="1557728"/>
                </a:cubicBezTo>
                <a:cubicBezTo>
                  <a:pt x="2310605" y="1554551"/>
                  <a:pt x="2321169" y="1557728"/>
                  <a:pt x="2331217" y="1557728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Forma livre 50"/>
          <p:cNvSpPr/>
          <p:nvPr/>
        </p:nvSpPr>
        <p:spPr>
          <a:xfrm>
            <a:off x="4549775" y="188913"/>
            <a:ext cx="1535113" cy="576262"/>
          </a:xfrm>
          <a:custGeom>
            <a:avLst/>
            <a:gdLst>
              <a:gd name="connsiteX0" fmla="*/ 0 w 1534385"/>
              <a:gd name="connsiteY0" fmla="*/ 495300 h 523875"/>
              <a:gd name="connsiteX1" fmla="*/ 0 w 1534385"/>
              <a:gd name="connsiteY1" fmla="*/ 495300 h 523875"/>
              <a:gd name="connsiteX2" fmla="*/ 238125 w 1534385"/>
              <a:gd name="connsiteY2" fmla="*/ 504825 h 523875"/>
              <a:gd name="connsiteX3" fmla="*/ 276225 w 1534385"/>
              <a:gd name="connsiteY3" fmla="*/ 514350 h 523875"/>
              <a:gd name="connsiteX4" fmla="*/ 361950 w 1534385"/>
              <a:gd name="connsiteY4" fmla="*/ 523875 h 523875"/>
              <a:gd name="connsiteX5" fmla="*/ 685800 w 1534385"/>
              <a:gd name="connsiteY5" fmla="*/ 514350 h 523875"/>
              <a:gd name="connsiteX6" fmla="*/ 742950 w 1534385"/>
              <a:gd name="connsiteY6" fmla="*/ 495300 h 523875"/>
              <a:gd name="connsiteX7" fmla="*/ 828675 w 1534385"/>
              <a:gd name="connsiteY7" fmla="*/ 466725 h 523875"/>
              <a:gd name="connsiteX8" fmla="*/ 857250 w 1534385"/>
              <a:gd name="connsiteY8" fmla="*/ 457200 h 523875"/>
              <a:gd name="connsiteX9" fmla="*/ 885825 w 1534385"/>
              <a:gd name="connsiteY9" fmla="*/ 447675 h 523875"/>
              <a:gd name="connsiteX10" fmla="*/ 1028700 w 1534385"/>
              <a:gd name="connsiteY10" fmla="*/ 428625 h 523875"/>
              <a:gd name="connsiteX11" fmla="*/ 1085850 w 1534385"/>
              <a:gd name="connsiteY11" fmla="*/ 409575 h 523875"/>
              <a:gd name="connsiteX12" fmla="*/ 1123950 w 1534385"/>
              <a:gd name="connsiteY12" fmla="*/ 400050 h 523875"/>
              <a:gd name="connsiteX13" fmla="*/ 1181100 w 1534385"/>
              <a:gd name="connsiteY13" fmla="*/ 381000 h 523875"/>
              <a:gd name="connsiteX14" fmla="*/ 1209675 w 1534385"/>
              <a:gd name="connsiteY14" fmla="*/ 371475 h 523875"/>
              <a:gd name="connsiteX15" fmla="*/ 1238250 w 1534385"/>
              <a:gd name="connsiteY15" fmla="*/ 352425 h 523875"/>
              <a:gd name="connsiteX16" fmla="*/ 1295400 w 1534385"/>
              <a:gd name="connsiteY16" fmla="*/ 333375 h 523875"/>
              <a:gd name="connsiteX17" fmla="*/ 1352550 w 1534385"/>
              <a:gd name="connsiteY17" fmla="*/ 304800 h 523875"/>
              <a:gd name="connsiteX18" fmla="*/ 1381125 w 1534385"/>
              <a:gd name="connsiteY18" fmla="*/ 285750 h 523875"/>
              <a:gd name="connsiteX19" fmla="*/ 1409700 w 1534385"/>
              <a:gd name="connsiteY19" fmla="*/ 276225 h 523875"/>
              <a:gd name="connsiteX20" fmla="*/ 1466850 w 1534385"/>
              <a:gd name="connsiteY20" fmla="*/ 238125 h 523875"/>
              <a:gd name="connsiteX21" fmla="*/ 1495425 w 1534385"/>
              <a:gd name="connsiteY21" fmla="*/ 219075 h 523875"/>
              <a:gd name="connsiteX22" fmla="*/ 1524000 w 1534385"/>
              <a:gd name="connsiteY22" fmla="*/ 209550 h 523875"/>
              <a:gd name="connsiteX23" fmla="*/ 1419225 w 1534385"/>
              <a:gd name="connsiteY23" fmla="*/ 171450 h 523875"/>
              <a:gd name="connsiteX24" fmla="*/ 1304925 w 1534385"/>
              <a:gd name="connsiteY24" fmla="*/ 152400 h 523875"/>
              <a:gd name="connsiteX25" fmla="*/ 1257300 w 1534385"/>
              <a:gd name="connsiteY25" fmla="*/ 142875 h 523875"/>
              <a:gd name="connsiteX26" fmla="*/ 1228725 w 1534385"/>
              <a:gd name="connsiteY26" fmla="*/ 133350 h 523875"/>
              <a:gd name="connsiteX27" fmla="*/ 1190625 w 1534385"/>
              <a:gd name="connsiteY27" fmla="*/ 123825 h 523875"/>
              <a:gd name="connsiteX28" fmla="*/ 1162050 w 1534385"/>
              <a:gd name="connsiteY28" fmla="*/ 114300 h 523875"/>
              <a:gd name="connsiteX29" fmla="*/ 1085850 w 1534385"/>
              <a:gd name="connsiteY29" fmla="*/ 104775 h 523875"/>
              <a:gd name="connsiteX30" fmla="*/ 942975 w 1534385"/>
              <a:gd name="connsiteY30" fmla="*/ 76200 h 523875"/>
              <a:gd name="connsiteX31" fmla="*/ 752475 w 1534385"/>
              <a:gd name="connsiteY31" fmla="*/ 57150 h 523875"/>
              <a:gd name="connsiteX32" fmla="*/ 647700 w 1534385"/>
              <a:gd name="connsiteY32" fmla="*/ 47625 h 523875"/>
              <a:gd name="connsiteX33" fmla="*/ 600075 w 1534385"/>
              <a:gd name="connsiteY33" fmla="*/ 38100 h 523875"/>
              <a:gd name="connsiteX34" fmla="*/ 571500 w 1534385"/>
              <a:gd name="connsiteY34" fmla="*/ 19050 h 523875"/>
              <a:gd name="connsiteX35" fmla="*/ 504825 w 1534385"/>
              <a:gd name="connsiteY35" fmla="*/ 0 h 523875"/>
              <a:gd name="connsiteX36" fmla="*/ 247650 w 1534385"/>
              <a:gd name="connsiteY36" fmla="*/ 9525 h 523875"/>
              <a:gd name="connsiteX37" fmla="*/ 238125 w 1534385"/>
              <a:gd name="connsiteY37" fmla="*/ 38100 h 523875"/>
              <a:gd name="connsiteX38" fmla="*/ 219075 w 1534385"/>
              <a:gd name="connsiteY38" fmla="*/ 66675 h 523875"/>
              <a:gd name="connsiteX39" fmla="*/ 200025 w 1534385"/>
              <a:gd name="connsiteY39" fmla="*/ 142875 h 523875"/>
              <a:gd name="connsiteX40" fmla="*/ 180975 w 1534385"/>
              <a:gd name="connsiteY40" fmla="*/ 200025 h 523875"/>
              <a:gd name="connsiteX41" fmla="*/ 171450 w 1534385"/>
              <a:gd name="connsiteY41" fmla="*/ 228600 h 523875"/>
              <a:gd name="connsiteX42" fmla="*/ 152400 w 1534385"/>
              <a:gd name="connsiteY42" fmla="*/ 257175 h 523875"/>
              <a:gd name="connsiteX43" fmla="*/ 142875 w 1534385"/>
              <a:gd name="connsiteY43" fmla="*/ 285750 h 523875"/>
              <a:gd name="connsiteX44" fmla="*/ 104775 w 1534385"/>
              <a:gd name="connsiteY44" fmla="*/ 342900 h 523875"/>
              <a:gd name="connsiteX45" fmla="*/ 57150 w 1534385"/>
              <a:gd name="connsiteY45" fmla="*/ 419100 h 523875"/>
              <a:gd name="connsiteX46" fmla="*/ 47625 w 1534385"/>
              <a:gd name="connsiteY46" fmla="*/ 447675 h 523875"/>
              <a:gd name="connsiteX47" fmla="*/ 28575 w 1534385"/>
              <a:gd name="connsiteY47" fmla="*/ 476250 h 523875"/>
              <a:gd name="connsiteX48" fmla="*/ 0 w 1534385"/>
              <a:gd name="connsiteY48" fmla="*/ 49530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34385" h="523875">
                <a:moveTo>
                  <a:pt x="0" y="495300"/>
                </a:moveTo>
                <a:lnTo>
                  <a:pt x="0" y="495300"/>
                </a:lnTo>
                <a:cubicBezTo>
                  <a:pt x="79375" y="498475"/>
                  <a:pt x="158875" y="499359"/>
                  <a:pt x="238125" y="504825"/>
                </a:cubicBezTo>
                <a:cubicBezTo>
                  <a:pt x="251185" y="505726"/>
                  <a:pt x="263286" y="512359"/>
                  <a:pt x="276225" y="514350"/>
                </a:cubicBezTo>
                <a:cubicBezTo>
                  <a:pt x="304642" y="518722"/>
                  <a:pt x="333375" y="520700"/>
                  <a:pt x="361950" y="523875"/>
                </a:cubicBezTo>
                <a:cubicBezTo>
                  <a:pt x="469900" y="520700"/>
                  <a:pt x="578106" y="522427"/>
                  <a:pt x="685800" y="514350"/>
                </a:cubicBezTo>
                <a:cubicBezTo>
                  <a:pt x="705824" y="512848"/>
                  <a:pt x="723900" y="501650"/>
                  <a:pt x="742950" y="495300"/>
                </a:cubicBezTo>
                <a:lnTo>
                  <a:pt x="828675" y="466725"/>
                </a:lnTo>
                <a:lnTo>
                  <a:pt x="857250" y="457200"/>
                </a:lnTo>
                <a:cubicBezTo>
                  <a:pt x="866775" y="454025"/>
                  <a:pt x="875846" y="448784"/>
                  <a:pt x="885825" y="447675"/>
                </a:cubicBezTo>
                <a:cubicBezTo>
                  <a:pt x="914366" y="444504"/>
                  <a:pt x="994496" y="437176"/>
                  <a:pt x="1028700" y="428625"/>
                </a:cubicBezTo>
                <a:cubicBezTo>
                  <a:pt x="1048181" y="423755"/>
                  <a:pt x="1066369" y="414445"/>
                  <a:pt x="1085850" y="409575"/>
                </a:cubicBezTo>
                <a:cubicBezTo>
                  <a:pt x="1098550" y="406400"/>
                  <a:pt x="1111411" y="403812"/>
                  <a:pt x="1123950" y="400050"/>
                </a:cubicBezTo>
                <a:cubicBezTo>
                  <a:pt x="1143184" y="394280"/>
                  <a:pt x="1162050" y="387350"/>
                  <a:pt x="1181100" y="381000"/>
                </a:cubicBezTo>
                <a:cubicBezTo>
                  <a:pt x="1190625" y="377825"/>
                  <a:pt x="1201321" y="377044"/>
                  <a:pt x="1209675" y="371475"/>
                </a:cubicBezTo>
                <a:cubicBezTo>
                  <a:pt x="1219200" y="365125"/>
                  <a:pt x="1227789" y="357074"/>
                  <a:pt x="1238250" y="352425"/>
                </a:cubicBezTo>
                <a:cubicBezTo>
                  <a:pt x="1256600" y="344270"/>
                  <a:pt x="1278692" y="344514"/>
                  <a:pt x="1295400" y="333375"/>
                </a:cubicBezTo>
                <a:cubicBezTo>
                  <a:pt x="1377292" y="278780"/>
                  <a:pt x="1273680" y="344235"/>
                  <a:pt x="1352550" y="304800"/>
                </a:cubicBezTo>
                <a:cubicBezTo>
                  <a:pt x="1362789" y="299680"/>
                  <a:pt x="1370886" y="290870"/>
                  <a:pt x="1381125" y="285750"/>
                </a:cubicBezTo>
                <a:cubicBezTo>
                  <a:pt x="1390105" y="281260"/>
                  <a:pt x="1400923" y="281101"/>
                  <a:pt x="1409700" y="276225"/>
                </a:cubicBezTo>
                <a:cubicBezTo>
                  <a:pt x="1429714" y="265106"/>
                  <a:pt x="1447800" y="250825"/>
                  <a:pt x="1466850" y="238125"/>
                </a:cubicBezTo>
                <a:cubicBezTo>
                  <a:pt x="1476375" y="231775"/>
                  <a:pt x="1484565" y="222695"/>
                  <a:pt x="1495425" y="219075"/>
                </a:cubicBezTo>
                <a:lnTo>
                  <a:pt x="1524000" y="209550"/>
                </a:lnTo>
                <a:cubicBezTo>
                  <a:pt x="1545791" y="144178"/>
                  <a:pt x="1542862" y="183814"/>
                  <a:pt x="1419225" y="171450"/>
                </a:cubicBezTo>
                <a:cubicBezTo>
                  <a:pt x="1320311" y="161559"/>
                  <a:pt x="1372832" y="167490"/>
                  <a:pt x="1304925" y="152400"/>
                </a:cubicBezTo>
                <a:cubicBezTo>
                  <a:pt x="1289121" y="148888"/>
                  <a:pt x="1273006" y="146802"/>
                  <a:pt x="1257300" y="142875"/>
                </a:cubicBezTo>
                <a:cubicBezTo>
                  <a:pt x="1247560" y="140440"/>
                  <a:pt x="1238379" y="136108"/>
                  <a:pt x="1228725" y="133350"/>
                </a:cubicBezTo>
                <a:cubicBezTo>
                  <a:pt x="1216138" y="129754"/>
                  <a:pt x="1203212" y="127421"/>
                  <a:pt x="1190625" y="123825"/>
                </a:cubicBezTo>
                <a:cubicBezTo>
                  <a:pt x="1180971" y="121067"/>
                  <a:pt x="1171928" y="116096"/>
                  <a:pt x="1162050" y="114300"/>
                </a:cubicBezTo>
                <a:cubicBezTo>
                  <a:pt x="1136865" y="109721"/>
                  <a:pt x="1111009" y="109492"/>
                  <a:pt x="1085850" y="104775"/>
                </a:cubicBezTo>
                <a:cubicBezTo>
                  <a:pt x="850697" y="60684"/>
                  <a:pt x="1153193" y="106231"/>
                  <a:pt x="942975" y="76200"/>
                </a:cubicBezTo>
                <a:cubicBezTo>
                  <a:pt x="861570" y="49065"/>
                  <a:pt x="932698" y="70023"/>
                  <a:pt x="752475" y="57150"/>
                </a:cubicBezTo>
                <a:cubicBezTo>
                  <a:pt x="717495" y="54651"/>
                  <a:pt x="682625" y="50800"/>
                  <a:pt x="647700" y="47625"/>
                </a:cubicBezTo>
                <a:cubicBezTo>
                  <a:pt x="631825" y="44450"/>
                  <a:pt x="615234" y="43784"/>
                  <a:pt x="600075" y="38100"/>
                </a:cubicBezTo>
                <a:cubicBezTo>
                  <a:pt x="589356" y="34080"/>
                  <a:pt x="581739" y="24170"/>
                  <a:pt x="571500" y="19050"/>
                </a:cubicBezTo>
                <a:cubicBezTo>
                  <a:pt x="557835" y="12218"/>
                  <a:pt x="517032" y="3052"/>
                  <a:pt x="504825" y="0"/>
                </a:cubicBezTo>
                <a:cubicBezTo>
                  <a:pt x="419100" y="3175"/>
                  <a:pt x="332572" y="-2607"/>
                  <a:pt x="247650" y="9525"/>
                </a:cubicBezTo>
                <a:cubicBezTo>
                  <a:pt x="237711" y="10945"/>
                  <a:pt x="242615" y="29120"/>
                  <a:pt x="238125" y="38100"/>
                </a:cubicBezTo>
                <a:cubicBezTo>
                  <a:pt x="233005" y="48339"/>
                  <a:pt x="224195" y="56436"/>
                  <a:pt x="219075" y="66675"/>
                </a:cubicBezTo>
                <a:cubicBezTo>
                  <a:pt x="207515" y="89796"/>
                  <a:pt x="206546" y="118964"/>
                  <a:pt x="200025" y="142875"/>
                </a:cubicBezTo>
                <a:cubicBezTo>
                  <a:pt x="194741" y="162248"/>
                  <a:pt x="187325" y="180975"/>
                  <a:pt x="180975" y="200025"/>
                </a:cubicBezTo>
                <a:cubicBezTo>
                  <a:pt x="177800" y="209550"/>
                  <a:pt x="177019" y="220246"/>
                  <a:pt x="171450" y="228600"/>
                </a:cubicBezTo>
                <a:cubicBezTo>
                  <a:pt x="165100" y="238125"/>
                  <a:pt x="157520" y="246936"/>
                  <a:pt x="152400" y="257175"/>
                </a:cubicBezTo>
                <a:cubicBezTo>
                  <a:pt x="147910" y="266155"/>
                  <a:pt x="147751" y="276973"/>
                  <a:pt x="142875" y="285750"/>
                </a:cubicBezTo>
                <a:cubicBezTo>
                  <a:pt x="131756" y="305764"/>
                  <a:pt x="112015" y="321180"/>
                  <a:pt x="104775" y="342900"/>
                </a:cubicBezTo>
                <a:cubicBezTo>
                  <a:pt x="82105" y="410910"/>
                  <a:pt x="102433" y="388911"/>
                  <a:pt x="57150" y="419100"/>
                </a:cubicBezTo>
                <a:cubicBezTo>
                  <a:pt x="53975" y="428625"/>
                  <a:pt x="52115" y="438695"/>
                  <a:pt x="47625" y="447675"/>
                </a:cubicBezTo>
                <a:cubicBezTo>
                  <a:pt x="42505" y="457914"/>
                  <a:pt x="34465" y="466434"/>
                  <a:pt x="28575" y="476250"/>
                </a:cubicBezTo>
                <a:cubicBezTo>
                  <a:pt x="24922" y="482338"/>
                  <a:pt x="4762" y="492125"/>
                  <a:pt x="0" y="495300"/>
                </a:cubicBezTo>
                <a:close/>
              </a:path>
            </a:pathLst>
          </a:custGeom>
          <a:solidFill>
            <a:srgbClr val="FFF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0" name="Retângulo 45"/>
          <p:cNvSpPr>
            <a:spLocks noChangeArrowheads="1"/>
          </p:cNvSpPr>
          <p:nvPr/>
        </p:nvSpPr>
        <p:spPr bwMode="auto">
          <a:xfrm>
            <a:off x="4878388" y="231775"/>
            <a:ext cx="4953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600" b="1" i="1">
                <a:latin typeface="Comic Sans MS" pitchFamily="66" charset="0"/>
              </a:rPr>
              <a:t>RQ</a:t>
            </a:r>
          </a:p>
        </p:txBody>
      </p:sp>
      <p:sp>
        <p:nvSpPr>
          <p:cNvPr id="22551" name="Retângulo 46"/>
          <p:cNvSpPr>
            <a:spLocks noChangeArrowheads="1"/>
          </p:cNvSpPr>
          <p:nvPr/>
        </p:nvSpPr>
        <p:spPr bwMode="auto">
          <a:xfrm>
            <a:off x="4951413" y="847725"/>
            <a:ext cx="68738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600" b="1" i="1">
                <a:latin typeface="Comic Sans MS" pitchFamily="66" charset="0"/>
              </a:rPr>
              <a:t>LV-1</a:t>
            </a:r>
          </a:p>
        </p:txBody>
      </p:sp>
      <p:sp>
        <p:nvSpPr>
          <p:cNvPr id="22552" name="Retângulo 47"/>
          <p:cNvSpPr>
            <a:spLocks noChangeArrowheads="1"/>
          </p:cNvSpPr>
          <p:nvPr/>
        </p:nvSpPr>
        <p:spPr bwMode="auto">
          <a:xfrm>
            <a:off x="4032250" y="1916113"/>
            <a:ext cx="720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 i="1">
                <a:latin typeface="Comic Sans MS" pitchFamily="66" charset="0"/>
              </a:rPr>
              <a:t>LVf</a:t>
            </a:r>
          </a:p>
        </p:txBody>
      </p:sp>
      <p:sp>
        <p:nvSpPr>
          <p:cNvPr id="59" name="Forma livre 58"/>
          <p:cNvSpPr/>
          <p:nvPr/>
        </p:nvSpPr>
        <p:spPr>
          <a:xfrm>
            <a:off x="1908175" y="1735138"/>
            <a:ext cx="4737100" cy="4070350"/>
          </a:xfrm>
          <a:custGeom>
            <a:avLst/>
            <a:gdLst>
              <a:gd name="connsiteX0" fmla="*/ 1009403 w 4694140"/>
              <a:gd name="connsiteY0" fmla="*/ 1876301 h 3859493"/>
              <a:gd name="connsiteX1" fmla="*/ 1009403 w 4694140"/>
              <a:gd name="connsiteY1" fmla="*/ 1876301 h 3859493"/>
              <a:gd name="connsiteX2" fmla="*/ 1151907 w 4694140"/>
              <a:gd name="connsiteY2" fmla="*/ 1923803 h 3859493"/>
              <a:gd name="connsiteX3" fmla="*/ 1187533 w 4694140"/>
              <a:gd name="connsiteY3" fmla="*/ 1935678 h 3859493"/>
              <a:gd name="connsiteX4" fmla="*/ 1318161 w 4694140"/>
              <a:gd name="connsiteY4" fmla="*/ 1923803 h 3859493"/>
              <a:gd name="connsiteX5" fmla="*/ 1472541 w 4694140"/>
              <a:gd name="connsiteY5" fmla="*/ 1900052 h 3859493"/>
              <a:gd name="connsiteX6" fmla="*/ 1508167 w 4694140"/>
              <a:gd name="connsiteY6" fmla="*/ 1876301 h 3859493"/>
              <a:gd name="connsiteX7" fmla="*/ 1555668 w 4694140"/>
              <a:gd name="connsiteY7" fmla="*/ 1864426 h 3859493"/>
              <a:gd name="connsiteX8" fmla="*/ 1769424 w 4694140"/>
              <a:gd name="connsiteY8" fmla="*/ 1840675 h 3859493"/>
              <a:gd name="connsiteX9" fmla="*/ 1971304 w 4694140"/>
              <a:gd name="connsiteY9" fmla="*/ 1828800 h 3859493"/>
              <a:gd name="connsiteX10" fmla="*/ 2054431 w 4694140"/>
              <a:gd name="connsiteY10" fmla="*/ 1805049 h 3859493"/>
              <a:gd name="connsiteX11" fmla="*/ 2125683 w 4694140"/>
              <a:gd name="connsiteY11" fmla="*/ 1781299 h 3859493"/>
              <a:gd name="connsiteX12" fmla="*/ 2173185 w 4694140"/>
              <a:gd name="connsiteY12" fmla="*/ 1769423 h 3859493"/>
              <a:gd name="connsiteX13" fmla="*/ 2232561 w 4694140"/>
              <a:gd name="connsiteY13" fmla="*/ 1757548 h 3859493"/>
              <a:gd name="connsiteX14" fmla="*/ 2268187 w 4694140"/>
              <a:gd name="connsiteY14" fmla="*/ 1745673 h 3859493"/>
              <a:gd name="connsiteX15" fmla="*/ 2339439 w 4694140"/>
              <a:gd name="connsiteY15" fmla="*/ 1710047 h 3859493"/>
              <a:gd name="connsiteX16" fmla="*/ 2375065 w 4694140"/>
              <a:gd name="connsiteY16" fmla="*/ 1686296 h 3859493"/>
              <a:gd name="connsiteX17" fmla="*/ 2481943 w 4694140"/>
              <a:gd name="connsiteY17" fmla="*/ 1650670 h 3859493"/>
              <a:gd name="connsiteX18" fmla="*/ 2660073 w 4694140"/>
              <a:gd name="connsiteY18" fmla="*/ 1591294 h 3859493"/>
              <a:gd name="connsiteX19" fmla="*/ 2731325 w 4694140"/>
              <a:gd name="connsiteY19" fmla="*/ 1555668 h 3859493"/>
              <a:gd name="connsiteX20" fmla="*/ 2802577 w 4694140"/>
              <a:gd name="connsiteY20" fmla="*/ 1531917 h 3859493"/>
              <a:gd name="connsiteX21" fmla="*/ 2838203 w 4694140"/>
              <a:gd name="connsiteY21" fmla="*/ 1520042 h 3859493"/>
              <a:gd name="connsiteX22" fmla="*/ 2909455 w 4694140"/>
              <a:gd name="connsiteY22" fmla="*/ 1472540 h 3859493"/>
              <a:gd name="connsiteX23" fmla="*/ 2980707 w 4694140"/>
              <a:gd name="connsiteY23" fmla="*/ 1448790 h 3859493"/>
              <a:gd name="connsiteX24" fmla="*/ 3040083 w 4694140"/>
              <a:gd name="connsiteY24" fmla="*/ 1377538 h 3859493"/>
              <a:gd name="connsiteX25" fmla="*/ 3099460 w 4694140"/>
              <a:gd name="connsiteY25" fmla="*/ 1306286 h 3859493"/>
              <a:gd name="connsiteX26" fmla="*/ 3111335 w 4694140"/>
              <a:gd name="connsiteY26" fmla="*/ 1270660 h 3859493"/>
              <a:gd name="connsiteX27" fmla="*/ 3146961 w 4694140"/>
              <a:gd name="connsiteY27" fmla="*/ 1258784 h 3859493"/>
              <a:gd name="connsiteX28" fmla="*/ 3182587 w 4694140"/>
              <a:gd name="connsiteY28" fmla="*/ 1223158 h 3859493"/>
              <a:gd name="connsiteX29" fmla="*/ 3206338 w 4694140"/>
              <a:gd name="connsiteY29" fmla="*/ 1175657 h 3859493"/>
              <a:gd name="connsiteX30" fmla="*/ 3253839 w 4694140"/>
              <a:gd name="connsiteY30" fmla="*/ 1104405 h 3859493"/>
              <a:gd name="connsiteX31" fmla="*/ 3277590 w 4694140"/>
              <a:gd name="connsiteY31" fmla="*/ 1033153 h 3859493"/>
              <a:gd name="connsiteX32" fmla="*/ 3289465 w 4694140"/>
              <a:gd name="connsiteY32" fmla="*/ 997527 h 3859493"/>
              <a:gd name="connsiteX33" fmla="*/ 3396343 w 4694140"/>
              <a:gd name="connsiteY33" fmla="*/ 902525 h 3859493"/>
              <a:gd name="connsiteX34" fmla="*/ 3443844 w 4694140"/>
              <a:gd name="connsiteY34" fmla="*/ 831273 h 3859493"/>
              <a:gd name="connsiteX35" fmla="*/ 3479470 w 4694140"/>
              <a:gd name="connsiteY35" fmla="*/ 724395 h 3859493"/>
              <a:gd name="connsiteX36" fmla="*/ 3491346 w 4694140"/>
              <a:gd name="connsiteY36" fmla="*/ 688769 h 3859493"/>
              <a:gd name="connsiteX37" fmla="*/ 3515096 w 4694140"/>
              <a:gd name="connsiteY37" fmla="*/ 653143 h 3859493"/>
              <a:gd name="connsiteX38" fmla="*/ 3562598 w 4694140"/>
              <a:gd name="connsiteY38" fmla="*/ 546265 h 3859493"/>
              <a:gd name="connsiteX39" fmla="*/ 3586348 w 4694140"/>
              <a:gd name="connsiteY39" fmla="*/ 475013 h 3859493"/>
              <a:gd name="connsiteX40" fmla="*/ 3598224 w 4694140"/>
              <a:gd name="connsiteY40" fmla="*/ 439387 h 3859493"/>
              <a:gd name="connsiteX41" fmla="*/ 3645725 w 4694140"/>
              <a:gd name="connsiteY41" fmla="*/ 368135 h 3859493"/>
              <a:gd name="connsiteX42" fmla="*/ 3669476 w 4694140"/>
              <a:gd name="connsiteY42" fmla="*/ 332509 h 3859493"/>
              <a:gd name="connsiteX43" fmla="*/ 3693226 w 4694140"/>
              <a:gd name="connsiteY43" fmla="*/ 249382 h 3859493"/>
              <a:gd name="connsiteX44" fmla="*/ 3740728 w 4694140"/>
              <a:gd name="connsiteY44" fmla="*/ 178130 h 3859493"/>
              <a:gd name="connsiteX45" fmla="*/ 3800104 w 4694140"/>
              <a:gd name="connsiteY45" fmla="*/ 118753 h 3859493"/>
              <a:gd name="connsiteX46" fmla="*/ 3906982 w 4694140"/>
              <a:gd name="connsiteY46" fmla="*/ 95003 h 3859493"/>
              <a:gd name="connsiteX47" fmla="*/ 4263242 w 4694140"/>
              <a:gd name="connsiteY47" fmla="*/ 71252 h 3859493"/>
              <a:gd name="connsiteX48" fmla="*/ 4381995 w 4694140"/>
              <a:gd name="connsiteY48" fmla="*/ 35626 h 3859493"/>
              <a:gd name="connsiteX49" fmla="*/ 4476998 w 4694140"/>
              <a:gd name="connsiteY49" fmla="*/ 11875 h 3859493"/>
              <a:gd name="connsiteX50" fmla="*/ 4512624 w 4694140"/>
              <a:gd name="connsiteY50" fmla="*/ 0 h 3859493"/>
              <a:gd name="connsiteX51" fmla="*/ 4690754 w 4694140"/>
              <a:gd name="connsiteY51" fmla="*/ 11875 h 3859493"/>
              <a:gd name="connsiteX52" fmla="*/ 4667003 w 4694140"/>
              <a:gd name="connsiteY52" fmla="*/ 47501 h 3859493"/>
              <a:gd name="connsiteX53" fmla="*/ 4631377 w 4694140"/>
              <a:gd name="connsiteY53" fmla="*/ 154379 h 3859493"/>
              <a:gd name="connsiteX54" fmla="*/ 4619502 w 4694140"/>
              <a:gd name="connsiteY54" fmla="*/ 190005 h 3859493"/>
              <a:gd name="connsiteX55" fmla="*/ 4607626 w 4694140"/>
              <a:gd name="connsiteY55" fmla="*/ 225631 h 3859493"/>
              <a:gd name="connsiteX56" fmla="*/ 4595751 w 4694140"/>
              <a:gd name="connsiteY56" fmla="*/ 463138 h 3859493"/>
              <a:gd name="connsiteX57" fmla="*/ 4560125 w 4694140"/>
              <a:gd name="connsiteY57" fmla="*/ 570016 h 3859493"/>
              <a:gd name="connsiteX58" fmla="*/ 4548250 w 4694140"/>
              <a:gd name="connsiteY58" fmla="*/ 641268 h 3859493"/>
              <a:gd name="connsiteX59" fmla="*/ 4524499 w 4694140"/>
              <a:gd name="connsiteY59" fmla="*/ 712519 h 3859493"/>
              <a:gd name="connsiteX60" fmla="*/ 4512624 w 4694140"/>
              <a:gd name="connsiteY60" fmla="*/ 748145 h 3859493"/>
              <a:gd name="connsiteX61" fmla="*/ 4500748 w 4694140"/>
              <a:gd name="connsiteY61" fmla="*/ 783771 h 3859493"/>
              <a:gd name="connsiteX62" fmla="*/ 4488873 w 4694140"/>
              <a:gd name="connsiteY62" fmla="*/ 819397 h 3859493"/>
              <a:gd name="connsiteX63" fmla="*/ 4429496 w 4694140"/>
              <a:gd name="connsiteY63" fmla="*/ 926275 h 3859493"/>
              <a:gd name="connsiteX64" fmla="*/ 4358244 w 4694140"/>
              <a:gd name="connsiteY64" fmla="*/ 950026 h 3859493"/>
              <a:gd name="connsiteX65" fmla="*/ 4286993 w 4694140"/>
              <a:gd name="connsiteY65" fmla="*/ 985652 h 3859493"/>
              <a:gd name="connsiteX66" fmla="*/ 4180115 w 4694140"/>
              <a:gd name="connsiteY66" fmla="*/ 1033153 h 3859493"/>
              <a:gd name="connsiteX67" fmla="*/ 4132613 w 4694140"/>
              <a:gd name="connsiteY67" fmla="*/ 1045029 h 3859493"/>
              <a:gd name="connsiteX68" fmla="*/ 4061361 w 4694140"/>
              <a:gd name="connsiteY68" fmla="*/ 1068779 h 3859493"/>
              <a:gd name="connsiteX69" fmla="*/ 4025735 w 4694140"/>
              <a:gd name="connsiteY69" fmla="*/ 1092530 h 3859493"/>
              <a:gd name="connsiteX70" fmla="*/ 3954483 w 4694140"/>
              <a:gd name="connsiteY70" fmla="*/ 1116281 h 3859493"/>
              <a:gd name="connsiteX71" fmla="*/ 3930733 w 4694140"/>
              <a:gd name="connsiteY71" fmla="*/ 1151906 h 3859493"/>
              <a:gd name="connsiteX72" fmla="*/ 3895107 w 4694140"/>
              <a:gd name="connsiteY72" fmla="*/ 1163782 h 3859493"/>
              <a:gd name="connsiteX73" fmla="*/ 3823855 w 4694140"/>
              <a:gd name="connsiteY73" fmla="*/ 1199408 h 3859493"/>
              <a:gd name="connsiteX74" fmla="*/ 3800104 w 4694140"/>
              <a:gd name="connsiteY74" fmla="*/ 1235034 h 3859493"/>
              <a:gd name="connsiteX75" fmla="*/ 3764478 w 4694140"/>
              <a:gd name="connsiteY75" fmla="*/ 1246909 h 3859493"/>
              <a:gd name="connsiteX76" fmla="*/ 3693226 w 4694140"/>
              <a:gd name="connsiteY76" fmla="*/ 1282535 h 3859493"/>
              <a:gd name="connsiteX77" fmla="*/ 3621974 w 4694140"/>
              <a:gd name="connsiteY77" fmla="*/ 1318161 h 3859493"/>
              <a:gd name="connsiteX78" fmla="*/ 3586348 w 4694140"/>
              <a:gd name="connsiteY78" fmla="*/ 1341912 h 3859493"/>
              <a:gd name="connsiteX79" fmla="*/ 3515096 w 4694140"/>
              <a:gd name="connsiteY79" fmla="*/ 1365662 h 3859493"/>
              <a:gd name="connsiteX80" fmla="*/ 3443844 w 4694140"/>
              <a:gd name="connsiteY80" fmla="*/ 1413164 h 3859493"/>
              <a:gd name="connsiteX81" fmla="*/ 3408218 w 4694140"/>
              <a:gd name="connsiteY81" fmla="*/ 1436914 h 3859493"/>
              <a:gd name="connsiteX82" fmla="*/ 3325091 w 4694140"/>
              <a:gd name="connsiteY82" fmla="*/ 1531917 h 3859493"/>
              <a:gd name="connsiteX83" fmla="*/ 3265715 w 4694140"/>
              <a:gd name="connsiteY83" fmla="*/ 1591294 h 3859493"/>
              <a:gd name="connsiteX84" fmla="*/ 3241964 w 4694140"/>
              <a:gd name="connsiteY84" fmla="*/ 1626919 h 3859493"/>
              <a:gd name="connsiteX85" fmla="*/ 3206338 w 4694140"/>
              <a:gd name="connsiteY85" fmla="*/ 1662545 h 3859493"/>
              <a:gd name="connsiteX86" fmla="*/ 3158837 w 4694140"/>
              <a:gd name="connsiteY86" fmla="*/ 1733797 h 3859493"/>
              <a:gd name="connsiteX87" fmla="*/ 3146961 w 4694140"/>
              <a:gd name="connsiteY87" fmla="*/ 1769423 h 3859493"/>
              <a:gd name="connsiteX88" fmla="*/ 3111335 w 4694140"/>
              <a:gd name="connsiteY88" fmla="*/ 1781299 h 3859493"/>
              <a:gd name="connsiteX89" fmla="*/ 3075709 w 4694140"/>
              <a:gd name="connsiteY89" fmla="*/ 1805049 h 3859493"/>
              <a:gd name="connsiteX90" fmla="*/ 3051959 w 4694140"/>
              <a:gd name="connsiteY90" fmla="*/ 1840675 h 3859493"/>
              <a:gd name="connsiteX91" fmla="*/ 2945081 w 4694140"/>
              <a:gd name="connsiteY91" fmla="*/ 1900052 h 3859493"/>
              <a:gd name="connsiteX92" fmla="*/ 2873829 w 4694140"/>
              <a:gd name="connsiteY92" fmla="*/ 1947553 h 3859493"/>
              <a:gd name="connsiteX93" fmla="*/ 2850078 w 4694140"/>
              <a:gd name="connsiteY93" fmla="*/ 2018805 h 3859493"/>
              <a:gd name="connsiteX94" fmla="*/ 2838203 w 4694140"/>
              <a:gd name="connsiteY94" fmla="*/ 2149434 h 3859493"/>
              <a:gd name="connsiteX95" fmla="*/ 2814452 w 4694140"/>
              <a:gd name="connsiteY95" fmla="*/ 2363190 h 3859493"/>
              <a:gd name="connsiteX96" fmla="*/ 2838203 w 4694140"/>
              <a:gd name="connsiteY96" fmla="*/ 2458192 h 3859493"/>
              <a:gd name="connsiteX97" fmla="*/ 2861954 w 4694140"/>
              <a:gd name="connsiteY97" fmla="*/ 2529444 h 3859493"/>
              <a:gd name="connsiteX98" fmla="*/ 2873829 w 4694140"/>
              <a:gd name="connsiteY98" fmla="*/ 2600696 h 3859493"/>
              <a:gd name="connsiteX99" fmla="*/ 2885704 w 4694140"/>
              <a:gd name="connsiteY99" fmla="*/ 2648197 h 3859493"/>
              <a:gd name="connsiteX100" fmla="*/ 2873829 w 4694140"/>
              <a:gd name="connsiteY100" fmla="*/ 2921330 h 3859493"/>
              <a:gd name="connsiteX101" fmla="*/ 2850078 w 4694140"/>
              <a:gd name="connsiteY101" fmla="*/ 2992582 h 3859493"/>
              <a:gd name="connsiteX102" fmla="*/ 2814452 w 4694140"/>
              <a:gd name="connsiteY102" fmla="*/ 3099460 h 3859493"/>
              <a:gd name="connsiteX103" fmla="*/ 2802577 w 4694140"/>
              <a:gd name="connsiteY103" fmla="*/ 3135086 h 3859493"/>
              <a:gd name="connsiteX104" fmla="*/ 2778826 w 4694140"/>
              <a:gd name="connsiteY104" fmla="*/ 3313216 h 3859493"/>
              <a:gd name="connsiteX105" fmla="*/ 2743200 w 4694140"/>
              <a:gd name="connsiteY105" fmla="*/ 3431969 h 3859493"/>
              <a:gd name="connsiteX106" fmla="*/ 2719450 w 4694140"/>
              <a:gd name="connsiteY106" fmla="*/ 3526971 h 3859493"/>
              <a:gd name="connsiteX107" fmla="*/ 2707574 w 4694140"/>
              <a:gd name="connsiteY107" fmla="*/ 3562597 h 3859493"/>
              <a:gd name="connsiteX108" fmla="*/ 2660073 w 4694140"/>
              <a:gd name="connsiteY108" fmla="*/ 3633849 h 3859493"/>
              <a:gd name="connsiteX109" fmla="*/ 2624447 w 4694140"/>
              <a:gd name="connsiteY109" fmla="*/ 3705101 h 3859493"/>
              <a:gd name="connsiteX110" fmla="*/ 2612572 w 4694140"/>
              <a:gd name="connsiteY110" fmla="*/ 3740727 h 3859493"/>
              <a:gd name="connsiteX111" fmla="*/ 2576946 w 4694140"/>
              <a:gd name="connsiteY111" fmla="*/ 3752603 h 3859493"/>
              <a:gd name="connsiteX112" fmla="*/ 2541320 w 4694140"/>
              <a:gd name="connsiteY112" fmla="*/ 3776353 h 3859493"/>
              <a:gd name="connsiteX113" fmla="*/ 2470068 w 4694140"/>
              <a:gd name="connsiteY113" fmla="*/ 3800104 h 3859493"/>
              <a:gd name="connsiteX114" fmla="*/ 2434442 w 4694140"/>
              <a:gd name="connsiteY114" fmla="*/ 3823855 h 3859493"/>
              <a:gd name="connsiteX115" fmla="*/ 2220686 w 4694140"/>
              <a:gd name="connsiteY115" fmla="*/ 3847605 h 3859493"/>
              <a:gd name="connsiteX116" fmla="*/ 2185060 w 4694140"/>
              <a:gd name="connsiteY116" fmla="*/ 3859481 h 3859493"/>
              <a:gd name="connsiteX117" fmla="*/ 1995055 w 4694140"/>
              <a:gd name="connsiteY117" fmla="*/ 3835730 h 3859493"/>
              <a:gd name="connsiteX118" fmla="*/ 1888177 w 4694140"/>
              <a:gd name="connsiteY118" fmla="*/ 3776353 h 3859493"/>
              <a:gd name="connsiteX119" fmla="*/ 1864426 w 4694140"/>
              <a:gd name="connsiteY119" fmla="*/ 3705101 h 3859493"/>
              <a:gd name="connsiteX120" fmla="*/ 1852551 w 4694140"/>
              <a:gd name="connsiteY120" fmla="*/ 3669475 h 3859493"/>
              <a:gd name="connsiteX121" fmla="*/ 1828800 w 4694140"/>
              <a:gd name="connsiteY121" fmla="*/ 3633849 h 3859493"/>
              <a:gd name="connsiteX122" fmla="*/ 1781299 w 4694140"/>
              <a:gd name="connsiteY122" fmla="*/ 3491345 h 3859493"/>
              <a:gd name="connsiteX123" fmla="*/ 1769424 w 4694140"/>
              <a:gd name="connsiteY123" fmla="*/ 3455719 h 3859493"/>
              <a:gd name="connsiteX124" fmla="*/ 1745673 w 4694140"/>
              <a:gd name="connsiteY124" fmla="*/ 3420094 h 3859493"/>
              <a:gd name="connsiteX125" fmla="*/ 1733798 w 4694140"/>
              <a:gd name="connsiteY125" fmla="*/ 3384468 h 3859493"/>
              <a:gd name="connsiteX126" fmla="*/ 1698172 w 4694140"/>
              <a:gd name="connsiteY126" fmla="*/ 3313216 h 3859493"/>
              <a:gd name="connsiteX127" fmla="*/ 1686296 w 4694140"/>
              <a:gd name="connsiteY127" fmla="*/ 3265714 h 3859493"/>
              <a:gd name="connsiteX128" fmla="*/ 1662546 w 4694140"/>
              <a:gd name="connsiteY128" fmla="*/ 3194462 h 3859493"/>
              <a:gd name="connsiteX129" fmla="*/ 1650670 w 4694140"/>
              <a:gd name="connsiteY129" fmla="*/ 3158836 h 3859493"/>
              <a:gd name="connsiteX130" fmla="*/ 1615044 w 4694140"/>
              <a:gd name="connsiteY130" fmla="*/ 3063834 h 3859493"/>
              <a:gd name="connsiteX131" fmla="*/ 1603169 w 4694140"/>
              <a:gd name="connsiteY131" fmla="*/ 3004457 h 3859493"/>
              <a:gd name="connsiteX132" fmla="*/ 1591294 w 4694140"/>
              <a:gd name="connsiteY132" fmla="*/ 2968831 h 3859493"/>
              <a:gd name="connsiteX133" fmla="*/ 1579418 w 4694140"/>
              <a:gd name="connsiteY133" fmla="*/ 2814452 h 3859493"/>
              <a:gd name="connsiteX134" fmla="*/ 1555668 w 4694140"/>
              <a:gd name="connsiteY134" fmla="*/ 2743200 h 3859493"/>
              <a:gd name="connsiteX135" fmla="*/ 1543793 w 4694140"/>
              <a:gd name="connsiteY135" fmla="*/ 2707574 h 3859493"/>
              <a:gd name="connsiteX136" fmla="*/ 1531917 w 4694140"/>
              <a:gd name="connsiteY136" fmla="*/ 2671948 h 3859493"/>
              <a:gd name="connsiteX137" fmla="*/ 1496291 w 4694140"/>
              <a:gd name="connsiteY137" fmla="*/ 2470068 h 3859493"/>
              <a:gd name="connsiteX138" fmla="*/ 1472541 w 4694140"/>
              <a:gd name="connsiteY138" fmla="*/ 2434442 h 3859493"/>
              <a:gd name="connsiteX139" fmla="*/ 1436915 w 4694140"/>
              <a:gd name="connsiteY139" fmla="*/ 2422566 h 3859493"/>
              <a:gd name="connsiteX140" fmla="*/ 1425039 w 4694140"/>
              <a:gd name="connsiteY140" fmla="*/ 2386940 h 3859493"/>
              <a:gd name="connsiteX141" fmla="*/ 1353787 w 4694140"/>
              <a:gd name="connsiteY141" fmla="*/ 2339439 h 3859493"/>
              <a:gd name="connsiteX142" fmla="*/ 1211283 w 4694140"/>
              <a:gd name="connsiteY142" fmla="*/ 2351314 h 3859493"/>
              <a:gd name="connsiteX143" fmla="*/ 1163782 w 4694140"/>
              <a:gd name="connsiteY143" fmla="*/ 2363190 h 3859493"/>
              <a:gd name="connsiteX144" fmla="*/ 843148 w 4694140"/>
              <a:gd name="connsiteY144" fmla="*/ 2375065 h 3859493"/>
              <a:gd name="connsiteX145" fmla="*/ 724395 w 4694140"/>
              <a:gd name="connsiteY145" fmla="*/ 2410691 h 3859493"/>
              <a:gd name="connsiteX146" fmla="*/ 688769 w 4694140"/>
              <a:gd name="connsiteY146" fmla="*/ 2422566 h 3859493"/>
              <a:gd name="connsiteX147" fmla="*/ 617517 w 4694140"/>
              <a:gd name="connsiteY147" fmla="*/ 2458192 h 3859493"/>
              <a:gd name="connsiteX148" fmla="*/ 581891 w 4694140"/>
              <a:gd name="connsiteY148" fmla="*/ 2481943 h 3859493"/>
              <a:gd name="connsiteX149" fmla="*/ 510639 w 4694140"/>
              <a:gd name="connsiteY149" fmla="*/ 2505694 h 3859493"/>
              <a:gd name="connsiteX150" fmla="*/ 439387 w 4694140"/>
              <a:gd name="connsiteY150" fmla="*/ 2565070 h 3859493"/>
              <a:gd name="connsiteX151" fmla="*/ 368135 w 4694140"/>
              <a:gd name="connsiteY151" fmla="*/ 2588821 h 3859493"/>
              <a:gd name="connsiteX152" fmla="*/ 261257 w 4694140"/>
              <a:gd name="connsiteY152" fmla="*/ 2660073 h 3859493"/>
              <a:gd name="connsiteX153" fmla="*/ 225631 w 4694140"/>
              <a:gd name="connsiteY153" fmla="*/ 2683823 h 3859493"/>
              <a:gd name="connsiteX154" fmla="*/ 190005 w 4694140"/>
              <a:gd name="connsiteY154" fmla="*/ 2695699 h 3859493"/>
              <a:gd name="connsiteX155" fmla="*/ 118754 w 4694140"/>
              <a:gd name="connsiteY155" fmla="*/ 2755075 h 3859493"/>
              <a:gd name="connsiteX156" fmla="*/ 47502 w 4694140"/>
              <a:gd name="connsiteY156" fmla="*/ 2790701 h 3859493"/>
              <a:gd name="connsiteX157" fmla="*/ 11876 w 4694140"/>
              <a:gd name="connsiteY157" fmla="*/ 2814452 h 3859493"/>
              <a:gd name="connsiteX158" fmla="*/ 0 w 4694140"/>
              <a:gd name="connsiteY158" fmla="*/ 2778826 h 3859493"/>
              <a:gd name="connsiteX159" fmla="*/ 11876 w 4694140"/>
              <a:gd name="connsiteY159" fmla="*/ 2671948 h 3859493"/>
              <a:gd name="connsiteX160" fmla="*/ 35626 w 4694140"/>
              <a:gd name="connsiteY160" fmla="*/ 2588821 h 3859493"/>
              <a:gd name="connsiteX161" fmla="*/ 71252 w 4694140"/>
              <a:gd name="connsiteY161" fmla="*/ 2458192 h 3859493"/>
              <a:gd name="connsiteX162" fmla="*/ 83128 w 4694140"/>
              <a:gd name="connsiteY162" fmla="*/ 2422566 h 3859493"/>
              <a:gd name="connsiteX163" fmla="*/ 106878 w 4694140"/>
              <a:gd name="connsiteY163" fmla="*/ 2386940 h 3859493"/>
              <a:gd name="connsiteX164" fmla="*/ 118754 w 4694140"/>
              <a:gd name="connsiteY164" fmla="*/ 2351314 h 3859493"/>
              <a:gd name="connsiteX165" fmla="*/ 142504 w 4694140"/>
              <a:gd name="connsiteY165" fmla="*/ 2315688 h 3859493"/>
              <a:gd name="connsiteX166" fmla="*/ 166255 w 4694140"/>
              <a:gd name="connsiteY166" fmla="*/ 2244436 h 3859493"/>
              <a:gd name="connsiteX167" fmla="*/ 178130 w 4694140"/>
              <a:gd name="connsiteY167" fmla="*/ 2208810 h 3859493"/>
              <a:gd name="connsiteX168" fmla="*/ 190005 w 4694140"/>
              <a:gd name="connsiteY168" fmla="*/ 2173184 h 3859493"/>
              <a:gd name="connsiteX169" fmla="*/ 201881 w 4694140"/>
              <a:gd name="connsiteY169" fmla="*/ 2113808 h 3859493"/>
              <a:gd name="connsiteX170" fmla="*/ 225631 w 4694140"/>
              <a:gd name="connsiteY170" fmla="*/ 2042556 h 3859493"/>
              <a:gd name="connsiteX171" fmla="*/ 237507 w 4694140"/>
              <a:gd name="connsiteY171" fmla="*/ 2006930 h 3859493"/>
              <a:gd name="connsiteX172" fmla="*/ 308759 w 4694140"/>
              <a:gd name="connsiteY172" fmla="*/ 1959429 h 3859493"/>
              <a:gd name="connsiteX173" fmla="*/ 344385 w 4694140"/>
              <a:gd name="connsiteY173" fmla="*/ 1923803 h 3859493"/>
              <a:gd name="connsiteX174" fmla="*/ 380011 w 4694140"/>
              <a:gd name="connsiteY174" fmla="*/ 1911927 h 3859493"/>
              <a:gd name="connsiteX175" fmla="*/ 415637 w 4694140"/>
              <a:gd name="connsiteY175" fmla="*/ 1888177 h 3859493"/>
              <a:gd name="connsiteX176" fmla="*/ 451263 w 4694140"/>
              <a:gd name="connsiteY176" fmla="*/ 1876301 h 3859493"/>
              <a:gd name="connsiteX177" fmla="*/ 522515 w 4694140"/>
              <a:gd name="connsiteY177" fmla="*/ 1840675 h 3859493"/>
              <a:gd name="connsiteX178" fmla="*/ 676894 w 4694140"/>
              <a:gd name="connsiteY178" fmla="*/ 1828800 h 3859493"/>
              <a:gd name="connsiteX179" fmla="*/ 736270 w 4694140"/>
              <a:gd name="connsiteY179" fmla="*/ 1816925 h 3859493"/>
              <a:gd name="connsiteX180" fmla="*/ 807522 w 4694140"/>
              <a:gd name="connsiteY180" fmla="*/ 1793174 h 3859493"/>
              <a:gd name="connsiteX181" fmla="*/ 973777 w 4694140"/>
              <a:gd name="connsiteY181" fmla="*/ 1828800 h 3859493"/>
              <a:gd name="connsiteX182" fmla="*/ 1056904 w 4694140"/>
              <a:gd name="connsiteY182" fmla="*/ 1852551 h 3859493"/>
              <a:gd name="connsiteX183" fmla="*/ 1080655 w 4694140"/>
              <a:gd name="connsiteY183" fmla="*/ 1864426 h 3859493"/>
              <a:gd name="connsiteX184" fmla="*/ 1270660 w 4694140"/>
              <a:gd name="connsiteY184" fmla="*/ 1947553 h 385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694140" h="3859493">
                <a:moveTo>
                  <a:pt x="1009403" y="1876301"/>
                </a:moveTo>
                <a:lnTo>
                  <a:pt x="1009403" y="1876301"/>
                </a:lnTo>
                <a:lnTo>
                  <a:pt x="1151907" y="1923803"/>
                </a:lnTo>
                <a:lnTo>
                  <a:pt x="1187533" y="1935678"/>
                </a:lnTo>
                <a:lnTo>
                  <a:pt x="1318161" y="1923803"/>
                </a:lnTo>
                <a:cubicBezTo>
                  <a:pt x="1446744" y="1911557"/>
                  <a:pt x="1400001" y="1924231"/>
                  <a:pt x="1472541" y="1900052"/>
                </a:cubicBezTo>
                <a:cubicBezTo>
                  <a:pt x="1484416" y="1892135"/>
                  <a:pt x="1495049" y="1881923"/>
                  <a:pt x="1508167" y="1876301"/>
                </a:cubicBezTo>
                <a:cubicBezTo>
                  <a:pt x="1523168" y="1869872"/>
                  <a:pt x="1539975" y="1868910"/>
                  <a:pt x="1555668" y="1864426"/>
                </a:cubicBezTo>
                <a:cubicBezTo>
                  <a:pt x="1666643" y="1832719"/>
                  <a:pt x="1488980" y="1858203"/>
                  <a:pt x="1769424" y="1840675"/>
                </a:cubicBezTo>
                <a:lnTo>
                  <a:pt x="1971304" y="1828800"/>
                </a:lnTo>
                <a:cubicBezTo>
                  <a:pt x="2091032" y="1788892"/>
                  <a:pt x="1905318" y="1849783"/>
                  <a:pt x="2054431" y="1805049"/>
                </a:cubicBezTo>
                <a:cubicBezTo>
                  <a:pt x="2078410" y="1797855"/>
                  <a:pt x="2101395" y="1787371"/>
                  <a:pt x="2125683" y="1781299"/>
                </a:cubicBezTo>
                <a:cubicBezTo>
                  <a:pt x="2141517" y="1777340"/>
                  <a:pt x="2157252" y="1772964"/>
                  <a:pt x="2173185" y="1769423"/>
                </a:cubicBezTo>
                <a:cubicBezTo>
                  <a:pt x="2192888" y="1765044"/>
                  <a:pt x="2212980" y="1762443"/>
                  <a:pt x="2232561" y="1757548"/>
                </a:cubicBezTo>
                <a:cubicBezTo>
                  <a:pt x="2244705" y="1754512"/>
                  <a:pt x="2256312" y="1749631"/>
                  <a:pt x="2268187" y="1745673"/>
                </a:cubicBezTo>
                <a:cubicBezTo>
                  <a:pt x="2370287" y="1677606"/>
                  <a:pt x="2241107" y="1759213"/>
                  <a:pt x="2339439" y="1710047"/>
                </a:cubicBezTo>
                <a:cubicBezTo>
                  <a:pt x="2352205" y="1703664"/>
                  <a:pt x="2362023" y="1692093"/>
                  <a:pt x="2375065" y="1686296"/>
                </a:cubicBezTo>
                <a:cubicBezTo>
                  <a:pt x="2375075" y="1686291"/>
                  <a:pt x="2464124" y="1656609"/>
                  <a:pt x="2481943" y="1650670"/>
                </a:cubicBezTo>
                <a:lnTo>
                  <a:pt x="2660073" y="1591294"/>
                </a:lnTo>
                <a:cubicBezTo>
                  <a:pt x="2789996" y="1547986"/>
                  <a:pt x="2593208" y="1617053"/>
                  <a:pt x="2731325" y="1555668"/>
                </a:cubicBezTo>
                <a:cubicBezTo>
                  <a:pt x="2754203" y="1545500"/>
                  <a:pt x="2778826" y="1539834"/>
                  <a:pt x="2802577" y="1531917"/>
                </a:cubicBezTo>
                <a:lnTo>
                  <a:pt x="2838203" y="1520042"/>
                </a:lnTo>
                <a:cubicBezTo>
                  <a:pt x="2861954" y="1504208"/>
                  <a:pt x="2882375" y="1481566"/>
                  <a:pt x="2909455" y="1472540"/>
                </a:cubicBezTo>
                <a:lnTo>
                  <a:pt x="2980707" y="1448790"/>
                </a:lnTo>
                <a:cubicBezTo>
                  <a:pt x="3084789" y="1344708"/>
                  <a:pt x="2957418" y="1476738"/>
                  <a:pt x="3040083" y="1377538"/>
                </a:cubicBezTo>
                <a:cubicBezTo>
                  <a:pt x="3116285" y="1286094"/>
                  <a:pt x="3040486" y="1394745"/>
                  <a:pt x="3099460" y="1306286"/>
                </a:cubicBezTo>
                <a:cubicBezTo>
                  <a:pt x="3103418" y="1294411"/>
                  <a:pt x="3102484" y="1279511"/>
                  <a:pt x="3111335" y="1270660"/>
                </a:cubicBezTo>
                <a:cubicBezTo>
                  <a:pt x="3120186" y="1261809"/>
                  <a:pt x="3136546" y="1265728"/>
                  <a:pt x="3146961" y="1258784"/>
                </a:cubicBezTo>
                <a:cubicBezTo>
                  <a:pt x="3160935" y="1249468"/>
                  <a:pt x="3172825" y="1236824"/>
                  <a:pt x="3182587" y="1223158"/>
                </a:cubicBezTo>
                <a:cubicBezTo>
                  <a:pt x="3192877" y="1208753"/>
                  <a:pt x="3197230" y="1190837"/>
                  <a:pt x="3206338" y="1175657"/>
                </a:cubicBezTo>
                <a:cubicBezTo>
                  <a:pt x="3221024" y="1151180"/>
                  <a:pt x="3244812" y="1131485"/>
                  <a:pt x="3253839" y="1104405"/>
                </a:cubicBezTo>
                <a:lnTo>
                  <a:pt x="3277590" y="1033153"/>
                </a:lnTo>
                <a:cubicBezTo>
                  <a:pt x="3281548" y="1021278"/>
                  <a:pt x="3279050" y="1004470"/>
                  <a:pt x="3289465" y="997527"/>
                </a:cubicBezTo>
                <a:cubicBezTo>
                  <a:pt x="3332300" y="968971"/>
                  <a:pt x="3363805" y="951333"/>
                  <a:pt x="3396343" y="902525"/>
                </a:cubicBezTo>
                <a:cubicBezTo>
                  <a:pt x="3412177" y="878774"/>
                  <a:pt x="3434817" y="858353"/>
                  <a:pt x="3443844" y="831273"/>
                </a:cubicBezTo>
                <a:lnTo>
                  <a:pt x="3479470" y="724395"/>
                </a:lnTo>
                <a:cubicBezTo>
                  <a:pt x="3483429" y="712520"/>
                  <a:pt x="3484403" y="699185"/>
                  <a:pt x="3491346" y="688769"/>
                </a:cubicBezTo>
                <a:cubicBezTo>
                  <a:pt x="3499263" y="676894"/>
                  <a:pt x="3509300" y="666185"/>
                  <a:pt x="3515096" y="653143"/>
                </a:cubicBezTo>
                <a:cubicBezTo>
                  <a:pt x="3571621" y="525960"/>
                  <a:pt x="3508849" y="626888"/>
                  <a:pt x="3562598" y="546265"/>
                </a:cubicBezTo>
                <a:lnTo>
                  <a:pt x="3586348" y="475013"/>
                </a:lnTo>
                <a:cubicBezTo>
                  <a:pt x="3590306" y="463138"/>
                  <a:pt x="3591280" y="449802"/>
                  <a:pt x="3598224" y="439387"/>
                </a:cubicBezTo>
                <a:lnTo>
                  <a:pt x="3645725" y="368135"/>
                </a:lnTo>
                <a:lnTo>
                  <a:pt x="3669476" y="332509"/>
                </a:lnTo>
                <a:cubicBezTo>
                  <a:pt x="3672271" y="321330"/>
                  <a:pt x="3685483" y="263320"/>
                  <a:pt x="3693226" y="249382"/>
                </a:cubicBezTo>
                <a:cubicBezTo>
                  <a:pt x="3707089" y="224429"/>
                  <a:pt x="3724894" y="201881"/>
                  <a:pt x="3740728" y="178130"/>
                </a:cubicBezTo>
                <a:cubicBezTo>
                  <a:pt x="3764479" y="142504"/>
                  <a:pt x="3760519" y="138546"/>
                  <a:pt x="3800104" y="118753"/>
                </a:cubicBezTo>
                <a:cubicBezTo>
                  <a:pt x="3829337" y="104136"/>
                  <a:pt x="3879619" y="99563"/>
                  <a:pt x="3906982" y="95003"/>
                </a:cubicBezTo>
                <a:cubicBezTo>
                  <a:pt x="4048056" y="47976"/>
                  <a:pt x="3896048" y="94941"/>
                  <a:pt x="4263242" y="71252"/>
                </a:cubicBezTo>
                <a:cubicBezTo>
                  <a:pt x="4285499" y="69816"/>
                  <a:pt x="4371239" y="39211"/>
                  <a:pt x="4381995" y="35626"/>
                </a:cubicBezTo>
                <a:cubicBezTo>
                  <a:pt x="4463422" y="8484"/>
                  <a:pt x="4362370" y="40532"/>
                  <a:pt x="4476998" y="11875"/>
                </a:cubicBezTo>
                <a:cubicBezTo>
                  <a:pt x="4489142" y="8839"/>
                  <a:pt x="4500749" y="3958"/>
                  <a:pt x="4512624" y="0"/>
                </a:cubicBezTo>
                <a:cubicBezTo>
                  <a:pt x="4572001" y="3958"/>
                  <a:pt x="4633877" y="-5626"/>
                  <a:pt x="4690754" y="11875"/>
                </a:cubicBezTo>
                <a:cubicBezTo>
                  <a:pt x="4704395" y="16072"/>
                  <a:pt x="4672800" y="34459"/>
                  <a:pt x="4667003" y="47501"/>
                </a:cubicBezTo>
                <a:cubicBezTo>
                  <a:pt x="4666998" y="47511"/>
                  <a:pt x="4637316" y="136560"/>
                  <a:pt x="4631377" y="154379"/>
                </a:cubicBezTo>
                <a:lnTo>
                  <a:pt x="4619502" y="190005"/>
                </a:lnTo>
                <a:lnTo>
                  <a:pt x="4607626" y="225631"/>
                </a:lnTo>
                <a:cubicBezTo>
                  <a:pt x="4603668" y="304800"/>
                  <a:pt x="4604837" y="384393"/>
                  <a:pt x="4595751" y="463138"/>
                </a:cubicBezTo>
                <a:cubicBezTo>
                  <a:pt x="4582393" y="578909"/>
                  <a:pt x="4572741" y="494317"/>
                  <a:pt x="4560125" y="570016"/>
                </a:cubicBezTo>
                <a:cubicBezTo>
                  <a:pt x="4556167" y="593767"/>
                  <a:pt x="4554090" y="617909"/>
                  <a:pt x="4548250" y="641268"/>
                </a:cubicBezTo>
                <a:cubicBezTo>
                  <a:pt x="4542178" y="665556"/>
                  <a:pt x="4532416" y="688769"/>
                  <a:pt x="4524499" y="712519"/>
                </a:cubicBezTo>
                <a:lnTo>
                  <a:pt x="4512624" y="748145"/>
                </a:lnTo>
                <a:lnTo>
                  <a:pt x="4500748" y="783771"/>
                </a:lnTo>
                <a:lnTo>
                  <a:pt x="4488873" y="819397"/>
                </a:lnTo>
                <a:cubicBezTo>
                  <a:pt x="4478417" y="850767"/>
                  <a:pt x="4460123" y="916066"/>
                  <a:pt x="4429496" y="926275"/>
                </a:cubicBezTo>
                <a:lnTo>
                  <a:pt x="4358244" y="950026"/>
                </a:lnTo>
                <a:cubicBezTo>
                  <a:pt x="4256143" y="1018094"/>
                  <a:pt x="4385324" y="936486"/>
                  <a:pt x="4286993" y="985652"/>
                </a:cubicBezTo>
                <a:cubicBezTo>
                  <a:pt x="4209007" y="1024645"/>
                  <a:pt x="4302672" y="1002513"/>
                  <a:pt x="4180115" y="1033153"/>
                </a:cubicBezTo>
                <a:cubicBezTo>
                  <a:pt x="4164281" y="1037112"/>
                  <a:pt x="4148246" y="1040339"/>
                  <a:pt x="4132613" y="1045029"/>
                </a:cubicBezTo>
                <a:cubicBezTo>
                  <a:pt x="4108633" y="1052223"/>
                  <a:pt x="4061361" y="1068779"/>
                  <a:pt x="4061361" y="1068779"/>
                </a:cubicBezTo>
                <a:cubicBezTo>
                  <a:pt x="4049486" y="1076696"/>
                  <a:pt x="4038777" y="1086733"/>
                  <a:pt x="4025735" y="1092530"/>
                </a:cubicBezTo>
                <a:cubicBezTo>
                  <a:pt x="4002857" y="1102698"/>
                  <a:pt x="3954483" y="1116281"/>
                  <a:pt x="3954483" y="1116281"/>
                </a:cubicBezTo>
                <a:cubicBezTo>
                  <a:pt x="3946566" y="1128156"/>
                  <a:pt x="3941878" y="1142990"/>
                  <a:pt x="3930733" y="1151906"/>
                </a:cubicBezTo>
                <a:cubicBezTo>
                  <a:pt x="3920958" y="1159726"/>
                  <a:pt x="3906303" y="1158184"/>
                  <a:pt x="3895107" y="1163782"/>
                </a:cubicBezTo>
                <a:cubicBezTo>
                  <a:pt x="3803024" y="1209824"/>
                  <a:pt x="3913402" y="1169557"/>
                  <a:pt x="3823855" y="1199408"/>
                </a:cubicBezTo>
                <a:cubicBezTo>
                  <a:pt x="3815938" y="1211283"/>
                  <a:pt x="3811249" y="1226118"/>
                  <a:pt x="3800104" y="1235034"/>
                </a:cubicBezTo>
                <a:cubicBezTo>
                  <a:pt x="3790329" y="1242854"/>
                  <a:pt x="3775674" y="1241311"/>
                  <a:pt x="3764478" y="1246909"/>
                </a:cubicBezTo>
                <a:cubicBezTo>
                  <a:pt x="3672395" y="1292950"/>
                  <a:pt x="3782773" y="1252687"/>
                  <a:pt x="3693226" y="1282535"/>
                </a:cubicBezTo>
                <a:cubicBezTo>
                  <a:pt x="3591126" y="1350602"/>
                  <a:pt x="3720306" y="1268995"/>
                  <a:pt x="3621974" y="1318161"/>
                </a:cubicBezTo>
                <a:cubicBezTo>
                  <a:pt x="3609208" y="1324544"/>
                  <a:pt x="3599390" y="1336115"/>
                  <a:pt x="3586348" y="1341912"/>
                </a:cubicBezTo>
                <a:cubicBezTo>
                  <a:pt x="3563470" y="1352080"/>
                  <a:pt x="3515096" y="1365662"/>
                  <a:pt x="3515096" y="1365662"/>
                </a:cubicBezTo>
                <a:lnTo>
                  <a:pt x="3443844" y="1413164"/>
                </a:lnTo>
                <a:lnTo>
                  <a:pt x="3408218" y="1436914"/>
                </a:lnTo>
                <a:cubicBezTo>
                  <a:pt x="3352800" y="1520041"/>
                  <a:pt x="3384468" y="1492332"/>
                  <a:pt x="3325091" y="1531917"/>
                </a:cubicBezTo>
                <a:cubicBezTo>
                  <a:pt x="3261763" y="1626911"/>
                  <a:pt x="3344877" y="1512133"/>
                  <a:pt x="3265715" y="1591294"/>
                </a:cubicBezTo>
                <a:cubicBezTo>
                  <a:pt x="3255623" y="1601386"/>
                  <a:pt x="3251101" y="1615955"/>
                  <a:pt x="3241964" y="1626919"/>
                </a:cubicBezTo>
                <a:cubicBezTo>
                  <a:pt x="3231212" y="1639821"/>
                  <a:pt x="3218213" y="1650670"/>
                  <a:pt x="3206338" y="1662545"/>
                </a:cubicBezTo>
                <a:cubicBezTo>
                  <a:pt x="3178103" y="1747252"/>
                  <a:pt x="3218138" y="1644846"/>
                  <a:pt x="3158837" y="1733797"/>
                </a:cubicBezTo>
                <a:cubicBezTo>
                  <a:pt x="3151893" y="1744212"/>
                  <a:pt x="3155812" y="1760572"/>
                  <a:pt x="3146961" y="1769423"/>
                </a:cubicBezTo>
                <a:cubicBezTo>
                  <a:pt x="3138110" y="1778274"/>
                  <a:pt x="3122531" y="1775701"/>
                  <a:pt x="3111335" y="1781299"/>
                </a:cubicBezTo>
                <a:cubicBezTo>
                  <a:pt x="3098570" y="1787682"/>
                  <a:pt x="3087584" y="1797132"/>
                  <a:pt x="3075709" y="1805049"/>
                </a:cubicBezTo>
                <a:cubicBezTo>
                  <a:pt x="3067792" y="1816924"/>
                  <a:pt x="3062700" y="1831277"/>
                  <a:pt x="3051959" y="1840675"/>
                </a:cubicBezTo>
                <a:cubicBezTo>
                  <a:pt x="3001701" y="1884651"/>
                  <a:pt x="2994013" y="1883742"/>
                  <a:pt x="2945081" y="1900052"/>
                </a:cubicBezTo>
                <a:cubicBezTo>
                  <a:pt x="2921330" y="1915886"/>
                  <a:pt x="2882856" y="1920473"/>
                  <a:pt x="2873829" y="1947553"/>
                </a:cubicBezTo>
                <a:lnTo>
                  <a:pt x="2850078" y="2018805"/>
                </a:lnTo>
                <a:cubicBezTo>
                  <a:pt x="2846120" y="2062348"/>
                  <a:pt x="2841556" y="2105840"/>
                  <a:pt x="2838203" y="2149434"/>
                </a:cubicBezTo>
                <a:cubicBezTo>
                  <a:pt x="2822954" y="2347678"/>
                  <a:pt x="2845682" y="2269506"/>
                  <a:pt x="2814452" y="2363190"/>
                </a:cubicBezTo>
                <a:cubicBezTo>
                  <a:pt x="2822369" y="2394857"/>
                  <a:pt x="2827881" y="2427225"/>
                  <a:pt x="2838203" y="2458192"/>
                </a:cubicBezTo>
                <a:lnTo>
                  <a:pt x="2861954" y="2529444"/>
                </a:lnTo>
                <a:cubicBezTo>
                  <a:pt x="2865912" y="2553195"/>
                  <a:pt x="2869107" y="2577085"/>
                  <a:pt x="2873829" y="2600696"/>
                </a:cubicBezTo>
                <a:cubicBezTo>
                  <a:pt x="2877030" y="2616700"/>
                  <a:pt x="2885704" y="2631876"/>
                  <a:pt x="2885704" y="2648197"/>
                </a:cubicBezTo>
                <a:cubicBezTo>
                  <a:pt x="2885704" y="2739327"/>
                  <a:pt x="2883206" y="2830683"/>
                  <a:pt x="2873829" y="2921330"/>
                </a:cubicBezTo>
                <a:cubicBezTo>
                  <a:pt x="2871253" y="2946233"/>
                  <a:pt x="2857995" y="2968831"/>
                  <a:pt x="2850078" y="2992582"/>
                </a:cubicBezTo>
                <a:lnTo>
                  <a:pt x="2814452" y="3099460"/>
                </a:lnTo>
                <a:cubicBezTo>
                  <a:pt x="2810494" y="3111335"/>
                  <a:pt x="2805032" y="3122811"/>
                  <a:pt x="2802577" y="3135086"/>
                </a:cubicBezTo>
                <a:cubicBezTo>
                  <a:pt x="2772334" y="3286303"/>
                  <a:pt x="2813536" y="3070249"/>
                  <a:pt x="2778826" y="3313216"/>
                </a:cubicBezTo>
                <a:cubicBezTo>
                  <a:pt x="2772542" y="3357203"/>
                  <a:pt x="2754222" y="3387881"/>
                  <a:pt x="2743200" y="3431969"/>
                </a:cubicBezTo>
                <a:cubicBezTo>
                  <a:pt x="2735283" y="3463636"/>
                  <a:pt x="2729773" y="3496004"/>
                  <a:pt x="2719450" y="3526971"/>
                </a:cubicBezTo>
                <a:cubicBezTo>
                  <a:pt x="2715491" y="3538846"/>
                  <a:pt x="2713653" y="3551655"/>
                  <a:pt x="2707574" y="3562597"/>
                </a:cubicBezTo>
                <a:cubicBezTo>
                  <a:pt x="2693711" y="3587550"/>
                  <a:pt x="2660073" y="3633849"/>
                  <a:pt x="2660073" y="3633849"/>
                </a:cubicBezTo>
                <a:cubicBezTo>
                  <a:pt x="2630225" y="3723396"/>
                  <a:pt x="2670488" y="3613018"/>
                  <a:pt x="2624447" y="3705101"/>
                </a:cubicBezTo>
                <a:cubicBezTo>
                  <a:pt x="2618849" y="3716297"/>
                  <a:pt x="2621423" y="3731876"/>
                  <a:pt x="2612572" y="3740727"/>
                </a:cubicBezTo>
                <a:cubicBezTo>
                  <a:pt x="2603721" y="3749578"/>
                  <a:pt x="2588142" y="3747005"/>
                  <a:pt x="2576946" y="3752603"/>
                </a:cubicBezTo>
                <a:cubicBezTo>
                  <a:pt x="2564181" y="3758986"/>
                  <a:pt x="2554362" y="3770557"/>
                  <a:pt x="2541320" y="3776353"/>
                </a:cubicBezTo>
                <a:cubicBezTo>
                  <a:pt x="2518442" y="3786521"/>
                  <a:pt x="2470068" y="3800104"/>
                  <a:pt x="2470068" y="3800104"/>
                </a:cubicBezTo>
                <a:cubicBezTo>
                  <a:pt x="2458193" y="3808021"/>
                  <a:pt x="2447982" y="3819342"/>
                  <a:pt x="2434442" y="3823855"/>
                </a:cubicBezTo>
                <a:cubicBezTo>
                  <a:pt x="2395020" y="3836996"/>
                  <a:pt x="2231096" y="3846738"/>
                  <a:pt x="2220686" y="3847605"/>
                </a:cubicBezTo>
                <a:cubicBezTo>
                  <a:pt x="2208811" y="3851564"/>
                  <a:pt x="2197578" y="3859481"/>
                  <a:pt x="2185060" y="3859481"/>
                </a:cubicBezTo>
                <a:cubicBezTo>
                  <a:pt x="2056710" y="3859481"/>
                  <a:pt x="2070304" y="3860812"/>
                  <a:pt x="1995055" y="3835730"/>
                </a:cubicBezTo>
                <a:cubicBezTo>
                  <a:pt x="1913388" y="3781285"/>
                  <a:pt x="1950883" y="3797256"/>
                  <a:pt x="1888177" y="3776353"/>
                </a:cubicBezTo>
                <a:lnTo>
                  <a:pt x="1864426" y="3705101"/>
                </a:lnTo>
                <a:cubicBezTo>
                  <a:pt x="1860468" y="3693226"/>
                  <a:pt x="1859495" y="3679890"/>
                  <a:pt x="1852551" y="3669475"/>
                </a:cubicBezTo>
                <a:lnTo>
                  <a:pt x="1828800" y="3633849"/>
                </a:lnTo>
                <a:lnTo>
                  <a:pt x="1781299" y="3491345"/>
                </a:lnTo>
                <a:cubicBezTo>
                  <a:pt x="1777341" y="3479470"/>
                  <a:pt x="1776368" y="3466134"/>
                  <a:pt x="1769424" y="3455719"/>
                </a:cubicBezTo>
                <a:lnTo>
                  <a:pt x="1745673" y="3420094"/>
                </a:lnTo>
                <a:cubicBezTo>
                  <a:pt x="1741715" y="3408219"/>
                  <a:pt x="1739396" y="3395664"/>
                  <a:pt x="1733798" y="3384468"/>
                </a:cubicBezTo>
                <a:cubicBezTo>
                  <a:pt x="1699099" y="3315069"/>
                  <a:pt x="1718073" y="3382868"/>
                  <a:pt x="1698172" y="3313216"/>
                </a:cubicBezTo>
                <a:cubicBezTo>
                  <a:pt x="1693688" y="3297523"/>
                  <a:pt x="1690986" y="3281347"/>
                  <a:pt x="1686296" y="3265714"/>
                </a:cubicBezTo>
                <a:cubicBezTo>
                  <a:pt x="1679102" y="3241734"/>
                  <a:pt x="1670463" y="3218213"/>
                  <a:pt x="1662546" y="3194462"/>
                </a:cubicBezTo>
                <a:cubicBezTo>
                  <a:pt x="1658588" y="3182587"/>
                  <a:pt x="1653125" y="3171111"/>
                  <a:pt x="1650670" y="3158836"/>
                </a:cubicBezTo>
                <a:cubicBezTo>
                  <a:pt x="1635996" y="3085465"/>
                  <a:pt x="1649991" y="3116254"/>
                  <a:pt x="1615044" y="3063834"/>
                </a:cubicBezTo>
                <a:cubicBezTo>
                  <a:pt x="1611086" y="3044042"/>
                  <a:pt x="1608064" y="3024039"/>
                  <a:pt x="1603169" y="3004457"/>
                </a:cubicBezTo>
                <a:cubicBezTo>
                  <a:pt x="1600133" y="2992313"/>
                  <a:pt x="1592847" y="2981252"/>
                  <a:pt x="1591294" y="2968831"/>
                </a:cubicBezTo>
                <a:cubicBezTo>
                  <a:pt x="1584892" y="2917618"/>
                  <a:pt x="1587468" y="2865432"/>
                  <a:pt x="1579418" y="2814452"/>
                </a:cubicBezTo>
                <a:cubicBezTo>
                  <a:pt x="1575513" y="2789723"/>
                  <a:pt x="1563585" y="2766951"/>
                  <a:pt x="1555668" y="2743200"/>
                </a:cubicBezTo>
                <a:lnTo>
                  <a:pt x="1543793" y="2707574"/>
                </a:lnTo>
                <a:lnTo>
                  <a:pt x="1531917" y="2671948"/>
                </a:lnTo>
                <a:cubicBezTo>
                  <a:pt x="1528137" y="2630361"/>
                  <a:pt x="1527936" y="2517537"/>
                  <a:pt x="1496291" y="2470068"/>
                </a:cubicBezTo>
                <a:cubicBezTo>
                  <a:pt x="1488374" y="2458193"/>
                  <a:pt x="1483686" y="2443358"/>
                  <a:pt x="1472541" y="2434442"/>
                </a:cubicBezTo>
                <a:cubicBezTo>
                  <a:pt x="1462766" y="2426622"/>
                  <a:pt x="1448790" y="2426525"/>
                  <a:pt x="1436915" y="2422566"/>
                </a:cubicBezTo>
                <a:cubicBezTo>
                  <a:pt x="1432956" y="2410691"/>
                  <a:pt x="1433890" y="2395791"/>
                  <a:pt x="1425039" y="2386940"/>
                </a:cubicBezTo>
                <a:cubicBezTo>
                  <a:pt x="1404855" y="2366756"/>
                  <a:pt x="1353787" y="2339439"/>
                  <a:pt x="1353787" y="2339439"/>
                </a:cubicBezTo>
                <a:cubicBezTo>
                  <a:pt x="1306286" y="2343397"/>
                  <a:pt x="1258581" y="2345402"/>
                  <a:pt x="1211283" y="2351314"/>
                </a:cubicBezTo>
                <a:cubicBezTo>
                  <a:pt x="1195088" y="2353338"/>
                  <a:pt x="1180069" y="2362139"/>
                  <a:pt x="1163782" y="2363190"/>
                </a:cubicBezTo>
                <a:cubicBezTo>
                  <a:pt x="1057053" y="2370076"/>
                  <a:pt x="950026" y="2371107"/>
                  <a:pt x="843148" y="2375065"/>
                </a:cubicBezTo>
                <a:cubicBezTo>
                  <a:pt x="771356" y="2393013"/>
                  <a:pt x="811135" y="2381778"/>
                  <a:pt x="724395" y="2410691"/>
                </a:cubicBezTo>
                <a:lnTo>
                  <a:pt x="688769" y="2422566"/>
                </a:lnTo>
                <a:cubicBezTo>
                  <a:pt x="586669" y="2490633"/>
                  <a:pt x="715849" y="2409026"/>
                  <a:pt x="617517" y="2458192"/>
                </a:cubicBezTo>
                <a:cubicBezTo>
                  <a:pt x="604751" y="2464575"/>
                  <a:pt x="594933" y="2476146"/>
                  <a:pt x="581891" y="2481943"/>
                </a:cubicBezTo>
                <a:cubicBezTo>
                  <a:pt x="559013" y="2492111"/>
                  <a:pt x="510639" y="2505694"/>
                  <a:pt x="510639" y="2505694"/>
                </a:cubicBezTo>
                <a:cubicBezTo>
                  <a:pt x="488267" y="2528065"/>
                  <a:pt x="469145" y="2551844"/>
                  <a:pt x="439387" y="2565070"/>
                </a:cubicBezTo>
                <a:cubicBezTo>
                  <a:pt x="416509" y="2575238"/>
                  <a:pt x="388966" y="2574934"/>
                  <a:pt x="368135" y="2588821"/>
                </a:cubicBezTo>
                <a:lnTo>
                  <a:pt x="261257" y="2660073"/>
                </a:lnTo>
                <a:cubicBezTo>
                  <a:pt x="249382" y="2667990"/>
                  <a:pt x="239171" y="2679309"/>
                  <a:pt x="225631" y="2683823"/>
                </a:cubicBezTo>
                <a:cubicBezTo>
                  <a:pt x="213756" y="2687782"/>
                  <a:pt x="201201" y="2690101"/>
                  <a:pt x="190005" y="2695699"/>
                </a:cubicBezTo>
                <a:cubicBezTo>
                  <a:pt x="145779" y="2717812"/>
                  <a:pt x="158149" y="2722246"/>
                  <a:pt x="118754" y="2755075"/>
                </a:cubicBezTo>
                <a:cubicBezTo>
                  <a:pt x="88059" y="2780654"/>
                  <a:pt x="83209" y="2778799"/>
                  <a:pt x="47502" y="2790701"/>
                </a:cubicBezTo>
                <a:cubicBezTo>
                  <a:pt x="35627" y="2798618"/>
                  <a:pt x="25722" y="2817913"/>
                  <a:pt x="11876" y="2814452"/>
                </a:cubicBezTo>
                <a:cubicBezTo>
                  <a:pt x="-268" y="2811416"/>
                  <a:pt x="0" y="2791344"/>
                  <a:pt x="0" y="2778826"/>
                </a:cubicBezTo>
                <a:cubicBezTo>
                  <a:pt x="0" y="2742981"/>
                  <a:pt x="6425" y="2707376"/>
                  <a:pt x="11876" y="2671948"/>
                </a:cubicBezTo>
                <a:cubicBezTo>
                  <a:pt x="20761" y="2614198"/>
                  <a:pt x="23212" y="2638477"/>
                  <a:pt x="35626" y="2588821"/>
                </a:cubicBezTo>
                <a:cubicBezTo>
                  <a:pt x="69193" y="2454553"/>
                  <a:pt x="20305" y="2611033"/>
                  <a:pt x="71252" y="2458192"/>
                </a:cubicBezTo>
                <a:cubicBezTo>
                  <a:pt x="75210" y="2446317"/>
                  <a:pt x="76185" y="2432982"/>
                  <a:pt x="83128" y="2422566"/>
                </a:cubicBezTo>
                <a:cubicBezTo>
                  <a:pt x="91045" y="2410691"/>
                  <a:pt x="100495" y="2399705"/>
                  <a:pt x="106878" y="2386940"/>
                </a:cubicBezTo>
                <a:cubicBezTo>
                  <a:pt x="112476" y="2375744"/>
                  <a:pt x="113156" y="2362510"/>
                  <a:pt x="118754" y="2351314"/>
                </a:cubicBezTo>
                <a:cubicBezTo>
                  <a:pt x="125137" y="2338549"/>
                  <a:pt x="136708" y="2328730"/>
                  <a:pt x="142504" y="2315688"/>
                </a:cubicBezTo>
                <a:cubicBezTo>
                  <a:pt x="152672" y="2292810"/>
                  <a:pt x="158338" y="2268187"/>
                  <a:pt x="166255" y="2244436"/>
                </a:cubicBezTo>
                <a:lnTo>
                  <a:pt x="178130" y="2208810"/>
                </a:lnTo>
                <a:cubicBezTo>
                  <a:pt x="182088" y="2196935"/>
                  <a:pt x="187550" y="2185459"/>
                  <a:pt x="190005" y="2173184"/>
                </a:cubicBezTo>
                <a:cubicBezTo>
                  <a:pt x="193964" y="2153392"/>
                  <a:pt x="196570" y="2133281"/>
                  <a:pt x="201881" y="2113808"/>
                </a:cubicBezTo>
                <a:cubicBezTo>
                  <a:pt x="208468" y="2089655"/>
                  <a:pt x="217714" y="2066307"/>
                  <a:pt x="225631" y="2042556"/>
                </a:cubicBezTo>
                <a:cubicBezTo>
                  <a:pt x="229589" y="2030681"/>
                  <a:pt x="227092" y="2013874"/>
                  <a:pt x="237507" y="2006930"/>
                </a:cubicBezTo>
                <a:cubicBezTo>
                  <a:pt x="261258" y="1991096"/>
                  <a:pt x="288575" y="1979613"/>
                  <a:pt x="308759" y="1959429"/>
                </a:cubicBezTo>
                <a:cubicBezTo>
                  <a:pt x="320634" y="1947554"/>
                  <a:pt x="330411" y="1933119"/>
                  <a:pt x="344385" y="1923803"/>
                </a:cubicBezTo>
                <a:cubicBezTo>
                  <a:pt x="354800" y="1916859"/>
                  <a:pt x="368815" y="1917525"/>
                  <a:pt x="380011" y="1911927"/>
                </a:cubicBezTo>
                <a:cubicBezTo>
                  <a:pt x="392776" y="1905544"/>
                  <a:pt x="402872" y="1894560"/>
                  <a:pt x="415637" y="1888177"/>
                </a:cubicBezTo>
                <a:cubicBezTo>
                  <a:pt x="426833" y="1882579"/>
                  <a:pt x="440067" y="1881899"/>
                  <a:pt x="451263" y="1876301"/>
                </a:cubicBezTo>
                <a:cubicBezTo>
                  <a:pt x="486620" y="1858623"/>
                  <a:pt x="482720" y="1845649"/>
                  <a:pt x="522515" y="1840675"/>
                </a:cubicBezTo>
                <a:cubicBezTo>
                  <a:pt x="573728" y="1834273"/>
                  <a:pt x="625434" y="1832758"/>
                  <a:pt x="676894" y="1828800"/>
                </a:cubicBezTo>
                <a:cubicBezTo>
                  <a:pt x="696686" y="1824842"/>
                  <a:pt x="716797" y="1822236"/>
                  <a:pt x="736270" y="1816925"/>
                </a:cubicBezTo>
                <a:cubicBezTo>
                  <a:pt x="760423" y="1810338"/>
                  <a:pt x="807522" y="1793174"/>
                  <a:pt x="807522" y="1793174"/>
                </a:cubicBezTo>
                <a:cubicBezTo>
                  <a:pt x="1013661" y="1818941"/>
                  <a:pt x="804554" y="1786495"/>
                  <a:pt x="973777" y="1828800"/>
                </a:cubicBezTo>
                <a:cubicBezTo>
                  <a:pt x="1003814" y="1836309"/>
                  <a:pt x="1028503" y="1841191"/>
                  <a:pt x="1056904" y="1852551"/>
                </a:cubicBezTo>
                <a:cubicBezTo>
                  <a:pt x="1065122" y="1855838"/>
                  <a:pt x="1072738" y="1860468"/>
                  <a:pt x="1080655" y="1864426"/>
                </a:cubicBezTo>
                <a:lnTo>
                  <a:pt x="1270660" y="1947553"/>
                </a:lnTo>
              </a:path>
            </a:pathLst>
          </a:custGeom>
          <a:solidFill>
            <a:srgbClr val="F7D1A6"/>
          </a:solidFill>
          <a:ln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4" name="Retângulo 48"/>
          <p:cNvSpPr>
            <a:spLocks noChangeArrowheads="1"/>
          </p:cNvSpPr>
          <p:nvPr/>
        </p:nvSpPr>
        <p:spPr bwMode="auto">
          <a:xfrm>
            <a:off x="3694113" y="3757613"/>
            <a:ext cx="93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 i="1">
                <a:latin typeface="Comic Sans MS" pitchFamily="66" charset="0"/>
              </a:rPr>
              <a:t>LV-2</a:t>
            </a:r>
          </a:p>
        </p:txBody>
      </p:sp>
      <p:sp>
        <p:nvSpPr>
          <p:cNvPr id="62" name="Forma livre 61"/>
          <p:cNvSpPr/>
          <p:nvPr/>
        </p:nvSpPr>
        <p:spPr>
          <a:xfrm>
            <a:off x="1835150" y="3135313"/>
            <a:ext cx="3803650" cy="3040062"/>
          </a:xfrm>
          <a:custGeom>
            <a:avLst/>
            <a:gdLst>
              <a:gd name="connsiteX0" fmla="*/ 95586 w 3802800"/>
              <a:gd name="connsiteY0" fmla="*/ 1543792 h 3040156"/>
              <a:gd name="connsiteX1" fmla="*/ 95586 w 3802800"/>
              <a:gd name="connsiteY1" fmla="*/ 1543792 h 3040156"/>
              <a:gd name="connsiteX2" fmla="*/ 190589 w 3802800"/>
              <a:gd name="connsiteY2" fmla="*/ 1496291 h 3040156"/>
              <a:gd name="connsiteX3" fmla="*/ 261840 w 3802800"/>
              <a:gd name="connsiteY3" fmla="*/ 1472540 h 3040156"/>
              <a:gd name="connsiteX4" fmla="*/ 333092 w 3802800"/>
              <a:gd name="connsiteY4" fmla="*/ 1425039 h 3040156"/>
              <a:gd name="connsiteX5" fmla="*/ 404344 w 3802800"/>
              <a:gd name="connsiteY5" fmla="*/ 1389413 h 3040156"/>
              <a:gd name="connsiteX6" fmla="*/ 428095 w 3802800"/>
              <a:gd name="connsiteY6" fmla="*/ 1318161 h 3040156"/>
              <a:gd name="connsiteX7" fmla="*/ 558724 w 3802800"/>
              <a:gd name="connsiteY7" fmla="*/ 1282535 h 3040156"/>
              <a:gd name="connsiteX8" fmla="*/ 594350 w 3802800"/>
              <a:gd name="connsiteY8" fmla="*/ 1270659 h 3040156"/>
              <a:gd name="connsiteX9" fmla="*/ 736853 w 3802800"/>
              <a:gd name="connsiteY9" fmla="*/ 1199408 h 3040156"/>
              <a:gd name="connsiteX10" fmla="*/ 808105 w 3802800"/>
              <a:gd name="connsiteY10" fmla="*/ 1163782 h 3040156"/>
              <a:gd name="connsiteX11" fmla="*/ 879357 w 3802800"/>
              <a:gd name="connsiteY11" fmla="*/ 1140031 h 3040156"/>
              <a:gd name="connsiteX12" fmla="*/ 914983 w 3802800"/>
              <a:gd name="connsiteY12" fmla="*/ 1116280 h 3040156"/>
              <a:gd name="connsiteX13" fmla="*/ 1057487 w 3802800"/>
              <a:gd name="connsiteY13" fmla="*/ 1080654 h 3040156"/>
              <a:gd name="connsiteX14" fmla="*/ 1104989 w 3802800"/>
              <a:gd name="connsiteY14" fmla="*/ 1068779 h 3040156"/>
              <a:gd name="connsiteX15" fmla="*/ 1544376 w 3802800"/>
              <a:gd name="connsiteY15" fmla="*/ 1080654 h 3040156"/>
              <a:gd name="connsiteX16" fmla="*/ 1568126 w 3802800"/>
              <a:gd name="connsiteY16" fmla="*/ 1116280 h 3040156"/>
              <a:gd name="connsiteX17" fmla="*/ 1639378 w 3802800"/>
              <a:gd name="connsiteY17" fmla="*/ 1140031 h 3040156"/>
              <a:gd name="connsiteX18" fmla="*/ 1675004 w 3802800"/>
              <a:gd name="connsiteY18" fmla="*/ 1246909 h 3040156"/>
              <a:gd name="connsiteX19" fmla="*/ 1686879 w 3802800"/>
              <a:gd name="connsiteY19" fmla="*/ 1282535 h 3040156"/>
              <a:gd name="connsiteX20" fmla="*/ 1698755 w 3802800"/>
              <a:gd name="connsiteY20" fmla="*/ 1520041 h 3040156"/>
              <a:gd name="connsiteX21" fmla="*/ 1710630 w 3802800"/>
              <a:gd name="connsiteY21" fmla="*/ 1567543 h 3040156"/>
              <a:gd name="connsiteX22" fmla="*/ 1734381 w 3802800"/>
              <a:gd name="connsiteY22" fmla="*/ 1638795 h 3040156"/>
              <a:gd name="connsiteX23" fmla="*/ 1746256 w 3802800"/>
              <a:gd name="connsiteY23" fmla="*/ 1710046 h 3040156"/>
              <a:gd name="connsiteX24" fmla="*/ 1770007 w 3802800"/>
              <a:gd name="connsiteY24" fmla="*/ 1781298 h 3040156"/>
              <a:gd name="connsiteX25" fmla="*/ 1781882 w 3802800"/>
              <a:gd name="connsiteY25" fmla="*/ 1816924 h 3040156"/>
              <a:gd name="connsiteX26" fmla="*/ 1805633 w 3802800"/>
              <a:gd name="connsiteY26" fmla="*/ 1900052 h 3040156"/>
              <a:gd name="connsiteX27" fmla="*/ 1829383 w 3802800"/>
              <a:gd name="connsiteY27" fmla="*/ 2054431 h 3040156"/>
              <a:gd name="connsiteX28" fmla="*/ 1853134 w 3802800"/>
              <a:gd name="connsiteY28" fmla="*/ 2125683 h 3040156"/>
              <a:gd name="connsiteX29" fmla="*/ 1865009 w 3802800"/>
              <a:gd name="connsiteY29" fmla="*/ 2161309 h 3040156"/>
              <a:gd name="connsiteX30" fmla="*/ 1888760 w 3802800"/>
              <a:gd name="connsiteY30" fmla="*/ 2196935 h 3040156"/>
              <a:gd name="connsiteX31" fmla="*/ 1924386 w 3802800"/>
              <a:gd name="connsiteY31" fmla="*/ 2315688 h 3040156"/>
              <a:gd name="connsiteX32" fmla="*/ 1948137 w 3802800"/>
              <a:gd name="connsiteY32" fmla="*/ 2386940 h 3040156"/>
              <a:gd name="connsiteX33" fmla="*/ 1983763 w 3802800"/>
              <a:gd name="connsiteY33" fmla="*/ 2458192 h 3040156"/>
              <a:gd name="connsiteX34" fmla="*/ 2007513 w 3802800"/>
              <a:gd name="connsiteY34" fmla="*/ 2493818 h 3040156"/>
              <a:gd name="connsiteX35" fmla="*/ 2019389 w 3802800"/>
              <a:gd name="connsiteY35" fmla="*/ 2529444 h 3040156"/>
              <a:gd name="connsiteX36" fmla="*/ 2043139 w 3802800"/>
              <a:gd name="connsiteY36" fmla="*/ 2565070 h 3040156"/>
              <a:gd name="connsiteX37" fmla="*/ 2055015 w 3802800"/>
              <a:gd name="connsiteY37" fmla="*/ 2600696 h 3040156"/>
              <a:gd name="connsiteX38" fmla="*/ 2090640 w 3802800"/>
              <a:gd name="connsiteY38" fmla="*/ 2612571 h 3040156"/>
              <a:gd name="connsiteX39" fmla="*/ 2197518 w 3802800"/>
              <a:gd name="connsiteY39" fmla="*/ 2671948 h 3040156"/>
              <a:gd name="connsiteX40" fmla="*/ 2375648 w 3802800"/>
              <a:gd name="connsiteY40" fmla="*/ 2660072 h 3040156"/>
              <a:gd name="connsiteX41" fmla="*/ 2482526 w 3802800"/>
              <a:gd name="connsiteY41" fmla="*/ 2624446 h 3040156"/>
              <a:gd name="connsiteX42" fmla="*/ 2518152 w 3802800"/>
              <a:gd name="connsiteY42" fmla="*/ 2612571 h 3040156"/>
              <a:gd name="connsiteX43" fmla="*/ 2601279 w 3802800"/>
              <a:gd name="connsiteY43" fmla="*/ 2600696 h 3040156"/>
              <a:gd name="connsiteX44" fmla="*/ 2672531 w 3802800"/>
              <a:gd name="connsiteY44" fmla="*/ 2576945 h 3040156"/>
              <a:gd name="connsiteX45" fmla="*/ 2708157 w 3802800"/>
              <a:gd name="connsiteY45" fmla="*/ 2565070 h 3040156"/>
              <a:gd name="connsiteX46" fmla="*/ 2743783 w 3802800"/>
              <a:gd name="connsiteY46" fmla="*/ 2493818 h 3040156"/>
              <a:gd name="connsiteX47" fmla="*/ 2767534 w 3802800"/>
              <a:gd name="connsiteY47" fmla="*/ 2410691 h 3040156"/>
              <a:gd name="connsiteX48" fmla="*/ 2791285 w 3802800"/>
              <a:gd name="connsiteY48" fmla="*/ 2339439 h 3040156"/>
              <a:gd name="connsiteX49" fmla="*/ 2803160 w 3802800"/>
              <a:gd name="connsiteY49" fmla="*/ 2280062 h 3040156"/>
              <a:gd name="connsiteX50" fmla="*/ 2826911 w 3802800"/>
              <a:gd name="connsiteY50" fmla="*/ 2173184 h 3040156"/>
              <a:gd name="connsiteX51" fmla="*/ 2850661 w 3802800"/>
              <a:gd name="connsiteY51" fmla="*/ 2137558 h 3040156"/>
              <a:gd name="connsiteX52" fmla="*/ 2886287 w 3802800"/>
              <a:gd name="connsiteY52" fmla="*/ 1971304 h 3040156"/>
              <a:gd name="connsiteX53" fmla="*/ 2898163 w 3802800"/>
              <a:gd name="connsiteY53" fmla="*/ 1935678 h 3040156"/>
              <a:gd name="connsiteX54" fmla="*/ 2910038 w 3802800"/>
              <a:gd name="connsiteY54" fmla="*/ 1900052 h 3040156"/>
              <a:gd name="connsiteX55" fmla="*/ 2921913 w 3802800"/>
              <a:gd name="connsiteY55" fmla="*/ 1579418 h 3040156"/>
              <a:gd name="connsiteX56" fmla="*/ 2933789 w 3802800"/>
              <a:gd name="connsiteY56" fmla="*/ 1531917 h 3040156"/>
              <a:gd name="connsiteX57" fmla="*/ 2957539 w 3802800"/>
              <a:gd name="connsiteY57" fmla="*/ 1460665 h 3040156"/>
              <a:gd name="connsiteX58" fmla="*/ 2945664 w 3802800"/>
              <a:gd name="connsiteY58" fmla="*/ 1140031 h 3040156"/>
              <a:gd name="connsiteX59" fmla="*/ 2945664 w 3802800"/>
              <a:gd name="connsiteY59" fmla="*/ 878774 h 3040156"/>
              <a:gd name="connsiteX60" fmla="*/ 2969415 w 3802800"/>
              <a:gd name="connsiteY60" fmla="*/ 843148 h 3040156"/>
              <a:gd name="connsiteX61" fmla="*/ 2981290 w 3802800"/>
              <a:gd name="connsiteY61" fmla="*/ 688769 h 3040156"/>
              <a:gd name="connsiteX62" fmla="*/ 3016916 w 3802800"/>
              <a:gd name="connsiteY62" fmla="*/ 665018 h 3040156"/>
              <a:gd name="connsiteX63" fmla="*/ 3052542 w 3802800"/>
              <a:gd name="connsiteY63" fmla="*/ 593766 h 3040156"/>
              <a:gd name="connsiteX64" fmla="*/ 3064417 w 3802800"/>
              <a:gd name="connsiteY64" fmla="*/ 546265 h 3040156"/>
              <a:gd name="connsiteX65" fmla="*/ 3100043 w 3802800"/>
              <a:gd name="connsiteY65" fmla="*/ 534389 h 3040156"/>
              <a:gd name="connsiteX66" fmla="*/ 3123794 w 3802800"/>
              <a:gd name="connsiteY66" fmla="*/ 498763 h 3040156"/>
              <a:gd name="connsiteX67" fmla="*/ 3159420 w 3802800"/>
              <a:gd name="connsiteY67" fmla="*/ 475013 h 3040156"/>
              <a:gd name="connsiteX68" fmla="*/ 3206921 w 3802800"/>
              <a:gd name="connsiteY68" fmla="*/ 403761 h 3040156"/>
              <a:gd name="connsiteX69" fmla="*/ 3278173 w 3802800"/>
              <a:gd name="connsiteY69" fmla="*/ 344384 h 3040156"/>
              <a:gd name="connsiteX70" fmla="*/ 3349425 w 3802800"/>
              <a:gd name="connsiteY70" fmla="*/ 296883 h 3040156"/>
              <a:gd name="connsiteX71" fmla="*/ 3385051 w 3802800"/>
              <a:gd name="connsiteY71" fmla="*/ 273132 h 3040156"/>
              <a:gd name="connsiteX72" fmla="*/ 3396926 w 3802800"/>
              <a:gd name="connsiteY72" fmla="*/ 225631 h 3040156"/>
              <a:gd name="connsiteX73" fmla="*/ 3432552 w 3802800"/>
              <a:gd name="connsiteY73" fmla="*/ 201880 h 3040156"/>
              <a:gd name="connsiteX74" fmla="*/ 3456303 w 3802800"/>
              <a:gd name="connsiteY74" fmla="*/ 130628 h 3040156"/>
              <a:gd name="connsiteX75" fmla="*/ 3563181 w 3802800"/>
              <a:gd name="connsiteY75" fmla="*/ 71252 h 3040156"/>
              <a:gd name="connsiteX76" fmla="*/ 3634433 w 3802800"/>
              <a:gd name="connsiteY76" fmla="*/ 23750 h 3040156"/>
              <a:gd name="connsiteX77" fmla="*/ 3670059 w 3802800"/>
              <a:gd name="connsiteY77" fmla="*/ 0 h 3040156"/>
              <a:gd name="connsiteX78" fmla="*/ 3705685 w 3802800"/>
              <a:gd name="connsiteY78" fmla="*/ 11875 h 3040156"/>
              <a:gd name="connsiteX79" fmla="*/ 3800687 w 3802800"/>
              <a:gd name="connsiteY79" fmla="*/ 23750 h 3040156"/>
              <a:gd name="connsiteX80" fmla="*/ 3753186 w 3802800"/>
              <a:gd name="connsiteY80" fmla="*/ 95002 h 3040156"/>
              <a:gd name="connsiteX81" fmla="*/ 3693809 w 3802800"/>
              <a:gd name="connsiteY81" fmla="*/ 201880 h 3040156"/>
              <a:gd name="connsiteX82" fmla="*/ 3670059 w 3802800"/>
              <a:gd name="connsiteY82" fmla="*/ 237506 h 3040156"/>
              <a:gd name="connsiteX83" fmla="*/ 3646308 w 3802800"/>
              <a:gd name="connsiteY83" fmla="*/ 332509 h 3040156"/>
              <a:gd name="connsiteX84" fmla="*/ 3634433 w 3802800"/>
              <a:gd name="connsiteY84" fmla="*/ 380010 h 3040156"/>
              <a:gd name="connsiteX85" fmla="*/ 3610682 w 3802800"/>
              <a:gd name="connsiteY85" fmla="*/ 451262 h 3040156"/>
              <a:gd name="connsiteX86" fmla="*/ 3598807 w 3802800"/>
              <a:gd name="connsiteY86" fmla="*/ 486888 h 3040156"/>
              <a:gd name="connsiteX87" fmla="*/ 3586931 w 3802800"/>
              <a:gd name="connsiteY87" fmla="*/ 522514 h 3040156"/>
              <a:gd name="connsiteX88" fmla="*/ 3575056 w 3802800"/>
              <a:gd name="connsiteY88" fmla="*/ 570015 h 3040156"/>
              <a:gd name="connsiteX89" fmla="*/ 3551305 w 3802800"/>
              <a:gd name="connsiteY89" fmla="*/ 653143 h 3040156"/>
              <a:gd name="connsiteX90" fmla="*/ 3539430 w 3802800"/>
              <a:gd name="connsiteY90" fmla="*/ 748145 h 3040156"/>
              <a:gd name="connsiteX91" fmla="*/ 3515679 w 3802800"/>
              <a:gd name="connsiteY91" fmla="*/ 843148 h 3040156"/>
              <a:gd name="connsiteX92" fmla="*/ 3503804 w 3802800"/>
              <a:gd name="connsiteY92" fmla="*/ 890649 h 3040156"/>
              <a:gd name="connsiteX93" fmla="*/ 3480053 w 3802800"/>
              <a:gd name="connsiteY93" fmla="*/ 961901 h 3040156"/>
              <a:gd name="connsiteX94" fmla="*/ 3456303 w 3802800"/>
              <a:gd name="connsiteY94" fmla="*/ 1033153 h 3040156"/>
              <a:gd name="connsiteX95" fmla="*/ 3444428 w 3802800"/>
              <a:gd name="connsiteY95" fmla="*/ 1068779 h 3040156"/>
              <a:gd name="connsiteX96" fmla="*/ 3432552 w 3802800"/>
              <a:gd name="connsiteY96" fmla="*/ 1104405 h 3040156"/>
              <a:gd name="connsiteX97" fmla="*/ 3408802 w 3802800"/>
              <a:gd name="connsiteY97" fmla="*/ 1199408 h 3040156"/>
              <a:gd name="connsiteX98" fmla="*/ 3373176 w 3802800"/>
              <a:gd name="connsiteY98" fmla="*/ 1306285 h 3040156"/>
              <a:gd name="connsiteX99" fmla="*/ 3361300 w 3802800"/>
              <a:gd name="connsiteY99" fmla="*/ 1341911 h 3040156"/>
              <a:gd name="connsiteX100" fmla="*/ 3313799 w 3802800"/>
              <a:gd name="connsiteY100" fmla="*/ 1413163 h 3040156"/>
              <a:gd name="connsiteX101" fmla="*/ 3254422 w 3802800"/>
              <a:gd name="connsiteY101" fmla="*/ 1591293 h 3040156"/>
              <a:gd name="connsiteX102" fmla="*/ 3230672 w 3802800"/>
              <a:gd name="connsiteY102" fmla="*/ 1662545 h 3040156"/>
              <a:gd name="connsiteX103" fmla="*/ 3218796 w 3802800"/>
              <a:gd name="connsiteY103" fmla="*/ 1698171 h 3040156"/>
              <a:gd name="connsiteX104" fmla="*/ 3206921 w 3802800"/>
              <a:gd name="connsiteY104" fmla="*/ 1805049 h 3040156"/>
              <a:gd name="connsiteX105" fmla="*/ 3183170 w 3802800"/>
              <a:gd name="connsiteY105" fmla="*/ 1900052 h 3040156"/>
              <a:gd name="connsiteX106" fmla="*/ 3171295 w 3802800"/>
              <a:gd name="connsiteY106" fmla="*/ 1995054 h 3040156"/>
              <a:gd name="connsiteX107" fmla="*/ 3147544 w 3802800"/>
              <a:gd name="connsiteY107" fmla="*/ 2101932 h 3040156"/>
              <a:gd name="connsiteX108" fmla="*/ 3135669 w 3802800"/>
              <a:gd name="connsiteY108" fmla="*/ 2220685 h 3040156"/>
              <a:gd name="connsiteX109" fmla="*/ 3123794 w 3802800"/>
              <a:gd name="connsiteY109" fmla="*/ 2268187 h 3040156"/>
              <a:gd name="connsiteX110" fmla="*/ 3111918 w 3802800"/>
              <a:gd name="connsiteY110" fmla="*/ 2398815 h 3040156"/>
              <a:gd name="connsiteX111" fmla="*/ 3100043 w 3802800"/>
              <a:gd name="connsiteY111" fmla="*/ 2434441 h 3040156"/>
              <a:gd name="connsiteX112" fmla="*/ 3064417 w 3802800"/>
              <a:gd name="connsiteY112" fmla="*/ 2458192 h 3040156"/>
              <a:gd name="connsiteX113" fmla="*/ 3028791 w 3802800"/>
              <a:gd name="connsiteY113" fmla="*/ 2565070 h 3040156"/>
              <a:gd name="connsiteX114" fmla="*/ 3016916 w 3802800"/>
              <a:gd name="connsiteY114" fmla="*/ 2600696 h 3040156"/>
              <a:gd name="connsiteX115" fmla="*/ 2981290 w 3802800"/>
              <a:gd name="connsiteY115" fmla="*/ 2624446 h 3040156"/>
              <a:gd name="connsiteX116" fmla="*/ 2933789 w 3802800"/>
              <a:gd name="connsiteY116" fmla="*/ 2671948 h 3040156"/>
              <a:gd name="connsiteX117" fmla="*/ 2862537 w 3802800"/>
              <a:gd name="connsiteY117" fmla="*/ 2719449 h 3040156"/>
              <a:gd name="connsiteX118" fmla="*/ 2803160 w 3802800"/>
              <a:gd name="connsiteY118" fmla="*/ 2766950 h 3040156"/>
              <a:gd name="connsiteX119" fmla="*/ 2767534 w 3802800"/>
              <a:gd name="connsiteY119" fmla="*/ 2802576 h 3040156"/>
              <a:gd name="connsiteX120" fmla="*/ 2696282 w 3802800"/>
              <a:gd name="connsiteY120" fmla="*/ 2826327 h 3040156"/>
              <a:gd name="connsiteX121" fmla="*/ 2625030 w 3802800"/>
              <a:gd name="connsiteY121" fmla="*/ 2873828 h 3040156"/>
              <a:gd name="connsiteX122" fmla="*/ 2589404 w 3802800"/>
              <a:gd name="connsiteY122" fmla="*/ 2897579 h 3040156"/>
              <a:gd name="connsiteX123" fmla="*/ 2553778 w 3802800"/>
              <a:gd name="connsiteY123" fmla="*/ 2909454 h 3040156"/>
              <a:gd name="connsiteX124" fmla="*/ 2482526 w 3802800"/>
              <a:gd name="connsiteY124" fmla="*/ 2945080 h 3040156"/>
              <a:gd name="connsiteX125" fmla="*/ 2446900 w 3802800"/>
              <a:gd name="connsiteY125" fmla="*/ 2968831 h 3040156"/>
              <a:gd name="connsiteX126" fmla="*/ 2435025 w 3802800"/>
              <a:gd name="connsiteY126" fmla="*/ 3004457 h 3040156"/>
              <a:gd name="connsiteX127" fmla="*/ 2256895 w 3802800"/>
              <a:gd name="connsiteY127" fmla="*/ 3040083 h 3040156"/>
              <a:gd name="connsiteX128" fmla="*/ 2102516 w 3802800"/>
              <a:gd name="connsiteY128" fmla="*/ 3028208 h 3040156"/>
              <a:gd name="connsiteX129" fmla="*/ 2066890 w 3802800"/>
              <a:gd name="connsiteY129" fmla="*/ 3004457 h 3040156"/>
              <a:gd name="connsiteX130" fmla="*/ 2031264 w 3802800"/>
              <a:gd name="connsiteY130" fmla="*/ 2992582 h 3040156"/>
              <a:gd name="connsiteX131" fmla="*/ 1995638 w 3802800"/>
              <a:gd name="connsiteY131" fmla="*/ 2968831 h 3040156"/>
              <a:gd name="connsiteX132" fmla="*/ 1924386 w 3802800"/>
              <a:gd name="connsiteY132" fmla="*/ 2945080 h 3040156"/>
              <a:gd name="connsiteX133" fmla="*/ 1900635 w 3802800"/>
              <a:gd name="connsiteY133" fmla="*/ 2909454 h 3040156"/>
              <a:gd name="connsiteX134" fmla="*/ 1865009 w 3802800"/>
              <a:gd name="connsiteY134" fmla="*/ 2897579 h 3040156"/>
              <a:gd name="connsiteX135" fmla="*/ 1793757 w 3802800"/>
              <a:gd name="connsiteY135" fmla="*/ 2861953 h 3040156"/>
              <a:gd name="connsiteX136" fmla="*/ 1746256 w 3802800"/>
              <a:gd name="connsiteY136" fmla="*/ 2790701 h 3040156"/>
              <a:gd name="connsiteX137" fmla="*/ 1722505 w 3802800"/>
              <a:gd name="connsiteY137" fmla="*/ 2755075 h 3040156"/>
              <a:gd name="connsiteX138" fmla="*/ 1686879 w 3802800"/>
              <a:gd name="connsiteY138" fmla="*/ 2743200 h 3040156"/>
              <a:gd name="connsiteX139" fmla="*/ 1639378 w 3802800"/>
              <a:gd name="connsiteY139" fmla="*/ 2671948 h 3040156"/>
              <a:gd name="connsiteX140" fmla="*/ 1603752 w 3802800"/>
              <a:gd name="connsiteY140" fmla="*/ 2600696 h 3040156"/>
              <a:gd name="connsiteX141" fmla="*/ 1556251 w 3802800"/>
              <a:gd name="connsiteY141" fmla="*/ 2541319 h 3040156"/>
              <a:gd name="connsiteX142" fmla="*/ 1544376 w 3802800"/>
              <a:gd name="connsiteY142" fmla="*/ 2505693 h 3040156"/>
              <a:gd name="connsiteX143" fmla="*/ 1520625 w 3802800"/>
              <a:gd name="connsiteY143" fmla="*/ 2422566 h 3040156"/>
              <a:gd name="connsiteX144" fmla="*/ 1473124 w 3802800"/>
              <a:gd name="connsiteY144" fmla="*/ 2351314 h 3040156"/>
              <a:gd name="connsiteX145" fmla="*/ 1425622 w 3802800"/>
              <a:gd name="connsiteY145" fmla="*/ 2208810 h 3040156"/>
              <a:gd name="connsiteX146" fmla="*/ 1413747 w 3802800"/>
              <a:gd name="connsiteY146" fmla="*/ 2173184 h 3040156"/>
              <a:gd name="connsiteX147" fmla="*/ 1366246 w 3802800"/>
              <a:gd name="connsiteY147" fmla="*/ 2101932 h 3040156"/>
              <a:gd name="connsiteX148" fmla="*/ 1306869 w 3802800"/>
              <a:gd name="connsiteY148" fmla="*/ 1995054 h 3040156"/>
              <a:gd name="connsiteX149" fmla="*/ 1271243 w 3802800"/>
              <a:gd name="connsiteY149" fmla="*/ 1971304 h 3040156"/>
              <a:gd name="connsiteX150" fmla="*/ 1247492 w 3802800"/>
              <a:gd name="connsiteY150" fmla="*/ 1935678 h 3040156"/>
              <a:gd name="connsiteX151" fmla="*/ 1211866 w 3802800"/>
              <a:gd name="connsiteY151" fmla="*/ 1900052 h 3040156"/>
              <a:gd name="connsiteX152" fmla="*/ 1199991 w 3802800"/>
              <a:gd name="connsiteY152" fmla="*/ 1864426 h 3040156"/>
              <a:gd name="connsiteX153" fmla="*/ 1128739 w 3802800"/>
              <a:gd name="connsiteY153" fmla="*/ 1805049 h 3040156"/>
              <a:gd name="connsiteX154" fmla="*/ 1093113 w 3802800"/>
              <a:gd name="connsiteY154" fmla="*/ 1698171 h 3040156"/>
              <a:gd name="connsiteX155" fmla="*/ 1081238 w 3802800"/>
              <a:gd name="connsiteY155" fmla="*/ 1662545 h 3040156"/>
              <a:gd name="connsiteX156" fmla="*/ 1093113 w 3802800"/>
              <a:gd name="connsiteY156" fmla="*/ 1496291 h 3040156"/>
              <a:gd name="connsiteX157" fmla="*/ 1104989 w 3802800"/>
              <a:gd name="connsiteY157" fmla="*/ 1460665 h 3040156"/>
              <a:gd name="connsiteX158" fmla="*/ 1069363 w 3802800"/>
              <a:gd name="connsiteY158" fmla="*/ 1436914 h 3040156"/>
              <a:gd name="connsiteX159" fmla="*/ 998111 w 3802800"/>
              <a:gd name="connsiteY159" fmla="*/ 1448789 h 3040156"/>
              <a:gd name="connsiteX160" fmla="*/ 986235 w 3802800"/>
              <a:gd name="connsiteY160" fmla="*/ 1484415 h 3040156"/>
              <a:gd name="connsiteX161" fmla="*/ 950609 w 3802800"/>
              <a:gd name="connsiteY161" fmla="*/ 1496291 h 3040156"/>
              <a:gd name="connsiteX162" fmla="*/ 914983 w 3802800"/>
              <a:gd name="connsiteY162" fmla="*/ 1520041 h 3040156"/>
              <a:gd name="connsiteX163" fmla="*/ 891233 w 3802800"/>
              <a:gd name="connsiteY163" fmla="*/ 1555667 h 3040156"/>
              <a:gd name="connsiteX164" fmla="*/ 713103 w 3802800"/>
              <a:gd name="connsiteY164" fmla="*/ 1520041 h 3040156"/>
              <a:gd name="connsiteX165" fmla="*/ 641851 w 3802800"/>
              <a:gd name="connsiteY165" fmla="*/ 1543792 h 3040156"/>
              <a:gd name="connsiteX166" fmla="*/ 606225 w 3802800"/>
              <a:gd name="connsiteY166" fmla="*/ 1615044 h 3040156"/>
              <a:gd name="connsiteX167" fmla="*/ 570599 w 3802800"/>
              <a:gd name="connsiteY167" fmla="*/ 1626919 h 3040156"/>
              <a:gd name="connsiteX168" fmla="*/ 534973 w 3802800"/>
              <a:gd name="connsiteY168" fmla="*/ 1662545 h 3040156"/>
              <a:gd name="connsiteX169" fmla="*/ 463721 w 3802800"/>
              <a:gd name="connsiteY169" fmla="*/ 1710046 h 3040156"/>
              <a:gd name="connsiteX170" fmla="*/ 321217 w 3802800"/>
              <a:gd name="connsiteY170" fmla="*/ 1745672 h 3040156"/>
              <a:gd name="connsiteX171" fmla="*/ 285591 w 3802800"/>
              <a:gd name="connsiteY171" fmla="*/ 1757548 h 3040156"/>
              <a:gd name="connsiteX172" fmla="*/ 249965 w 3802800"/>
              <a:gd name="connsiteY172" fmla="*/ 1781298 h 3040156"/>
              <a:gd name="connsiteX173" fmla="*/ 178713 w 3802800"/>
              <a:gd name="connsiteY173" fmla="*/ 1805049 h 3040156"/>
              <a:gd name="connsiteX174" fmla="*/ 143087 w 3802800"/>
              <a:gd name="connsiteY174" fmla="*/ 1816924 h 3040156"/>
              <a:gd name="connsiteX175" fmla="*/ 107461 w 3802800"/>
              <a:gd name="connsiteY175" fmla="*/ 1828800 h 3040156"/>
              <a:gd name="connsiteX176" fmla="*/ 83711 w 3802800"/>
              <a:gd name="connsiteY176" fmla="*/ 1900052 h 3040156"/>
              <a:gd name="connsiteX177" fmla="*/ 71835 w 3802800"/>
              <a:gd name="connsiteY177" fmla="*/ 1935678 h 3040156"/>
              <a:gd name="connsiteX178" fmla="*/ 24334 w 3802800"/>
              <a:gd name="connsiteY178" fmla="*/ 1852550 h 3040156"/>
              <a:gd name="connsiteX179" fmla="*/ 583 w 3802800"/>
              <a:gd name="connsiteY179" fmla="*/ 1781298 h 3040156"/>
              <a:gd name="connsiteX180" fmla="*/ 12459 w 3802800"/>
              <a:gd name="connsiteY180" fmla="*/ 1579418 h 3040156"/>
              <a:gd name="connsiteX181" fmla="*/ 95586 w 3802800"/>
              <a:gd name="connsiteY181" fmla="*/ 1543792 h 304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802800" h="3040156">
                <a:moveTo>
                  <a:pt x="95586" y="1543792"/>
                </a:moveTo>
                <a:lnTo>
                  <a:pt x="95586" y="1543792"/>
                </a:lnTo>
                <a:cubicBezTo>
                  <a:pt x="127254" y="1527958"/>
                  <a:pt x="158046" y="1510238"/>
                  <a:pt x="190589" y="1496291"/>
                </a:cubicBezTo>
                <a:cubicBezTo>
                  <a:pt x="213600" y="1486429"/>
                  <a:pt x="261840" y="1472540"/>
                  <a:pt x="261840" y="1472540"/>
                </a:cubicBezTo>
                <a:cubicBezTo>
                  <a:pt x="285591" y="1456706"/>
                  <a:pt x="306012" y="1434066"/>
                  <a:pt x="333092" y="1425039"/>
                </a:cubicBezTo>
                <a:cubicBezTo>
                  <a:pt x="382258" y="1408649"/>
                  <a:pt x="358302" y="1420106"/>
                  <a:pt x="404344" y="1389413"/>
                </a:cubicBezTo>
                <a:cubicBezTo>
                  <a:pt x="412261" y="1365662"/>
                  <a:pt x="403546" y="1323071"/>
                  <a:pt x="428095" y="1318161"/>
                </a:cubicBezTo>
                <a:cubicBezTo>
                  <a:pt x="512016" y="1301376"/>
                  <a:pt x="468330" y="1312666"/>
                  <a:pt x="558724" y="1282535"/>
                </a:cubicBezTo>
                <a:cubicBezTo>
                  <a:pt x="570599" y="1278577"/>
                  <a:pt x="583935" y="1277603"/>
                  <a:pt x="594350" y="1270659"/>
                </a:cubicBezTo>
                <a:cubicBezTo>
                  <a:pt x="686435" y="1209269"/>
                  <a:pt x="638520" y="1232186"/>
                  <a:pt x="736853" y="1199408"/>
                </a:cubicBezTo>
                <a:cubicBezTo>
                  <a:pt x="866774" y="1156101"/>
                  <a:pt x="669990" y="1225166"/>
                  <a:pt x="808105" y="1163782"/>
                </a:cubicBezTo>
                <a:cubicBezTo>
                  <a:pt x="830983" y="1153614"/>
                  <a:pt x="879357" y="1140031"/>
                  <a:pt x="879357" y="1140031"/>
                </a:cubicBezTo>
                <a:cubicBezTo>
                  <a:pt x="891232" y="1132114"/>
                  <a:pt x="901941" y="1122077"/>
                  <a:pt x="914983" y="1116280"/>
                </a:cubicBezTo>
                <a:cubicBezTo>
                  <a:pt x="979905" y="1087426"/>
                  <a:pt x="989598" y="1094232"/>
                  <a:pt x="1057487" y="1080654"/>
                </a:cubicBezTo>
                <a:cubicBezTo>
                  <a:pt x="1073491" y="1077453"/>
                  <a:pt x="1089155" y="1072737"/>
                  <a:pt x="1104989" y="1068779"/>
                </a:cubicBezTo>
                <a:cubicBezTo>
                  <a:pt x="1251451" y="1072737"/>
                  <a:pt x="1398625" y="1065705"/>
                  <a:pt x="1544376" y="1080654"/>
                </a:cubicBezTo>
                <a:cubicBezTo>
                  <a:pt x="1558574" y="1082110"/>
                  <a:pt x="1556023" y="1108716"/>
                  <a:pt x="1568126" y="1116280"/>
                </a:cubicBezTo>
                <a:cubicBezTo>
                  <a:pt x="1589356" y="1129549"/>
                  <a:pt x="1639378" y="1140031"/>
                  <a:pt x="1639378" y="1140031"/>
                </a:cubicBezTo>
                <a:lnTo>
                  <a:pt x="1675004" y="1246909"/>
                </a:lnTo>
                <a:lnTo>
                  <a:pt x="1686879" y="1282535"/>
                </a:lnTo>
                <a:cubicBezTo>
                  <a:pt x="1690838" y="1361704"/>
                  <a:pt x="1692172" y="1441047"/>
                  <a:pt x="1698755" y="1520041"/>
                </a:cubicBezTo>
                <a:cubicBezTo>
                  <a:pt x="1700110" y="1536306"/>
                  <a:pt x="1705940" y="1551910"/>
                  <a:pt x="1710630" y="1567543"/>
                </a:cubicBezTo>
                <a:cubicBezTo>
                  <a:pt x="1717824" y="1591523"/>
                  <a:pt x="1734381" y="1638795"/>
                  <a:pt x="1734381" y="1638795"/>
                </a:cubicBezTo>
                <a:cubicBezTo>
                  <a:pt x="1738339" y="1662545"/>
                  <a:pt x="1740416" y="1686687"/>
                  <a:pt x="1746256" y="1710046"/>
                </a:cubicBezTo>
                <a:cubicBezTo>
                  <a:pt x="1752328" y="1734334"/>
                  <a:pt x="1762090" y="1757547"/>
                  <a:pt x="1770007" y="1781298"/>
                </a:cubicBezTo>
                <a:cubicBezTo>
                  <a:pt x="1773965" y="1793173"/>
                  <a:pt x="1778846" y="1804780"/>
                  <a:pt x="1781882" y="1816924"/>
                </a:cubicBezTo>
                <a:cubicBezTo>
                  <a:pt x="1796793" y="1876570"/>
                  <a:pt x="1788595" y="1848942"/>
                  <a:pt x="1805633" y="1900052"/>
                </a:cubicBezTo>
                <a:cubicBezTo>
                  <a:pt x="1811189" y="1944499"/>
                  <a:pt x="1816829" y="2008401"/>
                  <a:pt x="1829383" y="2054431"/>
                </a:cubicBezTo>
                <a:cubicBezTo>
                  <a:pt x="1835970" y="2078584"/>
                  <a:pt x="1845217" y="2101932"/>
                  <a:pt x="1853134" y="2125683"/>
                </a:cubicBezTo>
                <a:cubicBezTo>
                  <a:pt x="1857092" y="2137558"/>
                  <a:pt x="1858065" y="2150894"/>
                  <a:pt x="1865009" y="2161309"/>
                </a:cubicBezTo>
                <a:lnTo>
                  <a:pt x="1888760" y="2196935"/>
                </a:lnTo>
                <a:cubicBezTo>
                  <a:pt x="1906708" y="2268727"/>
                  <a:pt x="1895473" y="2228948"/>
                  <a:pt x="1924386" y="2315688"/>
                </a:cubicBezTo>
                <a:cubicBezTo>
                  <a:pt x="1924388" y="2315693"/>
                  <a:pt x="1948134" y="2386936"/>
                  <a:pt x="1948137" y="2386940"/>
                </a:cubicBezTo>
                <a:cubicBezTo>
                  <a:pt x="2016201" y="2489038"/>
                  <a:pt x="1934597" y="2359860"/>
                  <a:pt x="1983763" y="2458192"/>
                </a:cubicBezTo>
                <a:cubicBezTo>
                  <a:pt x="1990146" y="2470957"/>
                  <a:pt x="2001130" y="2481053"/>
                  <a:pt x="2007513" y="2493818"/>
                </a:cubicBezTo>
                <a:cubicBezTo>
                  <a:pt x="2013111" y="2505014"/>
                  <a:pt x="2013791" y="2518248"/>
                  <a:pt x="2019389" y="2529444"/>
                </a:cubicBezTo>
                <a:cubicBezTo>
                  <a:pt x="2025772" y="2542209"/>
                  <a:pt x="2036756" y="2552305"/>
                  <a:pt x="2043139" y="2565070"/>
                </a:cubicBezTo>
                <a:cubicBezTo>
                  <a:pt x="2048737" y="2576266"/>
                  <a:pt x="2046164" y="2591845"/>
                  <a:pt x="2055015" y="2600696"/>
                </a:cubicBezTo>
                <a:cubicBezTo>
                  <a:pt x="2063866" y="2609547"/>
                  <a:pt x="2078765" y="2608613"/>
                  <a:pt x="2090640" y="2612571"/>
                </a:cubicBezTo>
                <a:cubicBezTo>
                  <a:pt x="2172307" y="2667016"/>
                  <a:pt x="2134812" y="2651045"/>
                  <a:pt x="2197518" y="2671948"/>
                </a:cubicBezTo>
                <a:cubicBezTo>
                  <a:pt x="2256895" y="2667989"/>
                  <a:pt x="2316738" y="2668488"/>
                  <a:pt x="2375648" y="2660072"/>
                </a:cubicBezTo>
                <a:cubicBezTo>
                  <a:pt x="2375663" y="2660070"/>
                  <a:pt x="2464706" y="2630386"/>
                  <a:pt x="2482526" y="2624446"/>
                </a:cubicBezTo>
                <a:cubicBezTo>
                  <a:pt x="2494401" y="2620488"/>
                  <a:pt x="2505760" y="2614341"/>
                  <a:pt x="2518152" y="2612571"/>
                </a:cubicBezTo>
                <a:lnTo>
                  <a:pt x="2601279" y="2600696"/>
                </a:lnTo>
                <a:lnTo>
                  <a:pt x="2672531" y="2576945"/>
                </a:lnTo>
                <a:lnTo>
                  <a:pt x="2708157" y="2565070"/>
                </a:lnTo>
                <a:cubicBezTo>
                  <a:pt x="2738008" y="2475523"/>
                  <a:pt x="2697741" y="2585901"/>
                  <a:pt x="2743783" y="2493818"/>
                </a:cubicBezTo>
                <a:cubicBezTo>
                  <a:pt x="2753763" y="2473857"/>
                  <a:pt x="2761824" y="2429724"/>
                  <a:pt x="2767534" y="2410691"/>
                </a:cubicBezTo>
                <a:cubicBezTo>
                  <a:pt x="2774728" y="2386711"/>
                  <a:pt x="2786375" y="2363988"/>
                  <a:pt x="2791285" y="2339439"/>
                </a:cubicBezTo>
                <a:cubicBezTo>
                  <a:pt x="2795243" y="2319647"/>
                  <a:pt x="2799549" y="2299921"/>
                  <a:pt x="2803160" y="2280062"/>
                </a:cubicBezTo>
                <a:cubicBezTo>
                  <a:pt x="2808374" y="2251385"/>
                  <a:pt x="2811953" y="2203100"/>
                  <a:pt x="2826911" y="2173184"/>
                </a:cubicBezTo>
                <a:cubicBezTo>
                  <a:pt x="2833294" y="2160419"/>
                  <a:pt x="2842744" y="2149433"/>
                  <a:pt x="2850661" y="2137558"/>
                </a:cubicBezTo>
                <a:cubicBezTo>
                  <a:pt x="2865642" y="2017720"/>
                  <a:pt x="2852446" y="2072828"/>
                  <a:pt x="2886287" y="1971304"/>
                </a:cubicBezTo>
                <a:lnTo>
                  <a:pt x="2898163" y="1935678"/>
                </a:lnTo>
                <a:lnTo>
                  <a:pt x="2910038" y="1900052"/>
                </a:lnTo>
                <a:cubicBezTo>
                  <a:pt x="2913996" y="1793174"/>
                  <a:pt x="2915027" y="1686147"/>
                  <a:pt x="2921913" y="1579418"/>
                </a:cubicBezTo>
                <a:cubicBezTo>
                  <a:pt x="2922964" y="1563131"/>
                  <a:pt x="2929099" y="1547550"/>
                  <a:pt x="2933789" y="1531917"/>
                </a:cubicBezTo>
                <a:cubicBezTo>
                  <a:pt x="2940983" y="1507938"/>
                  <a:pt x="2957539" y="1460665"/>
                  <a:pt x="2957539" y="1460665"/>
                </a:cubicBezTo>
                <a:cubicBezTo>
                  <a:pt x="2953581" y="1353787"/>
                  <a:pt x="2950875" y="1246855"/>
                  <a:pt x="2945664" y="1140031"/>
                </a:cubicBezTo>
                <a:cubicBezTo>
                  <a:pt x="2941179" y="1048088"/>
                  <a:pt x="2921347" y="967936"/>
                  <a:pt x="2945664" y="878774"/>
                </a:cubicBezTo>
                <a:cubicBezTo>
                  <a:pt x="2949419" y="865004"/>
                  <a:pt x="2961498" y="855023"/>
                  <a:pt x="2969415" y="843148"/>
                </a:cubicBezTo>
                <a:cubicBezTo>
                  <a:pt x="2973373" y="791688"/>
                  <a:pt x="2967992" y="738638"/>
                  <a:pt x="2981290" y="688769"/>
                </a:cubicBezTo>
                <a:cubicBezTo>
                  <a:pt x="2984967" y="674978"/>
                  <a:pt x="3006824" y="675110"/>
                  <a:pt x="3016916" y="665018"/>
                </a:cubicBezTo>
                <a:cubicBezTo>
                  <a:pt x="3037732" y="644202"/>
                  <a:pt x="3044816" y="620808"/>
                  <a:pt x="3052542" y="593766"/>
                </a:cubicBezTo>
                <a:cubicBezTo>
                  <a:pt x="3057026" y="578073"/>
                  <a:pt x="3054221" y="559010"/>
                  <a:pt x="3064417" y="546265"/>
                </a:cubicBezTo>
                <a:cubicBezTo>
                  <a:pt x="3072237" y="536490"/>
                  <a:pt x="3088168" y="538348"/>
                  <a:pt x="3100043" y="534389"/>
                </a:cubicBezTo>
                <a:cubicBezTo>
                  <a:pt x="3107960" y="522514"/>
                  <a:pt x="3113702" y="508855"/>
                  <a:pt x="3123794" y="498763"/>
                </a:cubicBezTo>
                <a:cubicBezTo>
                  <a:pt x="3133886" y="488671"/>
                  <a:pt x="3150022" y="485754"/>
                  <a:pt x="3159420" y="475013"/>
                </a:cubicBezTo>
                <a:cubicBezTo>
                  <a:pt x="3178217" y="453531"/>
                  <a:pt x="3183170" y="419595"/>
                  <a:pt x="3206921" y="403761"/>
                </a:cubicBezTo>
                <a:cubicBezTo>
                  <a:pt x="3334237" y="318883"/>
                  <a:pt x="3141007" y="451068"/>
                  <a:pt x="3278173" y="344384"/>
                </a:cubicBezTo>
                <a:cubicBezTo>
                  <a:pt x="3300705" y="326859"/>
                  <a:pt x="3325674" y="312717"/>
                  <a:pt x="3349425" y="296883"/>
                </a:cubicBezTo>
                <a:lnTo>
                  <a:pt x="3385051" y="273132"/>
                </a:lnTo>
                <a:cubicBezTo>
                  <a:pt x="3389009" y="257298"/>
                  <a:pt x="3387873" y="239211"/>
                  <a:pt x="3396926" y="225631"/>
                </a:cubicBezTo>
                <a:cubicBezTo>
                  <a:pt x="3404843" y="213756"/>
                  <a:pt x="3424988" y="213983"/>
                  <a:pt x="3432552" y="201880"/>
                </a:cubicBezTo>
                <a:cubicBezTo>
                  <a:pt x="3445821" y="180650"/>
                  <a:pt x="3435472" y="144515"/>
                  <a:pt x="3456303" y="130628"/>
                </a:cubicBezTo>
                <a:cubicBezTo>
                  <a:pt x="3537970" y="76183"/>
                  <a:pt x="3500475" y="92153"/>
                  <a:pt x="3563181" y="71252"/>
                </a:cubicBezTo>
                <a:lnTo>
                  <a:pt x="3634433" y="23750"/>
                </a:lnTo>
                <a:lnTo>
                  <a:pt x="3670059" y="0"/>
                </a:lnTo>
                <a:cubicBezTo>
                  <a:pt x="3681934" y="3958"/>
                  <a:pt x="3693369" y="9636"/>
                  <a:pt x="3705685" y="11875"/>
                </a:cubicBezTo>
                <a:cubicBezTo>
                  <a:pt x="3737084" y="17584"/>
                  <a:pt x="3784853" y="-3959"/>
                  <a:pt x="3800687" y="23750"/>
                </a:cubicBezTo>
                <a:cubicBezTo>
                  <a:pt x="3814849" y="48534"/>
                  <a:pt x="3753186" y="95002"/>
                  <a:pt x="3753186" y="95002"/>
                </a:cubicBezTo>
                <a:cubicBezTo>
                  <a:pt x="3732284" y="157709"/>
                  <a:pt x="3748255" y="120210"/>
                  <a:pt x="3693809" y="201880"/>
                </a:cubicBezTo>
                <a:lnTo>
                  <a:pt x="3670059" y="237506"/>
                </a:lnTo>
                <a:cubicBezTo>
                  <a:pt x="3645912" y="358233"/>
                  <a:pt x="3670653" y="247300"/>
                  <a:pt x="3646308" y="332509"/>
                </a:cubicBezTo>
                <a:cubicBezTo>
                  <a:pt x="3641824" y="348202"/>
                  <a:pt x="3639123" y="364377"/>
                  <a:pt x="3634433" y="380010"/>
                </a:cubicBezTo>
                <a:cubicBezTo>
                  <a:pt x="3627239" y="403990"/>
                  <a:pt x="3618599" y="427511"/>
                  <a:pt x="3610682" y="451262"/>
                </a:cubicBezTo>
                <a:lnTo>
                  <a:pt x="3598807" y="486888"/>
                </a:lnTo>
                <a:cubicBezTo>
                  <a:pt x="3594848" y="498763"/>
                  <a:pt x="3589967" y="510370"/>
                  <a:pt x="3586931" y="522514"/>
                </a:cubicBezTo>
                <a:cubicBezTo>
                  <a:pt x="3582973" y="538348"/>
                  <a:pt x="3579540" y="554322"/>
                  <a:pt x="3575056" y="570015"/>
                </a:cubicBezTo>
                <a:cubicBezTo>
                  <a:pt x="3540975" y="689301"/>
                  <a:pt x="3588441" y="504605"/>
                  <a:pt x="3551305" y="653143"/>
                </a:cubicBezTo>
                <a:cubicBezTo>
                  <a:pt x="3547347" y="684810"/>
                  <a:pt x="3544283" y="716602"/>
                  <a:pt x="3539430" y="748145"/>
                </a:cubicBezTo>
                <a:cubicBezTo>
                  <a:pt x="3527357" y="826622"/>
                  <a:pt x="3532539" y="784141"/>
                  <a:pt x="3515679" y="843148"/>
                </a:cubicBezTo>
                <a:cubicBezTo>
                  <a:pt x="3511195" y="858841"/>
                  <a:pt x="3508494" y="875016"/>
                  <a:pt x="3503804" y="890649"/>
                </a:cubicBezTo>
                <a:cubicBezTo>
                  <a:pt x="3496610" y="914629"/>
                  <a:pt x="3487970" y="938150"/>
                  <a:pt x="3480053" y="961901"/>
                </a:cubicBezTo>
                <a:lnTo>
                  <a:pt x="3456303" y="1033153"/>
                </a:lnTo>
                <a:lnTo>
                  <a:pt x="3444428" y="1068779"/>
                </a:lnTo>
                <a:cubicBezTo>
                  <a:pt x="3440469" y="1080654"/>
                  <a:pt x="3435588" y="1092261"/>
                  <a:pt x="3432552" y="1104405"/>
                </a:cubicBezTo>
                <a:cubicBezTo>
                  <a:pt x="3424635" y="1136073"/>
                  <a:pt x="3419125" y="1168441"/>
                  <a:pt x="3408802" y="1199408"/>
                </a:cubicBezTo>
                <a:lnTo>
                  <a:pt x="3373176" y="1306285"/>
                </a:lnTo>
                <a:cubicBezTo>
                  <a:pt x="3369217" y="1318160"/>
                  <a:pt x="3368244" y="1331496"/>
                  <a:pt x="3361300" y="1341911"/>
                </a:cubicBezTo>
                <a:lnTo>
                  <a:pt x="3313799" y="1413163"/>
                </a:lnTo>
                <a:lnTo>
                  <a:pt x="3254422" y="1591293"/>
                </a:lnTo>
                <a:lnTo>
                  <a:pt x="3230672" y="1662545"/>
                </a:lnTo>
                <a:lnTo>
                  <a:pt x="3218796" y="1698171"/>
                </a:lnTo>
                <a:cubicBezTo>
                  <a:pt x="3214838" y="1733797"/>
                  <a:pt x="3213150" y="1769749"/>
                  <a:pt x="3206921" y="1805049"/>
                </a:cubicBezTo>
                <a:cubicBezTo>
                  <a:pt x="3201248" y="1837195"/>
                  <a:pt x="3183170" y="1900052"/>
                  <a:pt x="3183170" y="1900052"/>
                </a:cubicBezTo>
                <a:cubicBezTo>
                  <a:pt x="3179212" y="1931719"/>
                  <a:pt x="3176148" y="1963511"/>
                  <a:pt x="3171295" y="1995054"/>
                </a:cubicBezTo>
                <a:cubicBezTo>
                  <a:pt x="3165263" y="2034262"/>
                  <a:pt x="3157003" y="2064099"/>
                  <a:pt x="3147544" y="2101932"/>
                </a:cubicBezTo>
                <a:cubicBezTo>
                  <a:pt x="3143586" y="2141516"/>
                  <a:pt x="3141295" y="2181303"/>
                  <a:pt x="3135669" y="2220685"/>
                </a:cubicBezTo>
                <a:cubicBezTo>
                  <a:pt x="3133361" y="2236842"/>
                  <a:pt x="3125951" y="2252009"/>
                  <a:pt x="3123794" y="2268187"/>
                </a:cubicBezTo>
                <a:cubicBezTo>
                  <a:pt x="3118015" y="2311526"/>
                  <a:pt x="3118101" y="2355532"/>
                  <a:pt x="3111918" y="2398815"/>
                </a:cubicBezTo>
                <a:cubicBezTo>
                  <a:pt x="3110148" y="2411207"/>
                  <a:pt x="3107863" y="2424666"/>
                  <a:pt x="3100043" y="2434441"/>
                </a:cubicBezTo>
                <a:cubicBezTo>
                  <a:pt x="3091127" y="2445586"/>
                  <a:pt x="3076292" y="2450275"/>
                  <a:pt x="3064417" y="2458192"/>
                </a:cubicBezTo>
                <a:lnTo>
                  <a:pt x="3028791" y="2565070"/>
                </a:lnTo>
                <a:cubicBezTo>
                  <a:pt x="3024833" y="2576945"/>
                  <a:pt x="3027331" y="2593753"/>
                  <a:pt x="3016916" y="2600696"/>
                </a:cubicBezTo>
                <a:lnTo>
                  <a:pt x="2981290" y="2624446"/>
                </a:lnTo>
                <a:cubicBezTo>
                  <a:pt x="2961139" y="2684901"/>
                  <a:pt x="2985608" y="2643159"/>
                  <a:pt x="2933789" y="2671948"/>
                </a:cubicBezTo>
                <a:cubicBezTo>
                  <a:pt x="2908836" y="2685811"/>
                  <a:pt x="2862537" y="2719449"/>
                  <a:pt x="2862537" y="2719449"/>
                </a:cubicBezTo>
                <a:cubicBezTo>
                  <a:pt x="2809418" y="2799126"/>
                  <a:pt x="2871993" y="2721062"/>
                  <a:pt x="2803160" y="2766950"/>
                </a:cubicBezTo>
                <a:cubicBezTo>
                  <a:pt x="2789186" y="2776266"/>
                  <a:pt x="2782215" y="2794420"/>
                  <a:pt x="2767534" y="2802576"/>
                </a:cubicBezTo>
                <a:cubicBezTo>
                  <a:pt x="2745649" y="2814734"/>
                  <a:pt x="2696282" y="2826327"/>
                  <a:pt x="2696282" y="2826327"/>
                </a:cubicBezTo>
                <a:lnTo>
                  <a:pt x="2625030" y="2873828"/>
                </a:lnTo>
                <a:cubicBezTo>
                  <a:pt x="2613155" y="2881745"/>
                  <a:pt x="2602944" y="2893066"/>
                  <a:pt x="2589404" y="2897579"/>
                </a:cubicBezTo>
                <a:lnTo>
                  <a:pt x="2553778" y="2909454"/>
                </a:lnTo>
                <a:cubicBezTo>
                  <a:pt x="2451678" y="2977521"/>
                  <a:pt x="2580858" y="2895914"/>
                  <a:pt x="2482526" y="2945080"/>
                </a:cubicBezTo>
                <a:cubicBezTo>
                  <a:pt x="2469760" y="2951463"/>
                  <a:pt x="2458775" y="2960914"/>
                  <a:pt x="2446900" y="2968831"/>
                </a:cubicBezTo>
                <a:cubicBezTo>
                  <a:pt x="2442942" y="2980706"/>
                  <a:pt x="2442845" y="2994682"/>
                  <a:pt x="2435025" y="3004457"/>
                </a:cubicBezTo>
                <a:cubicBezTo>
                  <a:pt x="2397382" y="3051512"/>
                  <a:pt x="2287905" y="3037499"/>
                  <a:pt x="2256895" y="3040083"/>
                </a:cubicBezTo>
                <a:cubicBezTo>
                  <a:pt x="2205435" y="3036125"/>
                  <a:pt x="2153244" y="3037719"/>
                  <a:pt x="2102516" y="3028208"/>
                </a:cubicBezTo>
                <a:cubicBezTo>
                  <a:pt x="2088488" y="3025578"/>
                  <a:pt x="2079656" y="3010840"/>
                  <a:pt x="2066890" y="3004457"/>
                </a:cubicBezTo>
                <a:cubicBezTo>
                  <a:pt x="2055694" y="2998859"/>
                  <a:pt x="2043139" y="2996540"/>
                  <a:pt x="2031264" y="2992582"/>
                </a:cubicBezTo>
                <a:cubicBezTo>
                  <a:pt x="2019389" y="2984665"/>
                  <a:pt x="2008680" y="2974628"/>
                  <a:pt x="1995638" y="2968831"/>
                </a:cubicBezTo>
                <a:cubicBezTo>
                  <a:pt x="1972760" y="2958663"/>
                  <a:pt x="1924386" y="2945080"/>
                  <a:pt x="1924386" y="2945080"/>
                </a:cubicBezTo>
                <a:cubicBezTo>
                  <a:pt x="1916469" y="2933205"/>
                  <a:pt x="1911780" y="2918370"/>
                  <a:pt x="1900635" y="2909454"/>
                </a:cubicBezTo>
                <a:cubicBezTo>
                  <a:pt x="1890860" y="2901634"/>
                  <a:pt x="1876205" y="2903177"/>
                  <a:pt x="1865009" y="2897579"/>
                </a:cubicBezTo>
                <a:cubicBezTo>
                  <a:pt x="1772926" y="2851538"/>
                  <a:pt x="1883304" y="2891801"/>
                  <a:pt x="1793757" y="2861953"/>
                </a:cubicBezTo>
                <a:lnTo>
                  <a:pt x="1746256" y="2790701"/>
                </a:lnTo>
                <a:cubicBezTo>
                  <a:pt x="1738339" y="2778826"/>
                  <a:pt x="1736045" y="2759588"/>
                  <a:pt x="1722505" y="2755075"/>
                </a:cubicBezTo>
                <a:lnTo>
                  <a:pt x="1686879" y="2743200"/>
                </a:lnTo>
                <a:cubicBezTo>
                  <a:pt x="1671045" y="2719449"/>
                  <a:pt x="1648404" y="2699028"/>
                  <a:pt x="1639378" y="2671948"/>
                </a:cubicBezTo>
                <a:cubicBezTo>
                  <a:pt x="1622990" y="2622782"/>
                  <a:pt x="1634447" y="2646737"/>
                  <a:pt x="1603752" y="2600696"/>
                </a:cubicBezTo>
                <a:cubicBezTo>
                  <a:pt x="1573904" y="2511149"/>
                  <a:pt x="1617639" y="2618055"/>
                  <a:pt x="1556251" y="2541319"/>
                </a:cubicBezTo>
                <a:cubicBezTo>
                  <a:pt x="1548431" y="2531544"/>
                  <a:pt x="1547815" y="2517729"/>
                  <a:pt x="1544376" y="2505693"/>
                </a:cubicBezTo>
                <a:cubicBezTo>
                  <a:pt x="1540760" y="2493038"/>
                  <a:pt x="1528997" y="2437636"/>
                  <a:pt x="1520625" y="2422566"/>
                </a:cubicBezTo>
                <a:cubicBezTo>
                  <a:pt x="1506763" y="2397613"/>
                  <a:pt x="1482151" y="2378394"/>
                  <a:pt x="1473124" y="2351314"/>
                </a:cubicBezTo>
                <a:lnTo>
                  <a:pt x="1425622" y="2208810"/>
                </a:lnTo>
                <a:cubicBezTo>
                  <a:pt x="1421664" y="2196935"/>
                  <a:pt x="1420691" y="2183599"/>
                  <a:pt x="1413747" y="2173184"/>
                </a:cubicBezTo>
                <a:cubicBezTo>
                  <a:pt x="1397913" y="2149433"/>
                  <a:pt x="1375273" y="2129012"/>
                  <a:pt x="1366246" y="2101932"/>
                </a:cubicBezTo>
                <a:cubicBezTo>
                  <a:pt x="1353871" y="2064809"/>
                  <a:pt x="1341867" y="2018385"/>
                  <a:pt x="1306869" y="1995054"/>
                </a:cubicBezTo>
                <a:lnTo>
                  <a:pt x="1271243" y="1971304"/>
                </a:lnTo>
                <a:cubicBezTo>
                  <a:pt x="1263326" y="1959429"/>
                  <a:pt x="1256629" y="1946642"/>
                  <a:pt x="1247492" y="1935678"/>
                </a:cubicBezTo>
                <a:cubicBezTo>
                  <a:pt x="1236741" y="1922776"/>
                  <a:pt x="1221182" y="1914026"/>
                  <a:pt x="1211866" y="1900052"/>
                </a:cubicBezTo>
                <a:cubicBezTo>
                  <a:pt x="1204922" y="1889637"/>
                  <a:pt x="1206935" y="1874841"/>
                  <a:pt x="1199991" y="1864426"/>
                </a:cubicBezTo>
                <a:cubicBezTo>
                  <a:pt x="1181704" y="1836996"/>
                  <a:pt x="1155026" y="1822574"/>
                  <a:pt x="1128739" y="1805049"/>
                </a:cubicBezTo>
                <a:lnTo>
                  <a:pt x="1093113" y="1698171"/>
                </a:lnTo>
                <a:lnTo>
                  <a:pt x="1081238" y="1662545"/>
                </a:lnTo>
                <a:cubicBezTo>
                  <a:pt x="1085196" y="1607127"/>
                  <a:pt x="1086621" y="1551470"/>
                  <a:pt x="1093113" y="1496291"/>
                </a:cubicBezTo>
                <a:cubicBezTo>
                  <a:pt x="1094576" y="1483859"/>
                  <a:pt x="1109638" y="1472288"/>
                  <a:pt x="1104989" y="1460665"/>
                </a:cubicBezTo>
                <a:cubicBezTo>
                  <a:pt x="1099689" y="1447413"/>
                  <a:pt x="1081238" y="1444831"/>
                  <a:pt x="1069363" y="1436914"/>
                </a:cubicBezTo>
                <a:cubicBezTo>
                  <a:pt x="1045612" y="1440872"/>
                  <a:pt x="1019017" y="1436843"/>
                  <a:pt x="998111" y="1448789"/>
                </a:cubicBezTo>
                <a:cubicBezTo>
                  <a:pt x="987242" y="1454999"/>
                  <a:pt x="995086" y="1475564"/>
                  <a:pt x="986235" y="1484415"/>
                </a:cubicBezTo>
                <a:cubicBezTo>
                  <a:pt x="977384" y="1493266"/>
                  <a:pt x="961805" y="1490693"/>
                  <a:pt x="950609" y="1496291"/>
                </a:cubicBezTo>
                <a:cubicBezTo>
                  <a:pt x="937844" y="1502674"/>
                  <a:pt x="926858" y="1512124"/>
                  <a:pt x="914983" y="1520041"/>
                </a:cubicBezTo>
                <a:cubicBezTo>
                  <a:pt x="907066" y="1531916"/>
                  <a:pt x="905362" y="1553649"/>
                  <a:pt x="891233" y="1555667"/>
                </a:cubicBezTo>
                <a:cubicBezTo>
                  <a:pt x="778297" y="1571801"/>
                  <a:pt x="775277" y="1561491"/>
                  <a:pt x="713103" y="1520041"/>
                </a:cubicBezTo>
                <a:cubicBezTo>
                  <a:pt x="689352" y="1527958"/>
                  <a:pt x="649768" y="1520041"/>
                  <a:pt x="641851" y="1543792"/>
                </a:cubicBezTo>
                <a:cubicBezTo>
                  <a:pt x="634028" y="1567262"/>
                  <a:pt x="627154" y="1598301"/>
                  <a:pt x="606225" y="1615044"/>
                </a:cubicBezTo>
                <a:cubicBezTo>
                  <a:pt x="596450" y="1622864"/>
                  <a:pt x="582474" y="1622961"/>
                  <a:pt x="570599" y="1626919"/>
                </a:cubicBezTo>
                <a:cubicBezTo>
                  <a:pt x="558724" y="1638794"/>
                  <a:pt x="548230" y="1652234"/>
                  <a:pt x="534973" y="1662545"/>
                </a:cubicBezTo>
                <a:cubicBezTo>
                  <a:pt x="512441" y="1680070"/>
                  <a:pt x="490801" y="1701019"/>
                  <a:pt x="463721" y="1710046"/>
                </a:cubicBezTo>
                <a:cubicBezTo>
                  <a:pt x="369626" y="1741411"/>
                  <a:pt x="417164" y="1729681"/>
                  <a:pt x="321217" y="1745672"/>
                </a:cubicBezTo>
                <a:cubicBezTo>
                  <a:pt x="309342" y="1749631"/>
                  <a:pt x="296787" y="1751950"/>
                  <a:pt x="285591" y="1757548"/>
                </a:cubicBezTo>
                <a:cubicBezTo>
                  <a:pt x="272826" y="1763931"/>
                  <a:pt x="263007" y="1775502"/>
                  <a:pt x="249965" y="1781298"/>
                </a:cubicBezTo>
                <a:cubicBezTo>
                  <a:pt x="227087" y="1791466"/>
                  <a:pt x="202464" y="1797132"/>
                  <a:pt x="178713" y="1805049"/>
                </a:cubicBezTo>
                <a:lnTo>
                  <a:pt x="143087" y="1816924"/>
                </a:lnTo>
                <a:lnTo>
                  <a:pt x="107461" y="1828800"/>
                </a:lnTo>
                <a:lnTo>
                  <a:pt x="83711" y="1900052"/>
                </a:lnTo>
                <a:lnTo>
                  <a:pt x="71835" y="1935678"/>
                </a:lnTo>
                <a:cubicBezTo>
                  <a:pt x="9415" y="1914870"/>
                  <a:pt x="45867" y="1938683"/>
                  <a:pt x="24334" y="1852550"/>
                </a:cubicBezTo>
                <a:cubicBezTo>
                  <a:pt x="18262" y="1828262"/>
                  <a:pt x="583" y="1781298"/>
                  <a:pt x="583" y="1781298"/>
                </a:cubicBezTo>
                <a:cubicBezTo>
                  <a:pt x="4542" y="1714005"/>
                  <a:pt x="-8858" y="1643368"/>
                  <a:pt x="12459" y="1579418"/>
                </a:cubicBezTo>
                <a:cubicBezTo>
                  <a:pt x="17699" y="1563699"/>
                  <a:pt x="81731" y="1549730"/>
                  <a:pt x="95586" y="1543792"/>
                </a:cubicBezTo>
                <a:close/>
              </a:path>
            </a:pathLst>
          </a:custGeom>
          <a:solidFill>
            <a:srgbClr val="F07F7F"/>
          </a:solidFill>
          <a:ln>
            <a:solidFill>
              <a:srgbClr val="F0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6" name="Retângulo 55"/>
          <p:cNvSpPr>
            <a:spLocks noChangeArrowheads="1"/>
          </p:cNvSpPr>
          <p:nvPr/>
        </p:nvSpPr>
        <p:spPr bwMode="auto">
          <a:xfrm>
            <a:off x="3073400" y="4586288"/>
            <a:ext cx="468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>
                <a:latin typeface="Comic Sans MS" pitchFamily="66" charset="0"/>
              </a:rPr>
              <a:t>PV</a:t>
            </a:r>
          </a:p>
        </p:txBody>
      </p:sp>
      <p:sp>
        <p:nvSpPr>
          <p:cNvPr id="60" name="Forma livre 59"/>
          <p:cNvSpPr/>
          <p:nvPr/>
        </p:nvSpPr>
        <p:spPr>
          <a:xfrm>
            <a:off x="1804988" y="4560888"/>
            <a:ext cx="2601912" cy="2457450"/>
          </a:xfrm>
          <a:custGeom>
            <a:avLst/>
            <a:gdLst>
              <a:gd name="connsiteX0" fmla="*/ 59377 w 2601666"/>
              <a:gd name="connsiteY0" fmla="*/ 760020 h 2458192"/>
              <a:gd name="connsiteX1" fmla="*/ 59377 w 2601666"/>
              <a:gd name="connsiteY1" fmla="*/ 760020 h 2458192"/>
              <a:gd name="connsiteX2" fmla="*/ 71252 w 2601666"/>
              <a:gd name="connsiteY2" fmla="*/ 463137 h 2458192"/>
              <a:gd name="connsiteX3" fmla="*/ 83128 w 2601666"/>
              <a:gd name="connsiteY3" fmla="*/ 427511 h 2458192"/>
              <a:gd name="connsiteX4" fmla="*/ 190006 w 2601666"/>
              <a:gd name="connsiteY4" fmla="*/ 368135 h 2458192"/>
              <a:gd name="connsiteX5" fmla="*/ 356260 w 2601666"/>
              <a:gd name="connsiteY5" fmla="*/ 308758 h 2458192"/>
              <a:gd name="connsiteX6" fmla="*/ 427512 w 2601666"/>
              <a:gd name="connsiteY6" fmla="*/ 285007 h 2458192"/>
              <a:gd name="connsiteX7" fmla="*/ 463138 w 2601666"/>
              <a:gd name="connsiteY7" fmla="*/ 261257 h 2458192"/>
              <a:gd name="connsiteX8" fmla="*/ 534390 w 2601666"/>
              <a:gd name="connsiteY8" fmla="*/ 237506 h 2458192"/>
              <a:gd name="connsiteX9" fmla="*/ 558141 w 2601666"/>
              <a:gd name="connsiteY9" fmla="*/ 201880 h 2458192"/>
              <a:gd name="connsiteX10" fmla="*/ 629393 w 2601666"/>
              <a:gd name="connsiteY10" fmla="*/ 178130 h 2458192"/>
              <a:gd name="connsiteX11" fmla="*/ 641268 w 2601666"/>
              <a:gd name="connsiteY11" fmla="*/ 142504 h 2458192"/>
              <a:gd name="connsiteX12" fmla="*/ 665019 w 2601666"/>
              <a:gd name="connsiteY12" fmla="*/ 106878 h 2458192"/>
              <a:gd name="connsiteX13" fmla="*/ 736270 w 2601666"/>
              <a:gd name="connsiteY13" fmla="*/ 71252 h 2458192"/>
              <a:gd name="connsiteX14" fmla="*/ 807522 w 2601666"/>
              <a:gd name="connsiteY14" fmla="*/ 95002 h 2458192"/>
              <a:gd name="connsiteX15" fmla="*/ 843148 w 2601666"/>
              <a:gd name="connsiteY15" fmla="*/ 106878 h 2458192"/>
              <a:gd name="connsiteX16" fmla="*/ 938151 w 2601666"/>
              <a:gd name="connsiteY16" fmla="*/ 95002 h 2458192"/>
              <a:gd name="connsiteX17" fmla="*/ 973777 w 2601666"/>
              <a:gd name="connsiteY17" fmla="*/ 83127 h 2458192"/>
              <a:gd name="connsiteX18" fmla="*/ 1033154 w 2601666"/>
              <a:gd name="connsiteY18" fmla="*/ 35626 h 2458192"/>
              <a:gd name="connsiteX19" fmla="*/ 1104406 w 2601666"/>
              <a:gd name="connsiteY19" fmla="*/ 0 h 2458192"/>
              <a:gd name="connsiteX20" fmla="*/ 1163782 w 2601666"/>
              <a:gd name="connsiteY20" fmla="*/ 11875 h 2458192"/>
              <a:gd name="connsiteX21" fmla="*/ 1175657 w 2601666"/>
              <a:gd name="connsiteY21" fmla="*/ 47501 h 2458192"/>
              <a:gd name="connsiteX22" fmla="*/ 1151907 w 2601666"/>
              <a:gd name="connsiteY22" fmla="*/ 154379 h 2458192"/>
              <a:gd name="connsiteX23" fmla="*/ 1128156 w 2601666"/>
              <a:gd name="connsiteY23" fmla="*/ 190005 h 2458192"/>
              <a:gd name="connsiteX24" fmla="*/ 1163782 w 2601666"/>
              <a:gd name="connsiteY24" fmla="*/ 285007 h 2458192"/>
              <a:gd name="connsiteX25" fmla="*/ 1199408 w 2601666"/>
              <a:gd name="connsiteY25" fmla="*/ 356259 h 2458192"/>
              <a:gd name="connsiteX26" fmla="*/ 1235034 w 2601666"/>
              <a:gd name="connsiteY26" fmla="*/ 380010 h 2458192"/>
              <a:gd name="connsiteX27" fmla="*/ 1270660 w 2601666"/>
              <a:gd name="connsiteY27" fmla="*/ 451262 h 2458192"/>
              <a:gd name="connsiteX28" fmla="*/ 1306286 w 2601666"/>
              <a:gd name="connsiteY28" fmla="*/ 463137 h 2458192"/>
              <a:gd name="connsiteX29" fmla="*/ 1425039 w 2601666"/>
              <a:gd name="connsiteY29" fmla="*/ 641267 h 2458192"/>
              <a:gd name="connsiteX30" fmla="*/ 1448790 w 2601666"/>
              <a:gd name="connsiteY30" fmla="*/ 676893 h 2458192"/>
              <a:gd name="connsiteX31" fmla="*/ 1472541 w 2601666"/>
              <a:gd name="connsiteY31" fmla="*/ 712519 h 2458192"/>
              <a:gd name="connsiteX32" fmla="*/ 1508167 w 2601666"/>
              <a:gd name="connsiteY32" fmla="*/ 855023 h 2458192"/>
              <a:gd name="connsiteX33" fmla="*/ 1531917 w 2601666"/>
              <a:gd name="connsiteY33" fmla="*/ 890649 h 2458192"/>
              <a:gd name="connsiteX34" fmla="*/ 1579419 w 2601666"/>
              <a:gd name="connsiteY34" fmla="*/ 997527 h 2458192"/>
              <a:gd name="connsiteX35" fmla="*/ 1626920 w 2601666"/>
              <a:gd name="connsiteY35" fmla="*/ 1056904 h 2458192"/>
              <a:gd name="connsiteX36" fmla="*/ 1638795 w 2601666"/>
              <a:gd name="connsiteY36" fmla="*/ 1104405 h 2458192"/>
              <a:gd name="connsiteX37" fmla="*/ 1638795 w 2601666"/>
              <a:gd name="connsiteY37" fmla="*/ 1353787 h 2458192"/>
              <a:gd name="connsiteX38" fmla="*/ 1650670 w 2601666"/>
              <a:gd name="connsiteY38" fmla="*/ 1389413 h 2458192"/>
              <a:gd name="connsiteX39" fmla="*/ 1698172 w 2601666"/>
              <a:gd name="connsiteY39" fmla="*/ 1460665 h 2458192"/>
              <a:gd name="connsiteX40" fmla="*/ 1745673 w 2601666"/>
              <a:gd name="connsiteY40" fmla="*/ 1567543 h 2458192"/>
              <a:gd name="connsiteX41" fmla="*/ 1793174 w 2601666"/>
              <a:gd name="connsiteY41" fmla="*/ 1626919 h 2458192"/>
              <a:gd name="connsiteX42" fmla="*/ 1805050 w 2601666"/>
              <a:gd name="connsiteY42" fmla="*/ 1662545 h 2458192"/>
              <a:gd name="connsiteX43" fmla="*/ 1876302 w 2601666"/>
              <a:gd name="connsiteY43" fmla="*/ 1710046 h 2458192"/>
              <a:gd name="connsiteX44" fmla="*/ 1923803 w 2601666"/>
              <a:gd name="connsiteY44" fmla="*/ 1757548 h 2458192"/>
              <a:gd name="connsiteX45" fmla="*/ 2030681 w 2601666"/>
              <a:gd name="connsiteY45" fmla="*/ 1816924 h 2458192"/>
              <a:gd name="connsiteX46" fmla="*/ 2066307 w 2601666"/>
              <a:gd name="connsiteY46" fmla="*/ 1840675 h 2458192"/>
              <a:gd name="connsiteX47" fmla="*/ 2101933 w 2601666"/>
              <a:gd name="connsiteY47" fmla="*/ 1852550 h 2458192"/>
              <a:gd name="connsiteX48" fmla="*/ 2208811 w 2601666"/>
              <a:gd name="connsiteY48" fmla="*/ 1911927 h 2458192"/>
              <a:gd name="connsiteX49" fmla="*/ 2280063 w 2601666"/>
              <a:gd name="connsiteY49" fmla="*/ 1959428 h 2458192"/>
              <a:gd name="connsiteX50" fmla="*/ 2351315 w 2601666"/>
              <a:gd name="connsiteY50" fmla="*/ 1983179 h 2458192"/>
              <a:gd name="connsiteX51" fmla="*/ 2434442 w 2601666"/>
              <a:gd name="connsiteY51" fmla="*/ 2030680 h 2458192"/>
              <a:gd name="connsiteX52" fmla="*/ 2493819 w 2601666"/>
              <a:gd name="connsiteY52" fmla="*/ 2101932 h 2458192"/>
              <a:gd name="connsiteX53" fmla="*/ 2529445 w 2601666"/>
              <a:gd name="connsiteY53" fmla="*/ 2173184 h 2458192"/>
              <a:gd name="connsiteX54" fmla="*/ 2553195 w 2601666"/>
              <a:gd name="connsiteY54" fmla="*/ 2244436 h 2458192"/>
              <a:gd name="connsiteX55" fmla="*/ 2565070 w 2601666"/>
              <a:gd name="connsiteY55" fmla="*/ 2280062 h 2458192"/>
              <a:gd name="connsiteX56" fmla="*/ 2588821 w 2601666"/>
              <a:gd name="connsiteY56" fmla="*/ 2315688 h 2458192"/>
              <a:gd name="connsiteX57" fmla="*/ 2588821 w 2601666"/>
              <a:gd name="connsiteY57" fmla="*/ 2386940 h 2458192"/>
              <a:gd name="connsiteX58" fmla="*/ 2517569 w 2601666"/>
              <a:gd name="connsiteY58" fmla="*/ 2410691 h 2458192"/>
              <a:gd name="connsiteX59" fmla="*/ 2422567 w 2601666"/>
              <a:gd name="connsiteY59" fmla="*/ 2434441 h 2458192"/>
              <a:gd name="connsiteX60" fmla="*/ 2386941 w 2601666"/>
              <a:gd name="connsiteY60" fmla="*/ 2446317 h 2458192"/>
              <a:gd name="connsiteX61" fmla="*/ 2315689 w 2601666"/>
              <a:gd name="connsiteY61" fmla="*/ 2458192 h 2458192"/>
              <a:gd name="connsiteX62" fmla="*/ 2006930 w 2601666"/>
              <a:gd name="connsiteY62" fmla="*/ 2434441 h 2458192"/>
              <a:gd name="connsiteX63" fmla="*/ 1900052 w 2601666"/>
              <a:gd name="connsiteY63" fmla="*/ 2398815 h 2458192"/>
              <a:gd name="connsiteX64" fmla="*/ 1816925 w 2601666"/>
              <a:gd name="connsiteY64" fmla="*/ 2375065 h 2458192"/>
              <a:gd name="connsiteX65" fmla="*/ 1710047 w 2601666"/>
              <a:gd name="connsiteY65" fmla="*/ 2303813 h 2458192"/>
              <a:gd name="connsiteX66" fmla="*/ 1674421 w 2601666"/>
              <a:gd name="connsiteY66" fmla="*/ 2280062 h 2458192"/>
              <a:gd name="connsiteX67" fmla="*/ 1638795 w 2601666"/>
              <a:gd name="connsiteY67" fmla="*/ 2256311 h 2458192"/>
              <a:gd name="connsiteX68" fmla="*/ 1615045 w 2601666"/>
              <a:gd name="connsiteY68" fmla="*/ 2220685 h 2458192"/>
              <a:gd name="connsiteX69" fmla="*/ 1591294 w 2601666"/>
              <a:gd name="connsiteY69" fmla="*/ 2149433 h 2458192"/>
              <a:gd name="connsiteX70" fmla="*/ 1567543 w 2601666"/>
              <a:gd name="connsiteY70" fmla="*/ 2113807 h 2458192"/>
              <a:gd name="connsiteX71" fmla="*/ 1520042 w 2601666"/>
              <a:gd name="connsiteY71" fmla="*/ 2006930 h 2458192"/>
              <a:gd name="connsiteX72" fmla="*/ 1508167 w 2601666"/>
              <a:gd name="connsiteY72" fmla="*/ 1971304 h 2458192"/>
              <a:gd name="connsiteX73" fmla="*/ 1436915 w 2601666"/>
              <a:gd name="connsiteY73" fmla="*/ 1935678 h 2458192"/>
              <a:gd name="connsiteX74" fmla="*/ 1365663 w 2601666"/>
              <a:gd name="connsiteY74" fmla="*/ 1888176 h 2458192"/>
              <a:gd name="connsiteX75" fmla="*/ 1306286 w 2601666"/>
              <a:gd name="connsiteY75" fmla="*/ 1828800 h 2458192"/>
              <a:gd name="connsiteX76" fmla="*/ 1282535 w 2601666"/>
              <a:gd name="connsiteY76" fmla="*/ 1686296 h 2458192"/>
              <a:gd name="connsiteX77" fmla="*/ 1258785 w 2601666"/>
              <a:gd name="connsiteY77" fmla="*/ 1615044 h 2458192"/>
              <a:gd name="connsiteX78" fmla="*/ 1223159 w 2601666"/>
              <a:gd name="connsiteY78" fmla="*/ 1460665 h 2458192"/>
              <a:gd name="connsiteX79" fmla="*/ 1199408 w 2601666"/>
              <a:gd name="connsiteY79" fmla="*/ 1425039 h 2458192"/>
              <a:gd name="connsiteX80" fmla="*/ 1175657 w 2601666"/>
              <a:gd name="connsiteY80" fmla="*/ 1341911 h 2458192"/>
              <a:gd name="connsiteX81" fmla="*/ 1140032 w 2601666"/>
              <a:gd name="connsiteY81" fmla="*/ 1318161 h 2458192"/>
              <a:gd name="connsiteX82" fmla="*/ 1056904 w 2601666"/>
              <a:gd name="connsiteY82" fmla="*/ 1235033 h 2458192"/>
              <a:gd name="connsiteX83" fmla="*/ 1021278 w 2601666"/>
              <a:gd name="connsiteY83" fmla="*/ 1211283 h 2458192"/>
              <a:gd name="connsiteX84" fmla="*/ 997528 w 2601666"/>
              <a:gd name="connsiteY84" fmla="*/ 1175657 h 2458192"/>
              <a:gd name="connsiteX85" fmla="*/ 973777 w 2601666"/>
              <a:gd name="connsiteY85" fmla="*/ 1092530 h 2458192"/>
              <a:gd name="connsiteX86" fmla="*/ 914400 w 2601666"/>
              <a:gd name="connsiteY86" fmla="*/ 985652 h 2458192"/>
              <a:gd name="connsiteX87" fmla="*/ 902525 w 2601666"/>
              <a:gd name="connsiteY87" fmla="*/ 581891 h 2458192"/>
              <a:gd name="connsiteX88" fmla="*/ 890650 w 2601666"/>
              <a:gd name="connsiteY88" fmla="*/ 546265 h 2458192"/>
              <a:gd name="connsiteX89" fmla="*/ 855024 w 2601666"/>
              <a:gd name="connsiteY89" fmla="*/ 522514 h 2458192"/>
              <a:gd name="connsiteX90" fmla="*/ 748146 w 2601666"/>
              <a:gd name="connsiteY90" fmla="*/ 463137 h 2458192"/>
              <a:gd name="connsiteX91" fmla="*/ 629393 w 2601666"/>
              <a:gd name="connsiteY91" fmla="*/ 451262 h 2458192"/>
              <a:gd name="connsiteX92" fmla="*/ 486889 w 2601666"/>
              <a:gd name="connsiteY92" fmla="*/ 463137 h 2458192"/>
              <a:gd name="connsiteX93" fmla="*/ 463138 w 2601666"/>
              <a:gd name="connsiteY93" fmla="*/ 498763 h 2458192"/>
              <a:gd name="connsiteX94" fmla="*/ 427512 w 2601666"/>
              <a:gd name="connsiteY94" fmla="*/ 534389 h 2458192"/>
              <a:gd name="connsiteX95" fmla="*/ 356260 w 2601666"/>
              <a:gd name="connsiteY95" fmla="*/ 581891 h 2458192"/>
              <a:gd name="connsiteX96" fmla="*/ 320634 w 2601666"/>
              <a:gd name="connsiteY96" fmla="*/ 605641 h 2458192"/>
              <a:gd name="connsiteX97" fmla="*/ 285008 w 2601666"/>
              <a:gd name="connsiteY97" fmla="*/ 617517 h 2458192"/>
              <a:gd name="connsiteX98" fmla="*/ 261257 w 2601666"/>
              <a:gd name="connsiteY98" fmla="*/ 653143 h 2458192"/>
              <a:gd name="connsiteX99" fmla="*/ 249382 w 2601666"/>
              <a:gd name="connsiteY99" fmla="*/ 688769 h 2458192"/>
              <a:gd name="connsiteX100" fmla="*/ 178130 w 2601666"/>
              <a:gd name="connsiteY100" fmla="*/ 712519 h 2458192"/>
              <a:gd name="connsiteX101" fmla="*/ 130629 w 2601666"/>
              <a:gd name="connsiteY101" fmla="*/ 724394 h 2458192"/>
              <a:gd name="connsiteX102" fmla="*/ 59377 w 2601666"/>
              <a:gd name="connsiteY102" fmla="*/ 748145 h 2458192"/>
              <a:gd name="connsiteX103" fmla="*/ 35626 w 2601666"/>
              <a:gd name="connsiteY103" fmla="*/ 676893 h 2458192"/>
              <a:gd name="connsiteX104" fmla="*/ 23751 w 2601666"/>
              <a:gd name="connsiteY104" fmla="*/ 641267 h 2458192"/>
              <a:gd name="connsiteX105" fmla="*/ 0 w 2601666"/>
              <a:gd name="connsiteY105" fmla="*/ 605641 h 2458192"/>
              <a:gd name="connsiteX106" fmla="*/ 11876 w 2601666"/>
              <a:gd name="connsiteY106" fmla="*/ 498763 h 2458192"/>
              <a:gd name="connsiteX107" fmla="*/ 47502 w 2601666"/>
              <a:gd name="connsiteY107" fmla="*/ 475013 h 2458192"/>
              <a:gd name="connsiteX108" fmla="*/ 83128 w 2601666"/>
              <a:gd name="connsiteY108" fmla="*/ 403761 h 2458192"/>
              <a:gd name="connsiteX109" fmla="*/ 83128 w 2601666"/>
              <a:gd name="connsiteY109" fmla="*/ 368135 h 2458192"/>
              <a:gd name="connsiteX110" fmla="*/ 83128 w 2601666"/>
              <a:gd name="connsiteY110" fmla="*/ 368135 h 245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601666" h="2458192">
                <a:moveTo>
                  <a:pt x="59377" y="760020"/>
                </a:moveTo>
                <a:lnTo>
                  <a:pt x="59377" y="760020"/>
                </a:lnTo>
                <a:cubicBezTo>
                  <a:pt x="63335" y="661059"/>
                  <a:pt x="64196" y="561925"/>
                  <a:pt x="71252" y="463137"/>
                </a:cubicBezTo>
                <a:cubicBezTo>
                  <a:pt x="72144" y="450651"/>
                  <a:pt x="74277" y="436362"/>
                  <a:pt x="83128" y="427511"/>
                </a:cubicBezTo>
                <a:cubicBezTo>
                  <a:pt x="123962" y="386677"/>
                  <a:pt x="145206" y="383068"/>
                  <a:pt x="190006" y="368135"/>
                </a:cubicBezTo>
                <a:cubicBezTo>
                  <a:pt x="287811" y="302930"/>
                  <a:pt x="232933" y="324173"/>
                  <a:pt x="356260" y="308758"/>
                </a:cubicBezTo>
                <a:cubicBezTo>
                  <a:pt x="380011" y="300841"/>
                  <a:pt x="406681" y="298894"/>
                  <a:pt x="427512" y="285007"/>
                </a:cubicBezTo>
                <a:cubicBezTo>
                  <a:pt x="439387" y="277090"/>
                  <a:pt x="450096" y="267053"/>
                  <a:pt x="463138" y="261257"/>
                </a:cubicBezTo>
                <a:cubicBezTo>
                  <a:pt x="486016" y="251089"/>
                  <a:pt x="534390" y="237506"/>
                  <a:pt x="534390" y="237506"/>
                </a:cubicBezTo>
                <a:cubicBezTo>
                  <a:pt x="542307" y="225631"/>
                  <a:pt x="546038" y="209444"/>
                  <a:pt x="558141" y="201880"/>
                </a:cubicBezTo>
                <a:cubicBezTo>
                  <a:pt x="579371" y="188611"/>
                  <a:pt x="629393" y="178130"/>
                  <a:pt x="629393" y="178130"/>
                </a:cubicBezTo>
                <a:cubicBezTo>
                  <a:pt x="633351" y="166255"/>
                  <a:pt x="635670" y="153700"/>
                  <a:pt x="641268" y="142504"/>
                </a:cubicBezTo>
                <a:cubicBezTo>
                  <a:pt x="647651" y="129738"/>
                  <a:pt x="654927" y="116970"/>
                  <a:pt x="665019" y="106878"/>
                </a:cubicBezTo>
                <a:cubicBezTo>
                  <a:pt x="688040" y="83857"/>
                  <a:pt x="707294" y="80911"/>
                  <a:pt x="736270" y="71252"/>
                </a:cubicBezTo>
                <a:lnTo>
                  <a:pt x="807522" y="95002"/>
                </a:lnTo>
                <a:lnTo>
                  <a:pt x="843148" y="106878"/>
                </a:lnTo>
                <a:cubicBezTo>
                  <a:pt x="874816" y="102919"/>
                  <a:pt x="906752" y="100711"/>
                  <a:pt x="938151" y="95002"/>
                </a:cubicBezTo>
                <a:cubicBezTo>
                  <a:pt x="950467" y="92763"/>
                  <a:pt x="964002" y="90947"/>
                  <a:pt x="973777" y="83127"/>
                </a:cubicBezTo>
                <a:cubicBezTo>
                  <a:pt x="1050513" y="21739"/>
                  <a:pt x="943607" y="65474"/>
                  <a:pt x="1033154" y="35626"/>
                </a:cubicBezTo>
                <a:cubicBezTo>
                  <a:pt x="1051167" y="23617"/>
                  <a:pt x="1079822" y="0"/>
                  <a:pt x="1104406" y="0"/>
                </a:cubicBezTo>
                <a:cubicBezTo>
                  <a:pt x="1124590" y="0"/>
                  <a:pt x="1143990" y="7917"/>
                  <a:pt x="1163782" y="11875"/>
                </a:cubicBezTo>
                <a:cubicBezTo>
                  <a:pt x="1167740" y="23750"/>
                  <a:pt x="1175657" y="34983"/>
                  <a:pt x="1175657" y="47501"/>
                </a:cubicBezTo>
                <a:cubicBezTo>
                  <a:pt x="1175657" y="65744"/>
                  <a:pt x="1164153" y="129888"/>
                  <a:pt x="1151907" y="154379"/>
                </a:cubicBezTo>
                <a:cubicBezTo>
                  <a:pt x="1145524" y="167145"/>
                  <a:pt x="1136073" y="178130"/>
                  <a:pt x="1128156" y="190005"/>
                </a:cubicBezTo>
                <a:cubicBezTo>
                  <a:pt x="1151069" y="304564"/>
                  <a:pt x="1123011" y="203463"/>
                  <a:pt x="1163782" y="285007"/>
                </a:cubicBezTo>
                <a:cubicBezTo>
                  <a:pt x="1183099" y="323642"/>
                  <a:pt x="1165374" y="322225"/>
                  <a:pt x="1199408" y="356259"/>
                </a:cubicBezTo>
                <a:cubicBezTo>
                  <a:pt x="1209500" y="366351"/>
                  <a:pt x="1223159" y="372093"/>
                  <a:pt x="1235034" y="380010"/>
                </a:cubicBezTo>
                <a:cubicBezTo>
                  <a:pt x="1242857" y="403480"/>
                  <a:pt x="1249731" y="434519"/>
                  <a:pt x="1270660" y="451262"/>
                </a:cubicBezTo>
                <a:cubicBezTo>
                  <a:pt x="1280435" y="459082"/>
                  <a:pt x="1294411" y="459179"/>
                  <a:pt x="1306286" y="463137"/>
                </a:cubicBezTo>
                <a:lnTo>
                  <a:pt x="1425039" y="641267"/>
                </a:lnTo>
                <a:lnTo>
                  <a:pt x="1448790" y="676893"/>
                </a:lnTo>
                <a:lnTo>
                  <a:pt x="1472541" y="712519"/>
                </a:lnTo>
                <a:cubicBezTo>
                  <a:pt x="1478477" y="748137"/>
                  <a:pt x="1487256" y="823655"/>
                  <a:pt x="1508167" y="855023"/>
                </a:cubicBezTo>
                <a:cubicBezTo>
                  <a:pt x="1516084" y="866898"/>
                  <a:pt x="1526121" y="877607"/>
                  <a:pt x="1531917" y="890649"/>
                </a:cubicBezTo>
                <a:cubicBezTo>
                  <a:pt x="1588442" y="1017832"/>
                  <a:pt x="1525670" y="916904"/>
                  <a:pt x="1579419" y="997527"/>
                </a:cubicBezTo>
                <a:cubicBezTo>
                  <a:pt x="1618240" y="1113993"/>
                  <a:pt x="1555301" y="949475"/>
                  <a:pt x="1626920" y="1056904"/>
                </a:cubicBezTo>
                <a:cubicBezTo>
                  <a:pt x="1635973" y="1070484"/>
                  <a:pt x="1634837" y="1088571"/>
                  <a:pt x="1638795" y="1104405"/>
                </a:cubicBezTo>
                <a:cubicBezTo>
                  <a:pt x="1623286" y="1228479"/>
                  <a:pt x="1619997" y="1203395"/>
                  <a:pt x="1638795" y="1353787"/>
                </a:cubicBezTo>
                <a:cubicBezTo>
                  <a:pt x="1640348" y="1366208"/>
                  <a:pt x="1644591" y="1378471"/>
                  <a:pt x="1650670" y="1389413"/>
                </a:cubicBezTo>
                <a:cubicBezTo>
                  <a:pt x="1664533" y="1414366"/>
                  <a:pt x="1698172" y="1460665"/>
                  <a:pt x="1698172" y="1460665"/>
                </a:cubicBezTo>
                <a:cubicBezTo>
                  <a:pt x="1726435" y="1545457"/>
                  <a:pt x="1708035" y="1511086"/>
                  <a:pt x="1745673" y="1567543"/>
                </a:cubicBezTo>
                <a:cubicBezTo>
                  <a:pt x="1775520" y="1657088"/>
                  <a:pt x="1731787" y="1550187"/>
                  <a:pt x="1793174" y="1626919"/>
                </a:cubicBezTo>
                <a:cubicBezTo>
                  <a:pt x="1800994" y="1636694"/>
                  <a:pt x="1796199" y="1653694"/>
                  <a:pt x="1805050" y="1662545"/>
                </a:cubicBezTo>
                <a:cubicBezTo>
                  <a:pt x="1825234" y="1682729"/>
                  <a:pt x="1876302" y="1710046"/>
                  <a:pt x="1876302" y="1710046"/>
                </a:cubicBezTo>
                <a:cubicBezTo>
                  <a:pt x="1896453" y="1770501"/>
                  <a:pt x="1871984" y="1728759"/>
                  <a:pt x="1923803" y="1757548"/>
                </a:cubicBezTo>
                <a:cubicBezTo>
                  <a:pt x="2046299" y="1825602"/>
                  <a:pt x="1950071" y="1790055"/>
                  <a:pt x="2030681" y="1816924"/>
                </a:cubicBezTo>
                <a:cubicBezTo>
                  <a:pt x="2042556" y="1824841"/>
                  <a:pt x="2053541" y="1834292"/>
                  <a:pt x="2066307" y="1840675"/>
                </a:cubicBezTo>
                <a:cubicBezTo>
                  <a:pt x="2077503" y="1846273"/>
                  <a:pt x="2090991" y="1846471"/>
                  <a:pt x="2101933" y="1852550"/>
                </a:cubicBezTo>
                <a:cubicBezTo>
                  <a:pt x="2224434" y="1920606"/>
                  <a:pt x="2128198" y="1885057"/>
                  <a:pt x="2208811" y="1911927"/>
                </a:cubicBezTo>
                <a:cubicBezTo>
                  <a:pt x="2232562" y="1927761"/>
                  <a:pt x="2252983" y="1950401"/>
                  <a:pt x="2280063" y="1959428"/>
                </a:cubicBezTo>
                <a:lnTo>
                  <a:pt x="2351315" y="1983179"/>
                </a:lnTo>
                <a:cubicBezTo>
                  <a:pt x="2375528" y="2055820"/>
                  <a:pt x="2341756" y="1989487"/>
                  <a:pt x="2434442" y="2030680"/>
                </a:cubicBezTo>
                <a:cubicBezTo>
                  <a:pt x="2456097" y="2040305"/>
                  <a:pt x="2481202" y="2083006"/>
                  <a:pt x="2493819" y="2101932"/>
                </a:cubicBezTo>
                <a:cubicBezTo>
                  <a:pt x="2537127" y="2231859"/>
                  <a:pt x="2468057" y="2035060"/>
                  <a:pt x="2529445" y="2173184"/>
                </a:cubicBezTo>
                <a:cubicBezTo>
                  <a:pt x="2539613" y="2196062"/>
                  <a:pt x="2545278" y="2220685"/>
                  <a:pt x="2553195" y="2244436"/>
                </a:cubicBezTo>
                <a:cubicBezTo>
                  <a:pt x="2557153" y="2256311"/>
                  <a:pt x="2558126" y="2269647"/>
                  <a:pt x="2565070" y="2280062"/>
                </a:cubicBezTo>
                <a:lnTo>
                  <a:pt x="2588821" y="2315688"/>
                </a:lnTo>
                <a:cubicBezTo>
                  <a:pt x="2594911" y="2333957"/>
                  <a:pt x="2614398" y="2368671"/>
                  <a:pt x="2588821" y="2386940"/>
                </a:cubicBezTo>
                <a:cubicBezTo>
                  <a:pt x="2568449" y="2401492"/>
                  <a:pt x="2541857" y="2404619"/>
                  <a:pt x="2517569" y="2410691"/>
                </a:cubicBezTo>
                <a:cubicBezTo>
                  <a:pt x="2485902" y="2418608"/>
                  <a:pt x="2453534" y="2424118"/>
                  <a:pt x="2422567" y="2434441"/>
                </a:cubicBezTo>
                <a:cubicBezTo>
                  <a:pt x="2410692" y="2438400"/>
                  <a:pt x="2399161" y="2443601"/>
                  <a:pt x="2386941" y="2446317"/>
                </a:cubicBezTo>
                <a:cubicBezTo>
                  <a:pt x="2363436" y="2451540"/>
                  <a:pt x="2339440" y="2454234"/>
                  <a:pt x="2315689" y="2458192"/>
                </a:cubicBezTo>
                <a:cubicBezTo>
                  <a:pt x="2278608" y="2456132"/>
                  <a:pt x="2079481" y="2449988"/>
                  <a:pt x="2006930" y="2434441"/>
                </a:cubicBezTo>
                <a:cubicBezTo>
                  <a:pt x="1923706" y="2416607"/>
                  <a:pt x="1959477" y="2413671"/>
                  <a:pt x="1900052" y="2398815"/>
                </a:cubicBezTo>
                <a:cubicBezTo>
                  <a:pt x="1840407" y="2383904"/>
                  <a:pt x="1868034" y="2392101"/>
                  <a:pt x="1816925" y="2375065"/>
                </a:cubicBezTo>
                <a:lnTo>
                  <a:pt x="1710047" y="2303813"/>
                </a:lnTo>
                <a:lnTo>
                  <a:pt x="1674421" y="2280062"/>
                </a:lnTo>
                <a:lnTo>
                  <a:pt x="1638795" y="2256311"/>
                </a:lnTo>
                <a:cubicBezTo>
                  <a:pt x="1630878" y="2244436"/>
                  <a:pt x="1620841" y="2233727"/>
                  <a:pt x="1615045" y="2220685"/>
                </a:cubicBezTo>
                <a:cubicBezTo>
                  <a:pt x="1604877" y="2197807"/>
                  <a:pt x="1605181" y="2170264"/>
                  <a:pt x="1591294" y="2149433"/>
                </a:cubicBezTo>
                <a:lnTo>
                  <a:pt x="1567543" y="2113807"/>
                </a:lnTo>
                <a:cubicBezTo>
                  <a:pt x="1539280" y="2029016"/>
                  <a:pt x="1557680" y="2063386"/>
                  <a:pt x="1520042" y="2006930"/>
                </a:cubicBezTo>
                <a:cubicBezTo>
                  <a:pt x="1516084" y="1995055"/>
                  <a:pt x="1515987" y="1981079"/>
                  <a:pt x="1508167" y="1971304"/>
                </a:cubicBezTo>
                <a:cubicBezTo>
                  <a:pt x="1491424" y="1950375"/>
                  <a:pt x="1460385" y="1943501"/>
                  <a:pt x="1436915" y="1935678"/>
                </a:cubicBezTo>
                <a:cubicBezTo>
                  <a:pt x="1413164" y="1919844"/>
                  <a:pt x="1381497" y="1911927"/>
                  <a:pt x="1365663" y="1888176"/>
                </a:cubicBezTo>
                <a:cubicBezTo>
                  <a:pt x="1333995" y="1840675"/>
                  <a:pt x="1353787" y="1860467"/>
                  <a:pt x="1306286" y="1828800"/>
                </a:cubicBezTo>
                <a:cubicBezTo>
                  <a:pt x="1273817" y="1731390"/>
                  <a:pt x="1322308" y="1885161"/>
                  <a:pt x="1282535" y="1686296"/>
                </a:cubicBezTo>
                <a:cubicBezTo>
                  <a:pt x="1277625" y="1661747"/>
                  <a:pt x="1258785" y="1615044"/>
                  <a:pt x="1258785" y="1615044"/>
                </a:cubicBezTo>
                <a:cubicBezTo>
                  <a:pt x="1253310" y="1576724"/>
                  <a:pt x="1246868" y="1496227"/>
                  <a:pt x="1223159" y="1460665"/>
                </a:cubicBezTo>
                <a:lnTo>
                  <a:pt x="1199408" y="1425039"/>
                </a:lnTo>
                <a:cubicBezTo>
                  <a:pt x="1198631" y="1421932"/>
                  <a:pt x="1181854" y="1349657"/>
                  <a:pt x="1175657" y="1341911"/>
                </a:cubicBezTo>
                <a:cubicBezTo>
                  <a:pt x="1166741" y="1330766"/>
                  <a:pt x="1151907" y="1326078"/>
                  <a:pt x="1140032" y="1318161"/>
                </a:cubicBezTo>
                <a:cubicBezTo>
                  <a:pt x="1119129" y="1255456"/>
                  <a:pt x="1138571" y="1289478"/>
                  <a:pt x="1056904" y="1235033"/>
                </a:cubicBezTo>
                <a:lnTo>
                  <a:pt x="1021278" y="1211283"/>
                </a:lnTo>
                <a:cubicBezTo>
                  <a:pt x="1013361" y="1199408"/>
                  <a:pt x="1003150" y="1188775"/>
                  <a:pt x="997528" y="1175657"/>
                </a:cubicBezTo>
                <a:cubicBezTo>
                  <a:pt x="986003" y="1148764"/>
                  <a:pt x="988216" y="1118520"/>
                  <a:pt x="973777" y="1092530"/>
                </a:cubicBezTo>
                <a:cubicBezTo>
                  <a:pt x="905719" y="970024"/>
                  <a:pt x="941273" y="1066267"/>
                  <a:pt x="914400" y="985652"/>
                </a:cubicBezTo>
                <a:cubicBezTo>
                  <a:pt x="910442" y="851065"/>
                  <a:pt x="909792" y="716340"/>
                  <a:pt x="902525" y="581891"/>
                </a:cubicBezTo>
                <a:cubicBezTo>
                  <a:pt x="901849" y="569392"/>
                  <a:pt x="898470" y="556040"/>
                  <a:pt x="890650" y="546265"/>
                </a:cubicBezTo>
                <a:cubicBezTo>
                  <a:pt x="881734" y="535120"/>
                  <a:pt x="865988" y="531651"/>
                  <a:pt x="855024" y="522514"/>
                </a:cubicBezTo>
                <a:cubicBezTo>
                  <a:pt x="808185" y="483481"/>
                  <a:pt x="825656" y="470888"/>
                  <a:pt x="748146" y="463137"/>
                </a:cubicBezTo>
                <a:lnTo>
                  <a:pt x="629393" y="451262"/>
                </a:lnTo>
                <a:cubicBezTo>
                  <a:pt x="581892" y="455220"/>
                  <a:pt x="532721" y="450042"/>
                  <a:pt x="486889" y="463137"/>
                </a:cubicBezTo>
                <a:cubicBezTo>
                  <a:pt x="473166" y="467058"/>
                  <a:pt x="472275" y="487799"/>
                  <a:pt x="463138" y="498763"/>
                </a:cubicBezTo>
                <a:cubicBezTo>
                  <a:pt x="452387" y="511665"/>
                  <a:pt x="440769" y="524078"/>
                  <a:pt x="427512" y="534389"/>
                </a:cubicBezTo>
                <a:cubicBezTo>
                  <a:pt x="404980" y="551914"/>
                  <a:pt x="380011" y="566057"/>
                  <a:pt x="356260" y="581891"/>
                </a:cubicBezTo>
                <a:cubicBezTo>
                  <a:pt x="344385" y="589808"/>
                  <a:pt x="334174" y="601127"/>
                  <a:pt x="320634" y="605641"/>
                </a:cubicBezTo>
                <a:lnTo>
                  <a:pt x="285008" y="617517"/>
                </a:lnTo>
                <a:cubicBezTo>
                  <a:pt x="277091" y="629392"/>
                  <a:pt x="267640" y="640377"/>
                  <a:pt x="261257" y="653143"/>
                </a:cubicBezTo>
                <a:cubicBezTo>
                  <a:pt x="255659" y="664339"/>
                  <a:pt x="259568" y="681493"/>
                  <a:pt x="249382" y="688769"/>
                </a:cubicBezTo>
                <a:cubicBezTo>
                  <a:pt x="229010" y="703320"/>
                  <a:pt x="202418" y="706447"/>
                  <a:pt x="178130" y="712519"/>
                </a:cubicBezTo>
                <a:cubicBezTo>
                  <a:pt x="162296" y="716477"/>
                  <a:pt x="146262" y="719704"/>
                  <a:pt x="130629" y="724394"/>
                </a:cubicBezTo>
                <a:cubicBezTo>
                  <a:pt x="106649" y="731588"/>
                  <a:pt x="59377" y="748145"/>
                  <a:pt x="59377" y="748145"/>
                </a:cubicBezTo>
                <a:lnTo>
                  <a:pt x="35626" y="676893"/>
                </a:lnTo>
                <a:cubicBezTo>
                  <a:pt x="31668" y="665018"/>
                  <a:pt x="30695" y="651682"/>
                  <a:pt x="23751" y="641267"/>
                </a:cubicBezTo>
                <a:lnTo>
                  <a:pt x="0" y="605641"/>
                </a:lnTo>
                <a:cubicBezTo>
                  <a:pt x="3959" y="570015"/>
                  <a:pt x="-374" y="532450"/>
                  <a:pt x="11876" y="498763"/>
                </a:cubicBezTo>
                <a:cubicBezTo>
                  <a:pt x="16754" y="485350"/>
                  <a:pt x="37410" y="485105"/>
                  <a:pt x="47502" y="475013"/>
                </a:cubicBezTo>
                <a:cubicBezTo>
                  <a:pt x="63914" y="458601"/>
                  <a:pt x="79265" y="426939"/>
                  <a:pt x="83128" y="403761"/>
                </a:cubicBezTo>
                <a:cubicBezTo>
                  <a:pt x="85080" y="392047"/>
                  <a:pt x="83128" y="380010"/>
                  <a:pt x="83128" y="368135"/>
                </a:cubicBezTo>
                <a:lnTo>
                  <a:pt x="83128" y="368135"/>
                </a:lnTo>
              </a:path>
            </a:pathLst>
          </a:custGeom>
          <a:solidFill>
            <a:srgbClr val="969595"/>
          </a:solidFill>
          <a:ln>
            <a:solidFill>
              <a:srgbClr val="96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8" name="Retângulo 56"/>
          <p:cNvSpPr>
            <a:spLocks noChangeArrowheads="1"/>
          </p:cNvSpPr>
          <p:nvPr/>
        </p:nvSpPr>
        <p:spPr bwMode="auto">
          <a:xfrm>
            <a:off x="2779713" y="5232400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>
                <a:latin typeface="Comic Sans MS" pitchFamily="66" charset="0"/>
              </a:rPr>
              <a:t>RL</a:t>
            </a:r>
          </a:p>
        </p:txBody>
      </p:sp>
      <p:sp>
        <p:nvSpPr>
          <p:cNvPr id="61" name="Forma livre 60"/>
          <p:cNvSpPr/>
          <p:nvPr/>
        </p:nvSpPr>
        <p:spPr>
          <a:xfrm>
            <a:off x="1852613" y="4987925"/>
            <a:ext cx="1222375" cy="1222375"/>
          </a:xfrm>
          <a:custGeom>
            <a:avLst/>
            <a:gdLst>
              <a:gd name="connsiteX0" fmla="*/ 0 w 1223158"/>
              <a:gd name="connsiteY0" fmla="*/ 308759 h 1223159"/>
              <a:gd name="connsiteX1" fmla="*/ 0 w 1223158"/>
              <a:gd name="connsiteY1" fmla="*/ 308759 h 1223159"/>
              <a:gd name="connsiteX2" fmla="*/ 11875 w 1223158"/>
              <a:gd name="connsiteY2" fmla="*/ 415637 h 1223159"/>
              <a:gd name="connsiteX3" fmla="*/ 23750 w 1223158"/>
              <a:gd name="connsiteY3" fmla="*/ 451263 h 1223159"/>
              <a:gd name="connsiteX4" fmla="*/ 11875 w 1223158"/>
              <a:gd name="connsiteY4" fmla="*/ 486889 h 1223159"/>
              <a:gd name="connsiteX5" fmla="*/ 23750 w 1223158"/>
              <a:gd name="connsiteY5" fmla="*/ 570016 h 1223159"/>
              <a:gd name="connsiteX6" fmla="*/ 35626 w 1223158"/>
              <a:gd name="connsiteY6" fmla="*/ 605642 h 1223159"/>
              <a:gd name="connsiteX7" fmla="*/ 106878 w 1223158"/>
              <a:gd name="connsiteY7" fmla="*/ 629393 h 1223159"/>
              <a:gd name="connsiteX8" fmla="*/ 178130 w 1223158"/>
              <a:gd name="connsiteY8" fmla="*/ 676894 h 1223159"/>
              <a:gd name="connsiteX9" fmla="*/ 225631 w 1223158"/>
              <a:gd name="connsiteY9" fmla="*/ 748146 h 1223159"/>
              <a:gd name="connsiteX10" fmla="*/ 237506 w 1223158"/>
              <a:gd name="connsiteY10" fmla="*/ 783772 h 1223159"/>
              <a:gd name="connsiteX11" fmla="*/ 273132 w 1223158"/>
              <a:gd name="connsiteY11" fmla="*/ 795647 h 1223159"/>
              <a:gd name="connsiteX12" fmla="*/ 308758 w 1223158"/>
              <a:gd name="connsiteY12" fmla="*/ 831273 h 1223159"/>
              <a:gd name="connsiteX13" fmla="*/ 356259 w 1223158"/>
              <a:gd name="connsiteY13" fmla="*/ 855024 h 1223159"/>
              <a:gd name="connsiteX14" fmla="*/ 391885 w 1223158"/>
              <a:gd name="connsiteY14" fmla="*/ 878774 h 1223159"/>
              <a:gd name="connsiteX15" fmla="*/ 439387 w 1223158"/>
              <a:gd name="connsiteY15" fmla="*/ 950026 h 1223159"/>
              <a:gd name="connsiteX16" fmla="*/ 475013 w 1223158"/>
              <a:gd name="connsiteY16" fmla="*/ 1021278 h 1223159"/>
              <a:gd name="connsiteX17" fmla="*/ 510639 w 1223158"/>
              <a:gd name="connsiteY17" fmla="*/ 1033154 h 1223159"/>
              <a:gd name="connsiteX18" fmla="*/ 522514 w 1223158"/>
              <a:gd name="connsiteY18" fmla="*/ 1068780 h 1223159"/>
              <a:gd name="connsiteX19" fmla="*/ 558140 w 1223158"/>
              <a:gd name="connsiteY19" fmla="*/ 1080655 h 1223159"/>
              <a:gd name="connsiteX20" fmla="*/ 581891 w 1223158"/>
              <a:gd name="connsiteY20" fmla="*/ 1151907 h 1223159"/>
              <a:gd name="connsiteX21" fmla="*/ 593766 w 1223158"/>
              <a:gd name="connsiteY21" fmla="*/ 1187533 h 1223159"/>
              <a:gd name="connsiteX22" fmla="*/ 629392 w 1223158"/>
              <a:gd name="connsiteY22" fmla="*/ 1199408 h 1223159"/>
              <a:gd name="connsiteX23" fmla="*/ 724394 w 1223158"/>
              <a:gd name="connsiteY23" fmla="*/ 1151907 h 1223159"/>
              <a:gd name="connsiteX24" fmla="*/ 795646 w 1223158"/>
              <a:gd name="connsiteY24" fmla="*/ 1128156 h 1223159"/>
              <a:gd name="connsiteX25" fmla="*/ 831272 w 1223158"/>
              <a:gd name="connsiteY25" fmla="*/ 1116281 h 1223159"/>
              <a:gd name="connsiteX26" fmla="*/ 1009402 w 1223158"/>
              <a:gd name="connsiteY26" fmla="*/ 1128156 h 1223159"/>
              <a:gd name="connsiteX27" fmla="*/ 1080654 w 1223158"/>
              <a:gd name="connsiteY27" fmla="*/ 1151907 h 1223159"/>
              <a:gd name="connsiteX28" fmla="*/ 1151906 w 1223158"/>
              <a:gd name="connsiteY28" fmla="*/ 1199408 h 1223159"/>
              <a:gd name="connsiteX29" fmla="*/ 1223158 w 1223158"/>
              <a:gd name="connsiteY29" fmla="*/ 1223159 h 1223159"/>
              <a:gd name="connsiteX30" fmla="*/ 1211283 w 1223158"/>
              <a:gd name="connsiteY30" fmla="*/ 1175658 h 1223159"/>
              <a:gd name="connsiteX31" fmla="*/ 1199407 w 1223158"/>
              <a:gd name="connsiteY31" fmla="*/ 1140032 h 1223159"/>
              <a:gd name="connsiteX32" fmla="*/ 1211283 w 1223158"/>
              <a:gd name="connsiteY32" fmla="*/ 1104406 h 1223159"/>
              <a:gd name="connsiteX33" fmla="*/ 1199407 w 1223158"/>
              <a:gd name="connsiteY33" fmla="*/ 973777 h 1223159"/>
              <a:gd name="connsiteX34" fmla="*/ 1175657 w 1223158"/>
              <a:gd name="connsiteY34" fmla="*/ 938151 h 1223159"/>
              <a:gd name="connsiteX35" fmla="*/ 1140031 w 1223158"/>
              <a:gd name="connsiteY35" fmla="*/ 866899 h 1223159"/>
              <a:gd name="connsiteX36" fmla="*/ 1104405 w 1223158"/>
              <a:gd name="connsiteY36" fmla="*/ 843148 h 1223159"/>
              <a:gd name="connsiteX37" fmla="*/ 1080654 w 1223158"/>
              <a:gd name="connsiteY37" fmla="*/ 807522 h 1223159"/>
              <a:gd name="connsiteX38" fmla="*/ 1009402 w 1223158"/>
              <a:gd name="connsiteY38" fmla="*/ 783772 h 1223159"/>
              <a:gd name="connsiteX39" fmla="*/ 973776 w 1223158"/>
              <a:gd name="connsiteY39" fmla="*/ 712520 h 1223159"/>
              <a:gd name="connsiteX40" fmla="*/ 950026 w 1223158"/>
              <a:gd name="connsiteY40" fmla="*/ 676894 h 1223159"/>
              <a:gd name="connsiteX41" fmla="*/ 914400 w 1223158"/>
              <a:gd name="connsiteY41" fmla="*/ 570016 h 1223159"/>
              <a:gd name="connsiteX42" fmla="*/ 902524 w 1223158"/>
              <a:gd name="connsiteY42" fmla="*/ 534390 h 1223159"/>
              <a:gd name="connsiteX43" fmla="*/ 878774 w 1223158"/>
              <a:gd name="connsiteY43" fmla="*/ 451263 h 1223159"/>
              <a:gd name="connsiteX44" fmla="*/ 855023 w 1223158"/>
              <a:gd name="connsiteY44" fmla="*/ 415637 h 1223159"/>
              <a:gd name="connsiteX45" fmla="*/ 866898 w 1223158"/>
              <a:gd name="connsiteY45" fmla="*/ 261258 h 1223159"/>
              <a:gd name="connsiteX46" fmla="*/ 878774 w 1223158"/>
              <a:gd name="connsiteY46" fmla="*/ 225632 h 1223159"/>
              <a:gd name="connsiteX47" fmla="*/ 866898 w 1223158"/>
              <a:gd name="connsiteY47" fmla="*/ 166255 h 1223159"/>
              <a:gd name="connsiteX48" fmla="*/ 855023 w 1223158"/>
              <a:gd name="connsiteY48" fmla="*/ 130629 h 1223159"/>
              <a:gd name="connsiteX49" fmla="*/ 736270 w 1223158"/>
              <a:gd name="connsiteY49" fmla="*/ 11876 h 1223159"/>
              <a:gd name="connsiteX50" fmla="*/ 700644 w 1223158"/>
              <a:gd name="connsiteY50" fmla="*/ 0 h 1223159"/>
              <a:gd name="connsiteX51" fmla="*/ 570015 w 1223158"/>
              <a:gd name="connsiteY51" fmla="*/ 11876 h 1223159"/>
              <a:gd name="connsiteX52" fmla="*/ 498763 w 1223158"/>
              <a:gd name="connsiteY52" fmla="*/ 47502 h 1223159"/>
              <a:gd name="connsiteX53" fmla="*/ 356259 w 1223158"/>
              <a:gd name="connsiteY53" fmla="*/ 59377 h 1223159"/>
              <a:gd name="connsiteX54" fmla="*/ 296883 w 1223158"/>
              <a:gd name="connsiteY54" fmla="*/ 118754 h 1223159"/>
              <a:gd name="connsiteX55" fmla="*/ 225631 w 1223158"/>
              <a:gd name="connsiteY55" fmla="*/ 154380 h 1223159"/>
              <a:gd name="connsiteX56" fmla="*/ 190005 w 1223158"/>
              <a:gd name="connsiteY56" fmla="*/ 190006 h 1223159"/>
              <a:gd name="connsiteX57" fmla="*/ 178130 w 1223158"/>
              <a:gd name="connsiteY57" fmla="*/ 225632 h 1223159"/>
              <a:gd name="connsiteX58" fmla="*/ 142504 w 1223158"/>
              <a:gd name="connsiteY58" fmla="*/ 249382 h 1223159"/>
              <a:gd name="connsiteX59" fmla="*/ 118753 w 1223158"/>
              <a:gd name="connsiteY59" fmla="*/ 285008 h 1223159"/>
              <a:gd name="connsiteX60" fmla="*/ 23750 w 1223158"/>
              <a:gd name="connsiteY60" fmla="*/ 308759 h 1223159"/>
              <a:gd name="connsiteX61" fmla="*/ 0 w 1223158"/>
              <a:gd name="connsiteY61" fmla="*/ 344385 h 1223159"/>
              <a:gd name="connsiteX62" fmla="*/ 23750 w 1223158"/>
              <a:gd name="connsiteY62" fmla="*/ 463138 h 1223159"/>
              <a:gd name="connsiteX63" fmla="*/ 11875 w 1223158"/>
              <a:gd name="connsiteY63" fmla="*/ 546265 h 1223159"/>
              <a:gd name="connsiteX64" fmla="*/ 11875 w 1223158"/>
              <a:gd name="connsiteY64" fmla="*/ 510639 h 122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3158" h="1223159">
                <a:moveTo>
                  <a:pt x="0" y="308759"/>
                </a:moveTo>
                <a:lnTo>
                  <a:pt x="0" y="308759"/>
                </a:lnTo>
                <a:cubicBezTo>
                  <a:pt x="3958" y="344385"/>
                  <a:pt x="5982" y="380279"/>
                  <a:pt x="11875" y="415637"/>
                </a:cubicBezTo>
                <a:cubicBezTo>
                  <a:pt x="13933" y="427984"/>
                  <a:pt x="23750" y="438745"/>
                  <a:pt x="23750" y="451263"/>
                </a:cubicBezTo>
                <a:cubicBezTo>
                  <a:pt x="23750" y="463781"/>
                  <a:pt x="15833" y="475014"/>
                  <a:pt x="11875" y="486889"/>
                </a:cubicBezTo>
                <a:cubicBezTo>
                  <a:pt x="15833" y="514598"/>
                  <a:pt x="18261" y="542569"/>
                  <a:pt x="23750" y="570016"/>
                </a:cubicBezTo>
                <a:cubicBezTo>
                  <a:pt x="26205" y="582291"/>
                  <a:pt x="25440" y="598366"/>
                  <a:pt x="35626" y="605642"/>
                </a:cubicBezTo>
                <a:cubicBezTo>
                  <a:pt x="55998" y="620194"/>
                  <a:pt x="86047" y="615506"/>
                  <a:pt x="106878" y="629393"/>
                </a:cubicBezTo>
                <a:lnTo>
                  <a:pt x="178130" y="676894"/>
                </a:lnTo>
                <a:cubicBezTo>
                  <a:pt x="193964" y="700645"/>
                  <a:pt x="216605" y="721066"/>
                  <a:pt x="225631" y="748146"/>
                </a:cubicBezTo>
                <a:cubicBezTo>
                  <a:pt x="229589" y="760021"/>
                  <a:pt x="228655" y="774921"/>
                  <a:pt x="237506" y="783772"/>
                </a:cubicBezTo>
                <a:cubicBezTo>
                  <a:pt x="246357" y="792623"/>
                  <a:pt x="261257" y="791689"/>
                  <a:pt x="273132" y="795647"/>
                </a:cubicBezTo>
                <a:cubicBezTo>
                  <a:pt x="285007" y="807522"/>
                  <a:pt x="295092" y="821511"/>
                  <a:pt x="308758" y="831273"/>
                </a:cubicBezTo>
                <a:cubicBezTo>
                  <a:pt x="323163" y="841563"/>
                  <a:pt x="340889" y="846241"/>
                  <a:pt x="356259" y="855024"/>
                </a:cubicBezTo>
                <a:cubicBezTo>
                  <a:pt x="368651" y="862105"/>
                  <a:pt x="380010" y="870857"/>
                  <a:pt x="391885" y="878774"/>
                </a:cubicBezTo>
                <a:cubicBezTo>
                  <a:pt x="420124" y="963487"/>
                  <a:pt x="380082" y="861067"/>
                  <a:pt x="439387" y="950026"/>
                </a:cubicBezTo>
                <a:cubicBezTo>
                  <a:pt x="463975" y="986908"/>
                  <a:pt x="434969" y="989243"/>
                  <a:pt x="475013" y="1021278"/>
                </a:cubicBezTo>
                <a:cubicBezTo>
                  <a:pt x="484788" y="1029098"/>
                  <a:pt x="498764" y="1029195"/>
                  <a:pt x="510639" y="1033154"/>
                </a:cubicBezTo>
                <a:cubicBezTo>
                  <a:pt x="514597" y="1045029"/>
                  <a:pt x="513663" y="1059929"/>
                  <a:pt x="522514" y="1068780"/>
                </a:cubicBezTo>
                <a:cubicBezTo>
                  <a:pt x="531365" y="1077631"/>
                  <a:pt x="550864" y="1070469"/>
                  <a:pt x="558140" y="1080655"/>
                </a:cubicBezTo>
                <a:cubicBezTo>
                  <a:pt x="572692" y="1101027"/>
                  <a:pt x="573974" y="1128156"/>
                  <a:pt x="581891" y="1151907"/>
                </a:cubicBezTo>
                <a:cubicBezTo>
                  <a:pt x="585849" y="1163782"/>
                  <a:pt x="581891" y="1183575"/>
                  <a:pt x="593766" y="1187533"/>
                </a:cubicBezTo>
                <a:lnTo>
                  <a:pt x="629392" y="1199408"/>
                </a:lnTo>
                <a:cubicBezTo>
                  <a:pt x="780196" y="1169248"/>
                  <a:pt x="612125" y="1214279"/>
                  <a:pt x="724394" y="1151907"/>
                </a:cubicBezTo>
                <a:cubicBezTo>
                  <a:pt x="746279" y="1139749"/>
                  <a:pt x="771895" y="1136073"/>
                  <a:pt x="795646" y="1128156"/>
                </a:cubicBezTo>
                <a:lnTo>
                  <a:pt x="831272" y="1116281"/>
                </a:lnTo>
                <a:cubicBezTo>
                  <a:pt x="890649" y="1120239"/>
                  <a:pt x="950492" y="1119740"/>
                  <a:pt x="1009402" y="1128156"/>
                </a:cubicBezTo>
                <a:cubicBezTo>
                  <a:pt x="1034186" y="1131697"/>
                  <a:pt x="1080654" y="1151907"/>
                  <a:pt x="1080654" y="1151907"/>
                </a:cubicBezTo>
                <a:cubicBezTo>
                  <a:pt x="1104405" y="1167741"/>
                  <a:pt x="1124826" y="1190381"/>
                  <a:pt x="1151906" y="1199408"/>
                </a:cubicBezTo>
                <a:lnTo>
                  <a:pt x="1223158" y="1223159"/>
                </a:lnTo>
                <a:cubicBezTo>
                  <a:pt x="1219200" y="1207325"/>
                  <a:pt x="1215767" y="1191351"/>
                  <a:pt x="1211283" y="1175658"/>
                </a:cubicBezTo>
                <a:cubicBezTo>
                  <a:pt x="1207844" y="1163622"/>
                  <a:pt x="1199407" y="1152550"/>
                  <a:pt x="1199407" y="1140032"/>
                </a:cubicBezTo>
                <a:cubicBezTo>
                  <a:pt x="1199407" y="1127514"/>
                  <a:pt x="1207324" y="1116281"/>
                  <a:pt x="1211283" y="1104406"/>
                </a:cubicBezTo>
                <a:cubicBezTo>
                  <a:pt x="1207324" y="1060863"/>
                  <a:pt x="1208568" y="1016529"/>
                  <a:pt x="1199407" y="973777"/>
                </a:cubicBezTo>
                <a:cubicBezTo>
                  <a:pt x="1196417" y="959822"/>
                  <a:pt x="1182040" y="950916"/>
                  <a:pt x="1175657" y="938151"/>
                </a:cubicBezTo>
                <a:cubicBezTo>
                  <a:pt x="1156342" y="899520"/>
                  <a:pt x="1174061" y="900929"/>
                  <a:pt x="1140031" y="866899"/>
                </a:cubicBezTo>
                <a:cubicBezTo>
                  <a:pt x="1129939" y="856807"/>
                  <a:pt x="1116280" y="851065"/>
                  <a:pt x="1104405" y="843148"/>
                </a:cubicBezTo>
                <a:cubicBezTo>
                  <a:pt x="1096488" y="831273"/>
                  <a:pt x="1092757" y="815086"/>
                  <a:pt x="1080654" y="807522"/>
                </a:cubicBezTo>
                <a:cubicBezTo>
                  <a:pt x="1059424" y="794253"/>
                  <a:pt x="1009402" y="783772"/>
                  <a:pt x="1009402" y="783772"/>
                </a:cubicBezTo>
                <a:cubicBezTo>
                  <a:pt x="941338" y="681674"/>
                  <a:pt x="1022942" y="810852"/>
                  <a:pt x="973776" y="712520"/>
                </a:cubicBezTo>
                <a:cubicBezTo>
                  <a:pt x="967393" y="699755"/>
                  <a:pt x="955822" y="689936"/>
                  <a:pt x="950026" y="676894"/>
                </a:cubicBezTo>
                <a:cubicBezTo>
                  <a:pt x="950019" y="676879"/>
                  <a:pt x="920340" y="587837"/>
                  <a:pt x="914400" y="570016"/>
                </a:cubicBezTo>
                <a:cubicBezTo>
                  <a:pt x="910441" y="558141"/>
                  <a:pt x="905560" y="546534"/>
                  <a:pt x="902524" y="534390"/>
                </a:cubicBezTo>
                <a:cubicBezTo>
                  <a:pt x="898720" y="519172"/>
                  <a:pt x="887292" y="468298"/>
                  <a:pt x="878774" y="451263"/>
                </a:cubicBezTo>
                <a:cubicBezTo>
                  <a:pt x="872391" y="438497"/>
                  <a:pt x="862940" y="427512"/>
                  <a:pt x="855023" y="415637"/>
                </a:cubicBezTo>
                <a:cubicBezTo>
                  <a:pt x="858981" y="364177"/>
                  <a:pt x="860496" y="312471"/>
                  <a:pt x="866898" y="261258"/>
                </a:cubicBezTo>
                <a:cubicBezTo>
                  <a:pt x="868451" y="248837"/>
                  <a:pt x="878774" y="238150"/>
                  <a:pt x="878774" y="225632"/>
                </a:cubicBezTo>
                <a:cubicBezTo>
                  <a:pt x="878774" y="205448"/>
                  <a:pt x="871793" y="185837"/>
                  <a:pt x="866898" y="166255"/>
                </a:cubicBezTo>
                <a:cubicBezTo>
                  <a:pt x="863862" y="154111"/>
                  <a:pt x="861102" y="141571"/>
                  <a:pt x="855023" y="130629"/>
                </a:cubicBezTo>
                <a:cubicBezTo>
                  <a:pt x="826234" y="78807"/>
                  <a:pt x="796727" y="32030"/>
                  <a:pt x="736270" y="11876"/>
                </a:cubicBezTo>
                <a:lnTo>
                  <a:pt x="700644" y="0"/>
                </a:lnTo>
                <a:cubicBezTo>
                  <a:pt x="657101" y="3959"/>
                  <a:pt x="612767" y="2715"/>
                  <a:pt x="570015" y="11876"/>
                </a:cubicBezTo>
                <a:cubicBezTo>
                  <a:pt x="405195" y="47195"/>
                  <a:pt x="652106" y="27056"/>
                  <a:pt x="498763" y="47502"/>
                </a:cubicBezTo>
                <a:cubicBezTo>
                  <a:pt x="451515" y="53802"/>
                  <a:pt x="403760" y="55419"/>
                  <a:pt x="356259" y="59377"/>
                </a:cubicBezTo>
                <a:cubicBezTo>
                  <a:pt x="261252" y="122716"/>
                  <a:pt x="376055" y="39582"/>
                  <a:pt x="296883" y="118754"/>
                </a:cubicBezTo>
                <a:cubicBezTo>
                  <a:pt x="273864" y="141773"/>
                  <a:pt x="254604" y="144722"/>
                  <a:pt x="225631" y="154380"/>
                </a:cubicBezTo>
                <a:cubicBezTo>
                  <a:pt x="213756" y="166255"/>
                  <a:pt x="199321" y="176032"/>
                  <a:pt x="190005" y="190006"/>
                </a:cubicBezTo>
                <a:cubicBezTo>
                  <a:pt x="183061" y="200421"/>
                  <a:pt x="185950" y="215857"/>
                  <a:pt x="178130" y="225632"/>
                </a:cubicBezTo>
                <a:cubicBezTo>
                  <a:pt x="169214" y="236777"/>
                  <a:pt x="154379" y="241465"/>
                  <a:pt x="142504" y="249382"/>
                </a:cubicBezTo>
                <a:cubicBezTo>
                  <a:pt x="134587" y="261257"/>
                  <a:pt x="129898" y="276092"/>
                  <a:pt x="118753" y="285008"/>
                </a:cubicBezTo>
                <a:cubicBezTo>
                  <a:pt x="106582" y="294744"/>
                  <a:pt x="26704" y="308168"/>
                  <a:pt x="23750" y="308759"/>
                </a:cubicBezTo>
                <a:cubicBezTo>
                  <a:pt x="15833" y="320634"/>
                  <a:pt x="0" y="330113"/>
                  <a:pt x="0" y="344385"/>
                </a:cubicBezTo>
                <a:cubicBezTo>
                  <a:pt x="0" y="384753"/>
                  <a:pt x="23750" y="463138"/>
                  <a:pt x="23750" y="463138"/>
                </a:cubicBezTo>
                <a:lnTo>
                  <a:pt x="11875" y="546265"/>
                </a:lnTo>
                <a:lnTo>
                  <a:pt x="11875" y="510639"/>
                </a:lnTo>
              </a:path>
            </a:pathLst>
          </a:custGeom>
          <a:solidFill>
            <a:srgbClr val="B6D8EE"/>
          </a:solidFill>
          <a:ln>
            <a:solidFill>
              <a:srgbClr val="B6D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60" name="Retângulo 57"/>
          <p:cNvSpPr>
            <a:spLocks noChangeArrowheads="1"/>
          </p:cNvSpPr>
          <p:nvPr/>
        </p:nvSpPr>
        <p:spPr bwMode="auto">
          <a:xfrm>
            <a:off x="2136775" y="5345113"/>
            <a:ext cx="568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>
                <a:latin typeface="Comic Sans MS" pitchFamily="66" charset="0"/>
              </a:rPr>
              <a:t>GX</a:t>
            </a:r>
          </a:p>
        </p:txBody>
      </p:sp>
      <p:sp>
        <p:nvSpPr>
          <p:cNvPr id="2256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2771775" cy="2016126"/>
          </a:xfrm>
        </p:spPr>
        <p:txBody>
          <a:bodyPr/>
          <a:lstStyle/>
          <a:p>
            <a:pPr eaLnBrk="1" hangingPunct="1"/>
            <a:r>
              <a:rPr lang="pt-BR"/>
              <a:t>Gerando o Mapa</a:t>
            </a:r>
          </a:p>
        </p:txBody>
      </p:sp>
      <p:sp>
        <p:nvSpPr>
          <p:cNvPr id="34" name="Rectangle 7"/>
          <p:cNvSpPr txBox="1">
            <a:spLocks noChangeArrowheads="1"/>
          </p:cNvSpPr>
          <p:nvPr/>
        </p:nvSpPr>
        <p:spPr bwMode="auto">
          <a:xfrm>
            <a:off x="152400" y="125413"/>
            <a:ext cx="2771775" cy="2016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4400">
                <a:solidFill>
                  <a:schemeClr val="tx2"/>
                </a:solidFill>
              </a:rPr>
              <a:t>Mapa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7154863" cy="719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to 4"/>
          <p:cNvCxnSpPr/>
          <p:nvPr/>
        </p:nvCxnSpPr>
        <p:spPr>
          <a:xfrm>
            <a:off x="3132138" y="3644900"/>
            <a:ext cx="287337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5622925" y="1916113"/>
            <a:ext cx="388938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5148263" y="620713"/>
            <a:ext cx="287337" cy="71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5364163" y="1412875"/>
            <a:ext cx="539750" cy="61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a livre 12"/>
          <p:cNvSpPr/>
          <p:nvPr/>
        </p:nvSpPr>
        <p:spPr>
          <a:xfrm rot="356636">
            <a:off x="4333875" y="207963"/>
            <a:ext cx="1755775" cy="581025"/>
          </a:xfrm>
          <a:custGeom>
            <a:avLst/>
            <a:gdLst>
              <a:gd name="connsiteX0" fmla="*/ 0 w 1755908"/>
              <a:gd name="connsiteY0" fmla="*/ 539646 h 581139"/>
              <a:gd name="connsiteX1" fmla="*/ 134912 w 1755908"/>
              <a:gd name="connsiteY1" fmla="*/ 554636 h 581139"/>
              <a:gd name="connsiteX2" fmla="*/ 194872 w 1755908"/>
              <a:gd name="connsiteY2" fmla="*/ 569626 h 581139"/>
              <a:gd name="connsiteX3" fmla="*/ 644577 w 1755908"/>
              <a:gd name="connsiteY3" fmla="*/ 554636 h 581139"/>
              <a:gd name="connsiteX4" fmla="*/ 749508 w 1755908"/>
              <a:gd name="connsiteY4" fmla="*/ 524656 h 581139"/>
              <a:gd name="connsiteX5" fmla="*/ 839449 w 1755908"/>
              <a:gd name="connsiteY5" fmla="*/ 494675 h 581139"/>
              <a:gd name="connsiteX6" fmla="*/ 974361 w 1755908"/>
              <a:gd name="connsiteY6" fmla="*/ 449705 h 581139"/>
              <a:gd name="connsiteX7" fmla="*/ 1109272 w 1755908"/>
              <a:gd name="connsiteY7" fmla="*/ 404734 h 581139"/>
              <a:gd name="connsiteX8" fmla="*/ 1154243 w 1755908"/>
              <a:gd name="connsiteY8" fmla="*/ 389744 h 581139"/>
              <a:gd name="connsiteX9" fmla="*/ 1199213 w 1755908"/>
              <a:gd name="connsiteY9" fmla="*/ 359764 h 581139"/>
              <a:gd name="connsiteX10" fmla="*/ 1259174 w 1755908"/>
              <a:gd name="connsiteY10" fmla="*/ 344774 h 581139"/>
              <a:gd name="connsiteX11" fmla="*/ 1304144 w 1755908"/>
              <a:gd name="connsiteY11" fmla="*/ 329783 h 581139"/>
              <a:gd name="connsiteX12" fmla="*/ 1379095 w 1755908"/>
              <a:gd name="connsiteY12" fmla="*/ 284813 h 581139"/>
              <a:gd name="connsiteX13" fmla="*/ 1469036 w 1755908"/>
              <a:gd name="connsiteY13" fmla="*/ 224852 h 581139"/>
              <a:gd name="connsiteX14" fmla="*/ 1603948 w 1755908"/>
              <a:gd name="connsiteY14" fmla="*/ 134911 h 581139"/>
              <a:gd name="connsiteX15" fmla="*/ 1648918 w 1755908"/>
              <a:gd name="connsiteY15" fmla="*/ 104931 h 581139"/>
              <a:gd name="connsiteX16" fmla="*/ 1693889 w 1755908"/>
              <a:gd name="connsiteY16" fmla="*/ 59960 h 581139"/>
              <a:gd name="connsiteX17" fmla="*/ 1753849 w 1755908"/>
              <a:gd name="connsiteY17" fmla="*/ 0 h 58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55908" h="581139">
                <a:moveTo>
                  <a:pt x="0" y="539646"/>
                </a:moveTo>
                <a:cubicBezTo>
                  <a:pt x="44971" y="544643"/>
                  <a:pt x="90191" y="547756"/>
                  <a:pt x="134912" y="554636"/>
                </a:cubicBezTo>
                <a:cubicBezTo>
                  <a:pt x="155274" y="557769"/>
                  <a:pt x="174270" y="569626"/>
                  <a:pt x="194872" y="569626"/>
                </a:cubicBezTo>
                <a:cubicBezTo>
                  <a:pt x="344857" y="569626"/>
                  <a:pt x="494675" y="559633"/>
                  <a:pt x="644577" y="554636"/>
                </a:cubicBezTo>
                <a:cubicBezTo>
                  <a:pt x="795750" y="504246"/>
                  <a:pt x="561233" y="581139"/>
                  <a:pt x="749508" y="524656"/>
                </a:cubicBezTo>
                <a:cubicBezTo>
                  <a:pt x="779777" y="515575"/>
                  <a:pt x="809469" y="504669"/>
                  <a:pt x="839449" y="494675"/>
                </a:cubicBezTo>
                <a:lnTo>
                  <a:pt x="974361" y="449705"/>
                </a:lnTo>
                <a:lnTo>
                  <a:pt x="1109272" y="404734"/>
                </a:lnTo>
                <a:lnTo>
                  <a:pt x="1154243" y="389744"/>
                </a:lnTo>
                <a:cubicBezTo>
                  <a:pt x="1169233" y="379751"/>
                  <a:pt x="1182654" y="366861"/>
                  <a:pt x="1199213" y="359764"/>
                </a:cubicBezTo>
                <a:cubicBezTo>
                  <a:pt x="1218149" y="351648"/>
                  <a:pt x="1239365" y="350434"/>
                  <a:pt x="1259174" y="344774"/>
                </a:cubicBezTo>
                <a:cubicBezTo>
                  <a:pt x="1274367" y="340433"/>
                  <a:pt x="1289154" y="334780"/>
                  <a:pt x="1304144" y="329783"/>
                </a:cubicBezTo>
                <a:cubicBezTo>
                  <a:pt x="1371408" y="262521"/>
                  <a:pt x="1291526" y="333463"/>
                  <a:pt x="1379095" y="284813"/>
                </a:cubicBezTo>
                <a:cubicBezTo>
                  <a:pt x="1410593" y="267314"/>
                  <a:pt x="1439056" y="244839"/>
                  <a:pt x="1469036" y="224852"/>
                </a:cubicBezTo>
                <a:lnTo>
                  <a:pt x="1603948" y="134911"/>
                </a:lnTo>
                <a:cubicBezTo>
                  <a:pt x="1618938" y="124918"/>
                  <a:pt x="1636179" y="117670"/>
                  <a:pt x="1648918" y="104931"/>
                </a:cubicBezTo>
                <a:cubicBezTo>
                  <a:pt x="1663908" y="89941"/>
                  <a:pt x="1677603" y="73532"/>
                  <a:pt x="1693889" y="59960"/>
                </a:cubicBezTo>
                <a:cubicBezTo>
                  <a:pt x="1755908" y="8278"/>
                  <a:pt x="1725994" y="55709"/>
                  <a:pt x="1753849" y="0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3222625" y="1268413"/>
            <a:ext cx="3387725" cy="330200"/>
          </a:xfrm>
          <a:custGeom>
            <a:avLst/>
            <a:gdLst>
              <a:gd name="connsiteX0" fmla="*/ 0 w 3387777"/>
              <a:gd name="connsiteY0" fmla="*/ 284813 h 329784"/>
              <a:gd name="connsiteX1" fmla="*/ 359764 w 3387777"/>
              <a:gd name="connsiteY1" fmla="*/ 299803 h 329784"/>
              <a:gd name="connsiteX2" fmla="*/ 404735 w 3387777"/>
              <a:gd name="connsiteY2" fmla="*/ 314794 h 329784"/>
              <a:gd name="connsiteX3" fmla="*/ 554636 w 3387777"/>
              <a:gd name="connsiteY3" fmla="*/ 329784 h 329784"/>
              <a:gd name="connsiteX4" fmla="*/ 1049312 w 3387777"/>
              <a:gd name="connsiteY4" fmla="*/ 314794 h 329784"/>
              <a:gd name="connsiteX5" fmla="*/ 1229194 w 3387777"/>
              <a:gd name="connsiteY5" fmla="*/ 284813 h 329784"/>
              <a:gd name="connsiteX6" fmla="*/ 1364105 w 3387777"/>
              <a:gd name="connsiteY6" fmla="*/ 269823 h 329784"/>
              <a:gd name="connsiteX7" fmla="*/ 1723869 w 3387777"/>
              <a:gd name="connsiteY7" fmla="*/ 239843 h 329784"/>
              <a:gd name="connsiteX8" fmla="*/ 1828800 w 3387777"/>
              <a:gd name="connsiteY8" fmla="*/ 224853 h 329784"/>
              <a:gd name="connsiteX9" fmla="*/ 2008682 w 3387777"/>
              <a:gd name="connsiteY9" fmla="*/ 209862 h 329784"/>
              <a:gd name="connsiteX10" fmla="*/ 2368446 w 3387777"/>
              <a:gd name="connsiteY10" fmla="*/ 194872 h 329784"/>
              <a:gd name="connsiteX11" fmla="*/ 2488367 w 3387777"/>
              <a:gd name="connsiteY11" fmla="*/ 179882 h 329784"/>
              <a:gd name="connsiteX12" fmla="*/ 2623279 w 3387777"/>
              <a:gd name="connsiteY12" fmla="*/ 164892 h 329784"/>
              <a:gd name="connsiteX13" fmla="*/ 2698230 w 3387777"/>
              <a:gd name="connsiteY13" fmla="*/ 149902 h 329784"/>
              <a:gd name="connsiteX14" fmla="*/ 2803161 w 3387777"/>
              <a:gd name="connsiteY14" fmla="*/ 134912 h 329784"/>
              <a:gd name="connsiteX15" fmla="*/ 2863122 w 3387777"/>
              <a:gd name="connsiteY15" fmla="*/ 119921 h 329784"/>
              <a:gd name="connsiteX16" fmla="*/ 3072984 w 3387777"/>
              <a:gd name="connsiteY16" fmla="*/ 89941 h 329784"/>
              <a:gd name="connsiteX17" fmla="*/ 3207895 w 3387777"/>
              <a:gd name="connsiteY17" fmla="*/ 44971 h 329784"/>
              <a:gd name="connsiteX18" fmla="*/ 3252866 w 3387777"/>
              <a:gd name="connsiteY18" fmla="*/ 29980 h 329784"/>
              <a:gd name="connsiteX19" fmla="*/ 3327817 w 3387777"/>
              <a:gd name="connsiteY19" fmla="*/ 14990 h 329784"/>
              <a:gd name="connsiteX20" fmla="*/ 3387777 w 3387777"/>
              <a:gd name="connsiteY20" fmla="*/ 0 h 32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7777" h="329784">
                <a:moveTo>
                  <a:pt x="0" y="284813"/>
                </a:moveTo>
                <a:cubicBezTo>
                  <a:pt x="119921" y="289810"/>
                  <a:pt x="240067" y="290936"/>
                  <a:pt x="359764" y="299803"/>
                </a:cubicBezTo>
                <a:cubicBezTo>
                  <a:pt x="375522" y="300970"/>
                  <a:pt x="389117" y="312391"/>
                  <a:pt x="404735" y="314794"/>
                </a:cubicBezTo>
                <a:cubicBezTo>
                  <a:pt x="454367" y="322430"/>
                  <a:pt x="504669" y="324787"/>
                  <a:pt x="554636" y="329784"/>
                </a:cubicBezTo>
                <a:lnTo>
                  <a:pt x="1049312" y="314794"/>
                </a:lnTo>
                <a:cubicBezTo>
                  <a:pt x="1265077" y="304269"/>
                  <a:pt x="1091590" y="305983"/>
                  <a:pt x="1229194" y="284813"/>
                </a:cubicBezTo>
                <a:cubicBezTo>
                  <a:pt x="1273915" y="277933"/>
                  <a:pt x="1319135" y="274820"/>
                  <a:pt x="1364105" y="269823"/>
                </a:cubicBezTo>
                <a:cubicBezTo>
                  <a:pt x="1530165" y="228309"/>
                  <a:pt x="1359648" y="266822"/>
                  <a:pt x="1723869" y="239843"/>
                </a:cubicBezTo>
                <a:cubicBezTo>
                  <a:pt x="1759105" y="237233"/>
                  <a:pt x="1793662" y="228552"/>
                  <a:pt x="1828800" y="224853"/>
                </a:cubicBezTo>
                <a:cubicBezTo>
                  <a:pt x="1888638" y="218554"/>
                  <a:pt x="1948606" y="213200"/>
                  <a:pt x="2008682" y="209862"/>
                </a:cubicBezTo>
                <a:cubicBezTo>
                  <a:pt x="2128523" y="203204"/>
                  <a:pt x="2248525" y="199869"/>
                  <a:pt x="2368446" y="194872"/>
                </a:cubicBezTo>
                <a:lnTo>
                  <a:pt x="2488367" y="179882"/>
                </a:lnTo>
                <a:cubicBezTo>
                  <a:pt x="2533304" y="174595"/>
                  <a:pt x="2578486" y="171291"/>
                  <a:pt x="2623279" y="164892"/>
                </a:cubicBezTo>
                <a:cubicBezTo>
                  <a:pt x="2648501" y="161289"/>
                  <a:pt x="2673098" y="154091"/>
                  <a:pt x="2698230" y="149902"/>
                </a:cubicBezTo>
                <a:cubicBezTo>
                  <a:pt x="2733081" y="144094"/>
                  <a:pt x="2768399" y="141233"/>
                  <a:pt x="2803161" y="134912"/>
                </a:cubicBezTo>
                <a:cubicBezTo>
                  <a:pt x="2823431" y="131226"/>
                  <a:pt x="2842759" y="123054"/>
                  <a:pt x="2863122" y="119921"/>
                </a:cubicBezTo>
                <a:cubicBezTo>
                  <a:pt x="2951326" y="106351"/>
                  <a:pt x="2994224" y="111421"/>
                  <a:pt x="3072984" y="89941"/>
                </a:cubicBezTo>
                <a:cubicBezTo>
                  <a:pt x="3072985" y="89941"/>
                  <a:pt x="3185409" y="52466"/>
                  <a:pt x="3207895" y="44971"/>
                </a:cubicBezTo>
                <a:cubicBezTo>
                  <a:pt x="3222885" y="39974"/>
                  <a:pt x="3237372" y="33079"/>
                  <a:pt x="3252866" y="29980"/>
                </a:cubicBezTo>
                <a:cubicBezTo>
                  <a:pt x="3277850" y="24983"/>
                  <a:pt x="3302945" y="20517"/>
                  <a:pt x="3327817" y="14990"/>
                </a:cubicBezTo>
                <a:cubicBezTo>
                  <a:pt x="3347928" y="10521"/>
                  <a:pt x="3387777" y="0"/>
                  <a:pt x="3387777" y="0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2847975" y="1804988"/>
            <a:ext cx="3567113" cy="1912937"/>
          </a:xfrm>
          <a:custGeom>
            <a:avLst/>
            <a:gdLst>
              <a:gd name="connsiteX0" fmla="*/ 0 w 3567659"/>
              <a:gd name="connsiteY0" fmla="*/ 1808301 h 1913232"/>
              <a:gd name="connsiteX1" fmla="*/ 134912 w 3567659"/>
              <a:gd name="connsiteY1" fmla="*/ 1823291 h 1913232"/>
              <a:gd name="connsiteX2" fmla="*/ 179882 w 3567659"/>
              <a:gd name="connsiteY2" fmla="*/ 1853271 h 1913232"/>
              <a:gd name="connsiteX3" fmla="*/ 284813 w 3567659"/>
              <a:gd name="connsiteY3" fmla="*/ 1868261 h 1913232"/>
              <a:gd name="connsiteX4" fmla="*/ 359764 w 3567659"/>
              <a:gd name="connsiteY4" fmla="*/ 1883251 h 1913232"/>
              <a:gd name="connsiteX5" fmla="*/ 614597 w 3567659"/>
              <a:gd name="connsiteY5" fmla="*/ 1913232 h 1913232"/>
              <a:gd name="connsiteX6" fmla="*/ 824459 w 3567659"/>
              <a:gd name="connsiteY6" fmla="*/ 1898241 h 1913232"/>
              <a:gd name="connsiteX7" fmla="*/ 914400 w 3567659"/>
              <a:gd name="connsiteY7" fmla="*/ 1868261 h 1913232"/>
              <a:gd name="connsiteX8" fmla="*/ 974361 w 3567659"/>
              <a:gd name="connsiteY8" fmla="*/ 1853271 h 1913232"/>
              <a:gd name="connsiteX9" fmla="*/ 1049312 w 3567659"/>
              <a:gd name="connsiteY9" fmla="*/ 1838281 h 1913232"/>
              <a:gd name="connsiteX10" fmla="*/ 1139253 w 3567659"/>
              <a:gd name="connsiteY10" fmla="*/ 1808301 h 1913232"/>
              <a:gd name="connsiteX11" fmla="*/ 1184223 w 3567659"/>
              <a:gd name="connsiteY11" fmla="*/ 1793310 h 1913232"/>
              <a:gd name="connsiteX12" fmla="*/ 1229194 w 3567659"/>
              <a:gd name="connsiteY12" fmla="*/ 1763330 h 1913232"/>
              <a:gd name="connsiteX13" fmla="*/ 1319135 w 3567659"/>
              <a:gd name="connsiteY13" fmla="*/ 1733350 h 1913232"/>
              <a:gd name="connsiteX14" fmla="*/ 1409076 w 3567659"/>
              <a:gd name="connsiteY14" fmla="*/ 1688379 h 1913232"/>
              <a:gd name="connsiteX15" fmla="*/ 1469036 w 3567659"/>
              <a:gd name="connsiteY15" fmla="*/ 1658399 h 1913232"/>
              <a:gd name="connsiteX16" fmla="*/ 1558977 w 3567659"/>
              <a:gd name="connsiteY16" fmla="*/ 1628419 h 1913232"/>
              <a:gd name="connsiteX17" fmla="*/ 1588958 w 3567659"/>
              <a:gd name="connsiteY17" fmla="*/ 1598438 h 1913232"/>
              <a:gd name="connsiteX18" fmla="*/ 1693889 w 3567659"/>
              <a:gd name="connsiteY18" fmla="*/ 1538478 h 1913232"/>
              <a:gd name="connsiteX19" fmla="*/ 1768839 w 3567659"/>
              <a:gd name="connsiteY19" fmla="*/ 1478517 h 1913232"/>
              <a:gd name="connsiteX20" fmla="*/ 1813810 w 3567659"/>
              <a:gd name="connsiteY20" fmla="*/ 1463527 h 1913232"/>
              <a:gd name="connsiteX21" fmla="*/ 1888761 w 3567659"/>
              <a:gd name="connsiteY21" fmla="*/ 1403566 h 1913232"/>
              <a:gd name="connsiteX22" fmla="*/ 1963712 w 3567659"/>
              <a:gd name="connsiteY22" fmla="*/ 1328615 h 1913232"/>
              <a:gd name="connsiteX23" fmla="*/ 2038662 w 3567659"/>
              <a:gd name="connsiteY23" fmla="*/ 1253664 h 1913232"/>
              <a:gd name="connsiteX24" fmla="*/ 2098623 w 3567659"/>
              <a:gd name="connsiteY24" fmla="*/ 1178714 h 1913232"/>
              <a:gd name="connsiteX25" fmla="*/ 2158584 w 3567659"/>
              <a:gd name="connsiteY25" fmla="*/ 1118753 h 1913232"/>
              <a:gd name="connsiteX26" fmla="*/ 2248525 w 3567659"/>
              <a:gd name="connsiteY26" fmla="*/ 998832 h 1913232"/>
              <a:gd name="connsiteX27" fmla="*/ 2308485 w 3567659"/>
              <a:gd name="connsiteY27" fmla="*/ 893901 h 1913232"/>
              <a:gd name="connsiteX28" fmla="*/ 2338466 w 3567659"/>
              <a:gd name="connsiteY28" fmla="*/ 848930 h 1913232"/>
              <a:gd name="connsiteX29" fmla="*/ 2353456 w 3567659"/>
              <a:gd name="connsiteY29" fmla="*/ 803960 h 1913232"/>
              <a:gd name="connsiteX30" fmla="*/ 2413417 w 3567659"/>
              <a:gd name="connsiteY30" fmla="*/ 743999 h 1913232"/>
              <a:gd name="connsiteX31" fmla="*/ 2458387 w 3567659"/>
              <a:gd name="connsiteY31" fmla="*/ 654058 h 1913232"/>
              <a:gd name="connsiteX32" fmla="*/ 2503358 w 3567659"/>
              <a:gd name="connsiteY32" fmla="*/ 579107 h 1913232"/>
              <a:gd name="connsiteX33" fmla="*/ 2548328 w 3567659"/>
              <a:gd name="connsiteY33" fmla="*/ 504156 h 1913232"/>
              <a:gd name="connsiteX34" fmla="*/ 2563318 w 3567659"/>
              <a:gd name="connsiteY34" fmla="*/ 459186 h 1913232"/>
              <a:gd name="connsiteX35" fmla="*/ 2638269 w 3567659"/>
              <a:gd name="connsiteY35" fmla="*/ 384235 h 1913232"/>
              <a:gd name="connsiteX36" fmla="*/ 2698230 w 3567659"/>
              <a:gd name="connsiteY36" fmla="*/ 309284 h 1913232"/>
              <a:gd name="connsiteX37" fmla="*/ 2728210 w 3567659"/>
              <a:gd name="connsiteY37" fmla="*/ 264314 h 1913232"/>
              <a:gd name="connsiteX38" fmla="*/ 2773180 w 3567659"/>
              <a:gd name="connsiteY38" fmla="*/ 249323 h 1913232"/>
              <a:gd name="connsiteX39" fmla="*/ 2848131 w 3567659"/>
              <a:gd name="connsiteY39" fmla="*/ 174373 h 1913232"/>
              <a:gd name="connsiteX40" fmla="*/ 2938072 w 3567659"/>
              <a:gd name="connsiteY40" fmla="*/ 144392 h 1913232"/>
              <a:gd name="connsiteX41" fmla="*/ 2983043 w 3567659"/>
              <a:gd name="connsiteY41" fmla="*/ 129402 h 1913232"/>
              <a:gd name="connsiteX42" fmla="*/ 3162925 w 3567659"/>
              <a:gd name="connsiteY42" fmla="*/ 114412 h 1913232"/>
              <a:gd name="connsiteX43" fmla="*/ 3297836 w 3567659"/>
              <a:gd name="connsiteY43" fmla="*/ 84432 h 1913232"/>
              <a:gd name="connsiteX44" fmla="*/ 3387777 w 3567659"/>
              <a:gd name="connsiteY44" fmla="*/ 54451 h 1913232"/>
              <a:gd name="connsiteX45" fmla="*/ 3432748 w 3567659"/>
              <a:gd name="connsiteY45" fmla="*/ 24471 h 1913232"/>
              <a:gd name="connsiteX46" fmla="*/ 3567659 w 3567659"/>
              <a:gd name="connsiteY46" fmla="*/ 9481 h 19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567659" h="1913232">
                <a:moveTo>
                  <a:pt x="0" y="1808301"/>
                </a:moveTo>
                <a:cubicBezTo>
                  <a:pt x="44971" y="1813298"/>
                  <a:pt x="91016" y="1812317"/>
                  <a:pt x="134912" y="1823291"/>
                </a:cubicBezTo>
                <a:cubicBezTo>
                  <a:pt x="152390" y="1827660"/>
                  <a:pt x="162626" y="1848094"/>
                  <a:pt x="179882" y="1853271"/>
                </a:cubicBezTo>
                <a:cubicBezTo>
                  <a:pt x="213724" y="1863424"/>
                  <a:pt x="249962" y="1862453"/>
                  <a:pt x="284813" y="1868261"/>
                </a:cubicBezTo>
                <a:cubicBezTo>
                  <a:pt x="309945" y="1872450"/>
                  <a:pt x="334582" y="1879377"/>
                  <a:pt x="359764" y="1883251"/>
                </a:cubicBezTo>
                <a:cubicBezTo>
                  <a:pt x="413313" y="1891489"/>
                  <a:pt x="564624" y="1907679"/>
                  <a:pt x="614597" y="1913232"/>
                </a:cubicBezTo>
                <a:cubicBezTo>
                  <a:pt x="684551" y="1908235"/>
                  <a:pt x="755103" y="1908645"/>
                  <a:pt x="824459" y="1898241"/>
                </a:cubicBezTo>
                <a:cubicBezTo>
                  <a:pt x="855711" y="1893553"/>
                  <a:pt x="883742" y="1875925"/>
                  <a:pt x="914400" y="1868261"/>
                </a:cubicBezTo>
                <a:cubicBezTo>
                  <a:pt x="934387" y="1863264"/>
                  <a:pt x="954249" y="1857740"/>
                  <a:pt x="974361" y="1853271"/>
                </a:cubicBezTo>
                <a:cubicBezTo>
                  <a:pt x="999233" y="1847744"/>
                  <a:pt x="1024731" y="1844985"/>
                  <a:pt x="1049312" y="1838281"/>
                </a:cubicBezTo>
                <a:cubicBezTo>
                  <a:pt x="1079801" y="1829966"/>
                  <a:pt x="1109273" y="1818295"/>
                  <a:pt x="1139253" y="1808301"/>
                </a:cubicBezTo>
                <a:cubicBezTo>
                  <a:pt x="1154243" y="1803304"/>
                  <a:pt x="1171076" y="1802075"/>
                  <a:pt x="1184223" y="1793310"/>
                </a:cubicBezTo>
                <a:cubicBezTo>
                  <a:pt x="1199213" y="1783317"/>
                  <a:pt x="1212731" y="1770647"/>
                  <a:pt x="1229194" y="1763330"/>
                </a:cubicBezTo>
                <a:cubicBezTo>
                  <a:pt x="1258072" y="1750495"/>
                  <a:pt x="1319135" y="1733350"/>
                  <a:pt x="1319135" y="1733350"/>
                </a:cubicBezTo>
                <a:cubicBezTo>
                  <a:pt x="1373790" y="1678693"/>
                  <a:pt x="1320670" y="1721531"/>
                  <a:pt x="1409076" y="1688379"/>
                </a:cubicBezTo>
                <a:cubicBezTo>
                  <a:pt x="1429999" y="1680533"/>
                  <a:pt x="1448288" y="1666698"/>
                  <a:pt x="1469036" y="1658399"/>
                </a:cubicBezTo>
                <a:cubicBezTo>
                  <a:pt x="1498378" y="1646662"/>
                  <a:pt x="1558977" y="1628419"/>
                  <a:pt x="1558977" y="1628419"/>
                </a:cubicBezTo>
                <a:cubicBezTo>
                  <a:pt x="1568971" y="1618425"/>
                  <a:pt x="1577922" y="1607267"/>
                  <a:pt x="1588958" y="1598438"/>
                </a:cubicBezTo>
                <a:cubicBezTo>
                  <a:pt x="1624271" y="1570187"/>
                  <a:pt x="1652854" y="1558995"/>
                  <a:pt x="1693889" y="1538478"/>
                </a:cubicBezTo>
                <a:cubicBezTo>
                  <a:pt x="1721774" y="1510592"/>
                  <a:pt x="1731019" y="1497427"/>
                  <a:pt x="1768839" y="1478517"/>
                </a:cubicBezTo>
                <a:cubicBezTo>
                  <a:pt x="1782972" y="1471451"/>
                  <a:pt x="1798820" y="1468524"/>
                  <a:pt x="1813810" y="1463527"/>
                </a:cubicBezTo>
                <a:cubicBezTo>
                  <a:pt x="1930680" y="1346653"/>
                  <a:pt x="1737506" y="1535913"/>
                  <a:pt x="1888761" y="1403566"/>
                </a:cubicBezTo>
                <a:cubicBezTo>
                  <a:pt x="1915351" y="1380300"/>
                  <a:pt x="1938728" y="1353599"/>
                  <a:pt x="1963712" y="1328615"/>
                </a:cubicBezTo>
                <a:lnTo>
                  <a:pt x="2038662" y="1253664"/>
                </a:lnTo>
                <a:cubicBezTo>
                  <a:pt x="2140729" y="1151597"/>
                  <a:pt x="1985152" y="1311096"/>
                  <a:pt x="2098623" y="1178714"/>
                </a:cubicBezTo>
                <a:cubicBezTo>
                  <a:pt x="2117018" y="1157253"/>
                  <a:pt x="2158584" y="1118753"/>
                  <a:pt x="2158584" y="1118753"/>
                </a:cubicBezTo>
                <a:cubicBezTo>
                  <a:pt x="2197586" y="1001743"/>
                  <a:pt x="2133691" y="1171087"/>
                  <a:pt x="2248525" y="998832"/>
                </a:cubicBezTo>
                <a:cubicBezTo>
                  <a:pt x="2321574" y="889256"/>
                  <a:pt x="2232402" y="1027045"/>
                  <a:pt x="2308485" y="893901"/>
                </a:cubicBezTo>
                <a:cubicBezTo>
                  <a:pt x="2317424" y="878259"/>
                  <a:pt x="2328472" y="863920"/>
                  <a:pt x="2338466" y="848930"/>
                </a:cubicBezTo>
                <a:cubicBezTo>
                  <a:pt x="2343463" y="833940"/>
                  <a:pt x="2344272" y="816818"/>
                  <a:pt x="2353456" y="803960"/>
                </a:cubicBezTo>
                <a:cubicBezTo>
                  <a:pt x="2369885" y="780959"/>
                  <a:pt x="2413417" y="743999"/>
                  <a:pt x="2413417" y="743999"/>
                </a:cubicBezTo>
                <a:cubicBezTo>
                  <a:pt x="2451095" y="630962"/>
                  <a:pt x="2400270" y="770294"/>
                  <a:pt x="2458387" y="654058"/>
                </a:cubicBezTo>
                <a:cubicBezTo>
                  <a:pt x="2497305" y="576221"/>
                  <a:pt x="2444799" y="637664"/>
                  <a:pt x="2503358" y="579107"/>
                </a:cubicBezTo>
                <a:cubicBezTo>
                  <a:pt x="2545822" y="451715"/>
                  <a:pt x="2486599" y="607039"/>
                  <a:pt x="2548328" y="504156"/>
                </a:cubicBezTo>
                <a:cubicBezTo>
                  <a:pt x="2556457" y="490607"/>
                  <a:pt x="2553837" y="471827"/>
                  <a:pt x="2563318" y="459186"/>
                </a:cubicBezTo>
                <a:cubicBezTo>
                  <a:pt x="2584517" y="430920"/>
                  <a:pt x="2618671" y="413633"/>
                  <a:pt x="2638269" y="384235"/>
                </a:cubicBezTo>
                <a:cubicBezTo>
                  <a:pt x="2730537" y="245829"/>
                  <a:pt x="2612796" y="416074"/>
                  <a:pt x="2698230" y="309284"/>
                </a:cubicBezTo>
                <a:cubicBezTo>
                  <a:pt x="2709484" y="295216"/>
                  <a:pt x="2714142" y="275568"/>
                  <a:pt x="2728210" y="264314"/>
                </a:cubicBezTo>
                <a:cubicBezTo>
                  <a:pt x="2740548" y="254443"/>
                  <a:pt x="2758190" y="254320"/>
                  <a:pt x="2773180" y="249323"/>
                </a:cubicBezTo>
                <a:cubicBezTo>
                  <a:pt x="2798164" y="224340"/>
                  <a:pt x="2814612" y="185546"/>
                  <a:pt x="2848131" y="174373"/>
                </a:cubicBezTo>
                <a:lnTo>
                  <a:pt x="2938072" y="144392"/>
                </a:lnTo>
                <a:cubicBezTo>
                  <a:pt x="2953062" y="139395"/>
                  <a:pt x="2967296" y="130714"/>
                  <a:pt x="2983043" y="129402"/>
                </a:cubicBezTo>
                <a:lnTo>
                  <a:pt x="3162925" y="114412"/>
                </a:lnTo>
                <a:cubicBezTo>
                  <a:pt x="3205716" y="105854"/>
                  <a:pt x="3255498" y="97134"/>
                  <a:pt x="3297836" y="84432"/>
                </a:cubicBezTo>
                <a:cubicBezTo>
                  <a:pt x="3328105" y="75351"/>
                  <a:pt x="3361482" y="71980"/>
                  <a:pt x="3387777" y="54451"/>
                </a:cubicBezTo>
                <a:cubicBezTo>
                  <a:pt x="3402767" y="44458"/>
                  <a:pt x="3416634" y="32528"/>
                  <a:pt x="3432748" y="24471"/>
                </a:cubicBezTo>
                <a:cubicBezTo>
                  <a:pt x="3481690" y="0"/>
                  <a:pt x="3508346" y="9481"/>
                  <a:pt x="3567659" y="9481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>
            <a:off x="2916238" y="4221163"/>
            <a:ext cx="3603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3902075" y="5678488"/>
            <a:ext cx="238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a livre 20"/>
          <p:cNvSpPr/>
          <p:nvPr/>
        </p:nvSpPr>
        <p:spPr>
          <a:xfrm rot="21391943">
            <a:off x="1903413" y="4179888"/>
            <a:ext cx="2552700" cy="1549400"/>
          </a:xfrm>
          <a:custGeom>
            <a:avLst/>
            <a:gdLst>
              <a:gd name="connsiteX0" fmla="*/ 0 w 2552485"/>
              <a:gd name="connsiteY0" fmla="*/ 434715 h 1573968"/>
              <a:gd name="connsiteX1" fmla="*/ 44971 w 2552485"/>
              <a:gd name="connsiteY1" fmla="*/ 419725 h 1573968"/>
              <a:gd name="connsiteX2" fmla="*/ 134912 w 2552485"/>
              <a:gd name="connsiteY2" fmla="*/ 359764 h 1573968"/>
              <a:gd name="connsiteX3" fmla="*/ 224853 w 2552485"/>
              <a:gd name="connsiteY3" fmla="*/ 329784 h 1573968"/>
              <a:gd name="connsiteX4" fmla="*/ 269823 w 2552485"/>
              <a:gd name="connsiteY4" fmla="*/ 299804 h 1573968"/>
              <a:gd name="connsiteX5" fmla="*/ 314794 w 2552485"/>
              <a:gd name="connsiteY5" fmla="*/ 284814 h 1573968"/>
              <a:gd name="connsiteX6" fmla="*/ 389745 w 2552485"/>
              <a:gd name="connsiteY6" fmla="*/ 239843 h 1573968"/>
              <a:gd name="connsiteX7" fmla="*/ 479686 w 2552485"/>
              <a:gd name="connsiteY7" fmla="*/ 194873 h 1573968"/>
              <a:gd name="connsiteX8" fmla="*/ 569627 w 2552485"/>
              <a:gd name="connsiteY8" fmla="*/ 149902 h 1573968"/>
              <a:gd name="connsiteX9" fmla="*/ 704538 w 2552485"/>
              <a:gd name="connsiteY9" fmla="*/ 74951 h 1573968"/>
              <a:gd name="connsiteX10" fmla="*/ 809469 w 2552485"/>
              <a:gd name="connsiteY10" fmla="*/ 29981 h 1573968"/>
              <a:gd name="connsiteX11" fmla="*/ 989351 w 2552485"/>
              <a:gd name="connsiteY11" fmla="*/ 0 h 1573968"/>
              <a:gd name="connsiteX12" fmla="*/ 1304145 w 2552485"/>
              <a:gd name="connsiteY12" fmla="*/ 14991 h 1573968"/>
              <a:gd name="connsiteX13" fmla="*/ 1409076 w 2552485"/>
              <a:gd name="connsiteY13" fmla="*/ 44971 h 1573968"/>
              <a:gd name="connsiteX14" fmla="*/ 1528997 w 2552485"/>
              <a:gd name="connsiteY14" fmla="*/ 149902 h 1573968"/>
              <a:gd name="connsiteX15" fmla="*/ 1588958 w 2552485"/>
              <a:gd name="connsiteY15" fmla="*/ 239843 h 1573968"/>
              <a:gd name="connsiteX16" fmla="*/ 1603948 w 2552485"/>
              <a:gd name="connsiteY16" fmla="*/ 284814 h 1573968"/>
              <a:gd name="connsiteX17" fmla="*/ 1633928 w 2552485"/>
              <a:gd name="connsiteY17" fmla="*/ 389745 h 1573968"/>
              <a:gd name="connsiteX18" fmla="*/ 1648918 w 2552485"/>
              <a:gd name="connsiteY18" fmla="*/ 509666 h 1573968"/>
              <a:gd name="connsiteX19" fmla="*/ 1678899 w 2552485"/>
              <a:gd name="connsiteY19" fmla="*/ 719528 h 1573968"/>
              <a:gd name="connsiteX20" fmla="*/ 1708879 w 2552485"/>
              <a:gd name="connsiteY20" fmla="*/ 884420 h 1573968"/>
              <a:gd name="connsiteX21" fmla="*/ 1723869 w 2552485"/>
              <a:gd name="connsiteY21" fmla="*/ 959371 h 1573968"/>
              <a:gd name="connsiteX22" fmla="*/ 1753850 w 2552485"/>
              <a:gd name="connsiteY22" fmla="*/ 1049312 h 1573968"/>
              <a:gd name="connsiteX23" fmla="*/ 1768840 w 2552485"/>
              <a:gd name="connsiteY23" fmla="*/ 1094282 h 1573968"/>
              <a:gd name="connsiteX24" fmla="*/ 1783830 w 2552485"/>
              <a:gd name="connsiteY24" fmla="*/ 1139253 h 1573968"/>
              <a:gd name="connsiteX25" fmla="*/ 1813810 w 2552485"/>
              <a:gd name="connsiteY25" fmla="*/ 1259174 h 1573968"/>
              <a:gd name="connsiteX26" fmla="*/ 1828800 w 2552485"/>
              <a:gd name="connsiteY26" fmla="*/ 1334125 h 1573968"/>
              <a:gd name="connsiteX27" fmla="*/ 1858781 w 2552485"/>
              <a:gd name="connsiteY27" fmla="*/ 1424066 h 1573968"/>
              <a:gd name="connsiteX28" fmla="*/ 1888761 w 2552485"/>
              <a:gd name="connsiteY28" fmla="*/ 1469036 h 1573968"/>
              <a:gd name="connsiteX29" fmla="*/ 1993692 w 2552485"/>
              <a:gd name="connsiteY29" fmla="*/ 1558977 h 1573968"/>
              <a:gd name="connsiteX30" fmla="*/ 2038663 w 2552485"/>
              <a:gd name="connsiteY30" fmla="*/ 1573968 h 1573968"/>
              <a:gd name="connsiteX31" fmla="*/ 2383436 w 2552485"/>
              <a:gd name="connsiteY31" fmla="*/ 1558977 h 1573968"/>
              <a:gd name="connsiteX32" fmla="*/ 2473377 w 2552485"/>
              <a:gd name="connsiteY32" fmla="*/ 1528997 h 1573968"/>
              <a:gd name="connsiteX33" fmla="*/ 2503358 w 2552485"/>
              <a:gd name="connsiteY33" fmla="*/ 1499017 h 1573968"/>
              <a:gd name="connsiteX34" fmla="*/ 2548328 w 2552485"/>
              <a:gd name="connsiteY34" fmla="*/ 1454046 h 157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52485" h="1573968">
                <a:moveTo>
                  <a:pt x="0" y="434715"/>
                </a:moveTo>
                <a:cubicBezTo>
                  <a:pt x="14990" y="429718"/>
                  <a:pt x="31158" y="427399"/>
                  <a:pt x="44971" y="419725"/>
                </a:cubicBezTo>
                <a:cubicBezTo>
                  <a:pt x="76469" y="402226"/>
                  <a:pt x="100729" y="371158"/>
                  <a:pt x="134912" y="359764"/>
                </a:cubicBezTo>
                <a:lnTo>
                  <a:pt x="224853" y="329784"/>
                </a:lnTo>
                <a:cubicBezTo>
                  <a:pt x="239843" y="319791"/>
                  <a:pt x="253709" y="307861"/>
                  <a:pt x="269823" y="299804"/>
                </a:cubicBezTo>
                <a:cubicBezTo>
                  <a:pt x="283956" y="292738"/>
                  <a:pt x="301245" y="292944"/>
                  <a:pt x="314794" y="284814"/>
                </a:cubicBezTo>
                <a:cubicBezTo>
                  <a:pt x="417678" y="223083"/>
                  <a:pt x="262349" y="282307"/>
                  <a:pt x="389745" y="239843"/>
                </a:cubicBezTo>
                <a:cubicBezTo>
                  <a:pt x="518631" y="153919"/>
                  <a:pt x="355555" y="256939"/>
                  <a:pt x="479686" y="194873"/>
                </a:cubicBezTo>
                <a:cubicBezTo>
                  <a:pt x="595922" y="136754"/>
                  <a:pt x="456591" y="187580"/>
                  <a:pt x="569627" y="149902"/>
                </a:cubicBezTo>
                <a:cubicBezTo>
                  <a:pt x="744909" y="33047"/>
                  <a:pt x="593726" y="122441"/>
                  <a:pt x="704538" y="74951"/>
                </a:cubicBezTo>
                <a:cubicBezTo>
                  <a:pt x="764596" y="49212"/>
                  <a:pt x="753224" y="44042"/>
                  <a:pt x="809469" y="29981"/>
                </a:cubicBezTo>
                <a:cubicBezTo>
                  <a:pt x="867915" y="15370"/>
                  <a:pt x="930131" y="8461"/>
                  <a:pt x="989351" y="0"/>
                </a:cubicBezTo>
                <a:cubicBezTo>
                  <a:pt x="1094282" y="4997"/>
                  <a:pt x="1199429" y="6614"/>
                  <a:pt x="1304145" y="14991"/>
                </a:cubicBezTo>
                <a:cubicBezTo>
                  <a:pt x="1328910" y="16972"/>
                  <a:pt x="1383312" y="36383"/>
                  <a:pt x="1409076" y="44971"/>
                </a:cubicBezTo>
                <a:cubicBezTo>
                  <a:pt x="1496766" y="132661"/>
                  <a:pt x="1454629" y="100323"/>
                  <a:pt x="1528997" y="149902"/>
                </a:cubicBezTo>
                <a:cubicBezTo>
                  <a:pt x="1548984" y="179882"/>
                  <a:pt x="1577564" y="205660"/>
                  <a:pt x="1588958" y="239843"/>
                </a:cubicBezTo>
                <a:cubicBezTo>
                  <a:pt x="1593955" y="254833"/>
                  <a:pt x="1599607" y="269621"/>
                  <a:pt x="1603948" y="284814"/>
                </a:cubicBezTo>
                <a:cubicBezTo>
                  <a:pt x="1641593" y="416572"/>
                  <a:pt x="1597987" y="281919"/>
                  <a:pt x="1633928" y="389745"/>
                </a:cubicBezTo>
                <a:cubicBezTo>
                  <a:pt x="1638925" y="429719"/>
                  <a:pt x="1644701" y="469603"/>
                  <a:pt x="1648918" y="509666"/>
                </a:cubicBezTo>
                <a:cubicBezTo>
                  <a:pt x="1669128" y="701660"/>
                  <a:pt x="1645371" y="618945"/>
                  <a:pt x="1678899" y="719528"/>
                </a:cubicBezTo>
                <a:cubicBezTo>
                  <a:pt x="1704883" y="901419"/>
                  <a:pt x="1680608" y="757199"/>
                  <a:pt x="1708879" y="884420"/>
                </a:cubicBezTo>
                <a:cubicBezTo>
                  <a:pt x="1714406" y="909292"/>
                  <a:pt x="1717165" y="934790"/>
                  <a:pt x="1723869" y="959371"/>
                </a:cubicBezTo>
                <a:cubicBezTo>
                  <a:pt x="1732184" y="989860"/>
                  <a:pt x="1743856" y="1019332"/>
                  <a:pt x="1753850" y="1049312"/>
                </a:cubicBezTo>
                <a:lnTo>
                  <a:pt x="1768840" y="1094282"/>
                </a:lnTo>
                <a:cubicBezTo>
                  <a:pt x="1773837" y="1109272"/>
                  <a:pt x="1779998" y="1123924"/>
                  <a:pt x="1783830" y="1139253"/>
                </a:cubicBezTo>
                <a:cubicBezTo>
                  <a:pt x="1793823" y="1179227"/>
                  <a:pt x="1805729" y="1218770"/>
                  <a:pt x="1813810" y="1259174"/>
                </a:cubicBezTo>
                <a:cubicBezTo>
                  <a:pt x="1818807" y="1284158"/>
                  <a:pt x="1822096" y="1309544"/>
                  <a:pt x="1828800" y="1334125"/>
                </a:cubicBezTo>
                <a:cubicBezTo>
                  <a:pt x="1837115" y="1364614"/>
                  <a:pt x="1841251" y="1397771"/>
                  <a:pt x="1858781" y="1424066"/>
                </a:cubicBezTo>
                <a:cubicBezTo>
                  <a:pt x="1868774" y="1439056"/>
                  <a:pt x="1877037" y="1455357"/>
                  <a:pt x="1888761" y="1469036"/>
                </a:cubicBezTo>
                <a:cubicBezTo>
                  <a:pt x="1916423" y="1501308"/>
                  <a:pt x="1953909" y="1539085"/>
                  <a:pt x="1993692" y="1558977"/>
                </a:cubicBezTo>
                <a:cubicBezTo>
                  <a:pt x="2007825" y="1566044"/>
                  <a:pt x="2023673" y="1568971"/>
                  <a:pt x="2038663" y="1573968"/>
                </a:cubicBezTo>
                <a:cubicBezTo>
                  <a:pt x="2153587" y="1568971"/>
                  <a:pt x="2269014" y="1570814"/>
                  <a:pt x="2383436" y="1558977"/>
                </a:cubicBezTo>
                <a:cubicBezTo>
                  <a:pt x="2414870" y="1555725"/>
                  <a:pt x="2473377" y="1528997"/>
                  <a:pt x="2473377" y="1528997"/>
                </a:cubicBezTo>
                <a:cubicBezTo>
                  <a:pt x="2483371" y="1519004"/>
                  <a:pt x="2492322" y="1507846"/>
                  <a:pt x="2503358" y="1499017"/>
                </a:cubicBezTo>
                <a:cubicBezTo>
                  <a:pt x="2552485" y="1459715"/>
                  <a:pt x="2548328" y="1488868"/>
                  <a:pt x="2548328" y="1454046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Forma livre 21"/>
          <p:cNvSpPr/>
          <p:nvPr/>
        </p:nvSpPr>
        <p:spPr>
          <a:xfrm>
            <a:off x="1738313" y="5013325"/>
            <a:ext cx="1365250" cy="1497013"/>
          </a:xfrm>
          <a:custGeom>
            <a:avLst/>
            <a:gdLst>
              <a:gd name="connsiteX0" fmla="*/ 0 w 1364105"/>
              <a:gd name="connsiteY0" fmla="*/ 328562 h 1497795"/>
              <a:gd name="connsiteX1" fmla="*/ 164892 w 1364105"/>
              <a:gd name="connsiteY1" fmla="*/ 298582 h 1497795"/>
              <a:gd name="connsiteX2" fmla="*/ 254833 w 1364105"/>
              <a:gd name="connsiteY2" fmla="*/ 268601 h 1497795"/>
              <a:gd name="connsiteX3" fmla="*/ 299803 w 1364105"/>
              <a:gd name="connsiteY3" fmla="*/ 253611 h 1497795"/>
              <a:gd name="connsiteX4" fmla="*/ 389744 w 1364105"/>
              <a:gd name="connsiteY4" fmla="*/ 208641 h 1497795"/>
              <a:gd name="connsiteX5" fmla="*/ 554636 w 1364105"/>
              <a:gd name="connsiteY5" fmla="*/ 73729 h 1497795"/>
              <a:gd name="connsiteX6" fmla="*/ 614597 w 1364105"/>
              <a:gd name="connsiteY6" fmla="*/ 43749 h 1497795"/>
              <a:gd name="connsiteX7" fmla="*/ 704538 w 1364105"/>
              <a:gd name="connsiteY7" fmla="*/ 13768 h 1497795"/>
              <a:gd name="connsiteX8" fmla="*/ 914400 w 1364105"/>
              <a:gd name="connsiteY8" fmla="*/ 58739 h 1497795"/>
              <a:gd name="connsiteX9" fmla="*/ 959371 w 1364105"/>
              <a:gd name="connsiteY9" fmla="*/ 103709 h 1497795"/>
              <a:gd name="connsiteX10" fmla="*/ 989351 w 1364105"/>
              <a:gd name="connsiteY10" fmla="*/ 493454 h 1497795"/>
              <a:gd name="connsiteX11" fmla="*/ 1019331 w 1364105"/>
              <a:gd name="connsiteY11" fmla="*/ 628365 h 1497795"/>
              <a:gd name="connsiteX12" fmla="*/ 1079292 w 1364105"/>
              <a:gd name="connsiteY12" fmla="*/ 718306 h 1497795"/>
              <a:gd name="connsiteX13" fmla="*/ 1139252 w 1364105"/>
              <a:gd name="connsiteY13" fmla="*/ 808247 h 1497795"/>
              <a:gd name="connsiteX14" fmla="*/ 1169233 w 1364105"/>
              <a:gd name="connsiteY14" fmla="*/ 853218 h 1497795"/>
              <a:gd name="connsiteX15" fmla="*/ 1244184 w 1364105"/>
              <a:gd name="connsiteY15" fmla="*/ 928168 h 1497795"/>
              <a:gd name="connsiteX16" fmla="*/ 1259174 w 1364105"/>
              <a:gd name="connsiteY16" fmla="*/ 973139 h 1497795"/>
              <a:gd name="connsiteX17" fmla="*/ 1289154 w 1364105"/>
              <a:gd name="connsiteY17" fmla="*/ 1018109 h 1497795"/>
              <a:gd name="connsiteX18" fmla="*/ 1319134 w 1364105"/>
              <a:gd name="connsiteY18" fmla="*/ 1108050 h 1497795"/>
              <a:gd name="connsiteX19" fmla="*/ 1334125 w 1364105"/>
              <a:gd name="connsiteY19" fmla="*/ 1153021 h 1497795"/>
              <a:gd name="connsiteX20" fmla="*/ 1364105 w 1364105"/>
              <a:gd name="connsiteY20" fmla="*/ 1497795 h 149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64105" h="1497795">
                <a:moveTo>
                  <a:pt x="0" y="328562"/>
                </a:moveTo>
                <a:cubicBezTo>
                  <a:pt x="29380" y="323665"/>
                  <a:pt x="131971" y="307560"/>
                  <a:pt x="164892" y="298582"/>
                </a:cubicBezTo>
                <a:cubicBezTo>
                  <a:pt x="195381" y="290267"/>
                  <a:pt x="224853" y="278595"/>
                  <a:pt x="254833" y="268601"/>
                </a:cubicBezTo>
                <a:lnTo>
                  <a:pt x="299803" y="253611"/>
                </a:lnTo>
                <a:cubicBezTo>
                  <a:pt x="407532" y="145885"/>
                  <a:pt x="223974" y="319155"/>
                  <a:pt x="389744" y="208641"/>
                </a:cubicBezTo>
                <a:cubicBezTo>
                  <a:pt x="573995" y="85806"/>
                  <a:pt x="349815" y="176138"/>
                  <a:pt x="554636" y="73729"/>
                </a:cubicBezTo>
                <a:cubicBezTo>
                  <a:pt x="574623" y="63736"/>
                  <a:pt x="593849" y="52048"/>
                  <a:pt x="614597" y="43749"/>
                </a:cubicBezTo>
                <a:cubicBezTo>
                  <a:pt x="643939" y="32012"/>
                  <a:pt x="704538" y="13768"/>
                  <a:pt x="704538" y="13768"/>
                </a:cubicBezTo>
                <a:cubicBezTo>
                  <a:pt x="824866" y="24708"/>
                  <a:pt x="843912" y="0"/>
                  <a:pt x="914400" y="58739"/>
                </a:cubicBezTo>
                <a:cubicBezTo>
                  <a:pt x="930686" y="72310"/>
                  <a:pt x="944381" y="88719"/>
                  <a:pt x="959371" y="103709"/>
                </a:cubicBezTo>
                <a:cubicBezTo>
                  <a:pt x="1012329" y="262585"/>
                  <a:pt x="962088" y="98132"/>
                  <a:pt x="989351" y="493454"/>
                </a:cubicBezTo>
                <a:cubicBezTo>
                  <a:pt x="990696" y="512957"/>
                  <a:pt x="1003174" y="599282"/>
                  <a:pt x="1019331" y="628365"/>
                </a:cubicBezTo>
                <a:cubicBezTo>
                  <a:pt x="1036830" y="659863"/>
                  <a:pt x="1079292" y="718306"/>
                  <a:pt x="1079292" y="718306"/>
                </a:cubicBezTo>
                <a:cubicBezTo>
                  <a:pt x="1105635" y="797337"/>
                  <a:pt x="1076871" y="733390"/>
                  <a:pt x="1139252" y="808247"/>
                </a:cubicBezTo>
                <a:cubicBezTo>
                  <a:pt x="1150786" y="822087"/>
                  <a:pt x="1157369" y="839659"/>
                  <a:pt x="1169233" y="853218"/>
                </a:cubicBezTo>
                <a:cubicBezTo>
                  <a:pt x="1192499" y="879808"/>
                  <a:pt x="1244184" y="928168"/>
                  <a:pt x="1244184" y="928168"/>
                </a:cubicBezTo>
                <a:cubicBezTo>
                  <a:pt x="1249181" y="943158"/>
                  <a:pt x="1252108" y="959006"/>
                  <a:pt x="1259174" y="973139"/>
                </a:cubicBezTo>
                <a:cubicBezTo>
                  <a:pt x="1267231" y="989253"/>
                  <a:pt x="1281837" y="1001646"/>
                  <a:pt x="1289154" y="1018109"/>
                </a:cubicBezTo>
                <a:cubicBezTo>
                  <a:pt x="1301989" y="1046987"/>
                  <a:pt x="1309141" y="1078070"/>
                  <a:pt x="1319134" y="1108050"/>
                </a:cubicBezTo>
                <a:lnTo>
                  <a:pt x="1334125" y="1153021"/>
                </a:lnTo>
                <a:cubicBezTo>
                  <a:pt x="1348448" y="1267605"/>
                  <a:pt x="1364105" y="1381860"/>
                  <a:pt x="1364105" y="1497795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50" name="Conector reto 49"/>
          <p:cNvCxnSpPr/>
          <p:nvPr/>
        </p:nvCxnSpPr>
        <p:spPr>
          <a:xfrm>
            <a:off x="2928938" y="4954588"/>
            <a:ext cx="250825" cy="20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2767013" y="5611813"/>
            <a:ext cx="80962" cy="133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3924300" y="6173788"/>
            <a:ext cx="173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a livre 36"/>
          <p:cNvSpPr/>
          <p:nvPr/>
        </p:nvSpPr>
        <p:spPr>
          <a:xfrm>
            <a:off x="2873375" y="1196975"/>
            <a:ext cx="3740150" cy="2582863"/>
          </a:xfrm>
          <a:custGeom>
            <a:avLst/>
            <a:gdLst>
              <a:gd name="connsiteX0" fmla="*/ 676893 w 3547312"/>
              <a:gd name="connsiteY0" fmla="*/ 154380 h 2414068"/>
              <a:gd name="connsiteX1" fmla="*/ 676893 w 3547312"/>
              <a:gd name="connsiteY1" fmla="*/ 154380 h 2414068"/>
              <a:gd name="connsiteX2" fmla="*/ 771896 w 3547312"/>
              <a:gd name="connsiteY2" fmla="*/ 201881 h 2414068"/>
              <a:gd name="connsiteX3" fmla="*/ 807522 w 3547312"/>
              <a:gd name="connsiteY3" fmla="*/ 190006 h 2414068"/>
              <a:gd name="connsiteX4" fmla="*/ 1615044 w 3547312"/>
              <a:gd name="connsiteY4" fmla="*/ 178130 h 2414068"/>
              <a:gd name="connsiteX5" fmla="*/ 1733797 w 3547312"/>
              <a:gd name="connsiteY5" fmla="*/ 154380 h 2414068"/>
              <a:gd name="connsiteX6" fmla="*/ 1816924 w 3547312"/>
              <a:gd name="connsiteY6" fmla="*/ 130629 h 2414068"/>
              <a:gd name="connsiteX7" fmla="*/ 2090057 w 3547312"/>
              <a:gd name="connsiteY7" fmla="*/ 142504 h 2414068"/>
              <a:gd name="connsiteX8" fmla="*/ 2125683 w 3547312"/>
              <a:gd name="connsiteY8" fmla="*/ 154380 h 2414068"/>
              <a:gd name="connsiteX9" fmla="*/ 2315688 w 3547312"/>
              <a:gd name="connsiteY9" fmla="*/ 166255 h 2414068"/>
              <a:gd name="connsiteX10" fmla="*/ 2363189 w 3547312"/>
              <a:gd name="connsiteY10" fmla="*/ 178130 h 2414068"/>
              <a:gd name="connsiteX11" fmla="*/ 2707574 w 3547312"/>
              <a:gd name="connsiteY11" fmla="*/ 166255 h 2414068"/>
              <a:gd name="connsiteX12" fmla="*/ 2838202 w 3547312"/>
              <a:gd name="connsiteY12" fmla="*/ 130629 h 2414068"/>
              <a:gd name="connsiteX13" fmla="*/ 2873828 w 3547312"/>
              <a:gd name="connsiteY13" fmla="*/ 106878 h 2414068"/>
              <a:gd name="connsiteX14" fmla="*/ 3004457 w 3547312"/>
              <a:gd name="connsiteY14" fmla="*/ 71252 h 2414068"/>
              <a:gd name="connsiteX15" fmla="*/ 3040083 w 3547312"/>
              <a:gd name="connsiteY15" fmla="*/ 59377 h 2414068"/>
              <a:gd name="connsiteX16" fmla="*/ 3301340 w 3547312"/>
              <a:gd name="connsiteY16" fmla="*/ 47502 h 2414068"/>
              <a:gd name="connsiteX17" fmla="*/ 3372592 w 3547312"/>
              <a:gd name="connsiteY17" fmla="*/ 23751 h 2414068"/>
              <a:gd name="connsiteX18" fmla="*/ 3455719 w 3547312"/>
              <a:gd name="connsiteY18" fmla="*/ 0 h 2414068"/>
              <a:gd name="connsiteX19" fmla="*/ 3538846 w 3547312"/>
              <a:gd name="connsiteY19" fmla="*/ 261257 h 2414068"/>
              <a:gd name="connsiteX20" fmla="*/ 3526971 w 3547312"/>
              <a:gd name="connsiteY20" fmla="*/ 451263 h 2414068"/>
              <a:gd name="connsiteX21" fmla="*/ 3515096 w 3547312"/>
              <a:gd name="connsiteY21" fmla="*/ 486889 h 2414068"/>
              <a:gd name="connsiteX22" fmla="*/ 3396342 w 3547312"/>
              <a:gd name="connsiteY22" fmla="*/ 510639 h 2414068"/>
              <a:gd name="connsiteX23" fmla="*/ 3325091 w 3547312"/>
              <a:gd name="connsiteY23" fmla="*/ 534390 h 2414068"/>
              <a:gd name="connsiteX24" fmla="*/ 3182587 w 3547312"/>
              <a:gd name="connsiteY24" fmla="*/ 558141 h 2414068"/>
              <a:gd name="connsiteX25" fmla="*/ 3111335 w 3547312"/>
              <a:gd name="connsiteY25" fmla="*/ 605642 h 2414068"/>
              <a:gd name="connsiteX26" fmla="*/ 2945080 w 3547312"/>
              <a:gd name="connsiteY26" fmla="*/ 629393 h 2414068"/>
              <a:gd name="connsiteX27" fmla="*/ 2873828 w 3547312"/>
              <a:gd name="connsiteY27" fmla="*/ 653143 h 2414068"/>
              <a:gd name="connsiteX28" fmla="*/ 2838202 w 3547312"/>
              <a:gd name="connsiteY28" fmla="*/ 665019 h 2414068"/>
              <a:gd name="connsiteX29" fmla="*/ 2766950 w 3547312"/>
              <a:gd name="connsiteY29" fmla="*/ 700644 h 2414068"/>
              <a:gd name="connsiteX30" fmla="*/ 2683823 w 3547312"/>
              <a:gd name="connsiteY30" fmla="*/ 795647 h 2414068"/>
              <a:gd name="connsiteX31" fmla="*/ 2636322 w 3547312"/>
              <a:gd name="connsiteY31" fmla="*/ 866899 h 2414068"/>
              <a:gd name="connsiteX32" fmla="*/ 2624446 w 3547312"/>
              <a:gd name="connsiteY32" fmla="*/ 902525 h 2414068"/>
              <a:gd name="connsiteX33" fmla="*/ 2600696 w 3547312"/>
              <a:gd name="connsiteY33" fmla="*/ 938151 h 2414068"/>
              <a:gd name="connsiteX34" fmla="*/ 2576945 w 3547312"/>
              <a:gd name="connsiteY34" fmla="*/ 1009403 h 2414068"/>
              <a:gd name="connsiteX35" fmla="*/ 2529444 w 3547312"/>
              <a:gd name="connsiteY35" fmla="*/ 1080655 h 2414068"/>
              <a:gd name="connsiteX36" fmla="*/ 2517568 w 3547312"/>
              <a:gd name="connsiteY36" fmla="*/ 1116281 h 2414068"/>
              <a:gd name="connsiteX37" fmla="*/ 2493818 w 3547312"/>
              <a:gd name="connsiteY37" fmla="*/ 1151907 h 2414068"/>
              <a:gd name="connsiteX38" fmla="*/ 2481942 w 3547312"/>
              <a:gd name="connsiteY38" fmla="*/ 1187533 h 2414068"/>
              <a:gd name="connsiteX39" fmla="*/ 2398815 w 3547312"/>
              <a:gd name="connsiteY39" fmla="*/ 1282535 h 2414068"/>
              <a:gd name="connsiteX40" fmla="*/ 2351314 w 3547312"/>
              <a:gd name="connsiteY40" fmla="*/ 1353787 h 2414068"/>
              <a:gd name="connsiteX41" fmla="*/ 2327563 w 3547312"/>
              <a:gd name="connsiteY41" fmla="*/ 1389413 h 2414068"/>
              <a:gd name="connsiteX42" fmla="*/ 2303813 w 3547312"/>
              <a:gd name="connsiteY42" fmla="*/ 1460665 h 2414068"/>
              <a:gd name="connsiteX43" fmla="*/ 2291937 w 3547312"/>
              <a:gd name="connsiteY43" fmla="*/ 1496291 h 2414068"/>
              <a:gd name="connsiteX44" fmla="*/ 2244436 w 3547312"/>
              <a:gd name="connsiteY44" fmla="*/ 1567543 h 2414068"/>
              <a:gd name="connsiteX45" fmla="*/ 2220685 w 3547312"/>
              <a:gd name="connsiteY45" fmla="*/ 1603169 h 2414068"/>
              <a:gd name="connsiteX46" fmla="*/ 2196935 w 3547312"/>
              <a:gd name="connsiteY46" fmla="*/ 1638795 h 2414068"/>
              <a:gd name="connsiteX47" fmla="*/ 2161309 w 3547312"/>
              <a:gd name="connsiteY47" fmla="*/ 1662546 h 2414068"/>
              <a:gd name="connsiteX48" fmla="*/ 2137558 w 3547312"/>
              <a:gd name="connsiteY48" fmla="*/ 1698172 h 2414068"/>
              <a:gd name="connsiteX49" fmla="*/ 2066306 w 3547312"/>
              <a:gd name="connsiteY49" fmla="*/ 1769424 h 2414068"/>
              <a:gd name="connsiteX50" fmla="*/ 2054431 w 3547312"/>
              <a:gd name="connsiteY50" fmla="*/ 1805050 h 2414068"/>
              <a:gd name="connsiteX51" fmla="*/ 1983179 w 3547312"/>
              <a:gd name="connsiteY51" fmla="*/ 1852551 h 2414068"/>
              <a:gd name="connsiteX52" fmla="*/ 1923802 w 3547312"/>
              <a:gd name="connsiteY52" fmla="*/ 1900052 h 2414068"/>
              <a:gd name="connsiteX53" fmla="*/ 1852550 w 3547312"/>
              <a:gd name="connsiteY53" fmla="*/ 1947554 h 2414068"/>
              <a:gd name="connsiteX54" fmla="*/ 1816924 w 3547312"/>
              <a:gd name="connsiteY54" fmla="*/ 1971304 h 2414068"/>
              <a:gd name="connsiteX55" fmla="*/ 1781298 w 3547312"/>
              <a:gd name="connsiteY55" fmla="*/ 1983180 h 2414068"/>
              <a:gd name="connsiteX56" fmla="*/ 1710046 w 3547312"/>
              <a:gd name="connsiteY56" fmla="*/ 2030681 h 2414068"/>
              <a:gd name="connsiteX57" fmla="*/ 1638794 w 3547312"/>
              <a:gd name="connsiteY57" fmla="*/ 2078182 h 2414068"/>
              <a:gd name="connsiteX58" fmla="*/ 1555667 w 3547312"/>
              <a:gd name="connsiteY58" fmla="*/ 2113808 h 2414068"/>
              <a:gd name="connsiteX59" fmla="*/ 1531916 w 3547312"/>
              <a:gd name="connsiteY59" fmla="*/ 2149434 h 2414068"/>
              <a:gd name="connsiteX60" fmla="*/ 1425039 w 3547312"/>
              <a:gd name="connsiteY60" fmla="*/ 2208811 h 2414068"/>
              <a:gd name="connsiteX61" fmla="*/ 1318161 w 3547312"/>
              <a:gd name="connsiteY61" fmla="*/ 2256312 h 2414068"/>
              <a:gd name="connsiteX62" fmla="*/ 1282535 w 3547312"/>
              <a:gd name="connsiteY62" fmla="*/ 2268187 h 2414068"/>
              <a:gd name="connsiteX63" fmla="*/ 1246909 w 3547312"/>
              <a:gd name="connsiteY63" fmla="*/ 2280063 h 2414068"/>
              <a:gd name="connsiteX64" fmla="*/ 1128155 w 3547312"/>
              <a:gd name="connsiteY64" fmla="*/ 2315689 h 2414068"/>
              <a:gd name="connsiteX65" fmla="*/ 1056903 w 3547312"/>
              <a:gd name="connsiteY65" fmla="*/ 2339439 h 2414068"/>
              <a:gd name="connsiteX66" fmla="*/ 1021278 w 3547312"/>
              <a:gd name="connsiteY66" fmla="*/ 2351315 h 2414068"/>
              <a:gd name="connsiteX67" fmla="*/ 902524 w 3547312"/>
              <a:gd name="connsiteY67" fmla="*/ 2363190 h 2414068"/>
              <a:gd name="connsiteX68" fmla="*/ 831272 w 3547312"/>
              <a:gd name="connsiteY68" fmla="*/ 2375065 h 2414068"/>
              <a:gd name="connsiteX69" fmla="*/ 617516 w 3547312"/>
              <a:gd name="connsiteY69" fmla="*/ 2386941 h 2414068"/>
              <a:gd name="connsiteX70" fmla="*/ 581891 w 3547312"/>
              <a:gd name="connsiteY70" fmla="*/ 2398816 h 2414068"/>
              <a:gd name="connsiteX71" fmla="*/ 118753 w 3547312"/>
              <a:gd name="connsiteY71" fmla="*/ 2398816 h 2414068"/>
              <a:gd name="connsiteX72" fmla="*/ 35626 w 3547312"/>
              <a:gd name="connsiteY72" fmla="*/ 2375065 h 2414068"/>
              <a:gd name="connsiteX73" fmla="*/ 0 w 3547312"/>
              <a:gd name="connsiteY73" fmla="*/ 2363190 h 2414068"/>
              <a:gd name="connsiteX74" fmla="*/ 11875 w 3547312"/>
              <a:gd name="connsiteY74" fmla="*/ 2303813 h 2414068"/>
              <a:gd name="connsiteX75" fmla="*/ 23750 w 3547312"/>
              <a:gd name="connsiteY75" fmla="*/ 2268187 h 2414068"/>
              <a:gd name="connsiteX76" fmla="*/ 35626 w 3547312"/>
              <a:gd name="connsiteY76" fmla="*/ 2208811 h 2414068"/>
              <a:gd name="connsiteX77" fmla="*/ 47501 w 3547312"/>
              <a:gd name="connsiteY77" fmla="*/ 2173185 h 2414068"/>
              <a:gd name="connsiteX78" fmla="*/ 59376 w 3547312"/>
              <a:gd name="connsiteY78" fmla="*/ 2113808 h 2414068"/>
              <a:gd name="connsiteX79" fmla="*/ 83127 w 3547312"/>
              <a:gd name="connsiteY79" fmla="*/ 1911928 h 2414068"/>
              <a:gd name="connsiteX80" fmla="*/ 106878 w 3547312"/>
              <a:gd name="connsiteY80" fmla="*/ 1828800 h 2414068"/>
              <a:gd name="connsiteX81" fmla="*/ 142503 w 3547312"/>
              <a:gd name="connsiteY81" fmla="*/ 1686296 h 2414068"/>
              <a:gd name="connsiteX82" fmla="*/ 154379 w 3547312"/>
              <a:gd name="connsiteY82" fmla="*/ 1638795 h 2414068"/>
              <a:gd name="connsiteX83" fmla="*/ 166254 w 3547312"/>
              <a:gd name="connsiteY83" fmla="*/ 1579419 h 2414068"/>
              <a:gd name="connsiteX84" fmla="*/ 190005 w 3547312"/>
              <a:gd name="connsiteY84" fmla="*/ 1484416 h 2414068"/>
              <a:gd name="connsiteX85" fmla="*/ 213755 w 3547312"/>
              <a:gd name="connsiteY85" fmla="*/ 1448790 h 2414068"/>
              <a:gd name="connsiteX86" fmla="*/ 237506 w 3547312"/>
              <a:gd name="connsiteY86" fmla="*/ 1377538 h 2414068"/>
              <a:gd name="connsiteX87" fmla="*/ 249381 w 3547312"/>
              <a:gd name="connsiteY87" fmla="*/ 1341912 h 2414068"/>
              <a:gd name="connsiteX88" fmla="*/ 273132 w 3547312"/>
              <a:gd name="connsiteY88" fmla="*/ 1306286 h 2414068"/>
              <a:gd name="connsiteX89" fmla="*/ 320633 w 3547312"/>
              <a:gd name="connsiteY89" fmla="*/ 1163782 h 2414068"/>
              <a:gd name="connsiteX90" fmla="*/ 332509 w 3547312"/>
              <a:gd name="connsiteY90" fmla="*/ 1128156 h 2414068"/>
              <a:gd name="connsiteX91" fmla="*/ 344384 w 3547312"/>
              <a:gd name="connsiteY91" fmla="*/ 1092530 h 2414068"/>
              <a:gd name="connsiteX92" fmla="*/ 368135 w 3547312"/>
              <a:gd name="connsiteY92" fmla="*/ 1056904 h 2414068"/>
              <a:gd name="connsiteX93" fmla="*/ 391885 w 3547312"/>
              <a:gd name="connsiteY93" fmla="*/ 688769 h 2414068"/>
              <a:gd name="connsiteX94" fmla="*/ 415636 w 3547312"/>
              <a:gd name="connsiteY94" fmla="*/ 617517 h 2414068"/>
              <a:gd name="connsiteX95" fmla="*/ 451262 w 3547312"/>
              <a:gd name="connsiteY95" fmla="*/ 546265 h 2414068"/>
              <a:gd name="connsiteX96" fmla="*/ 486888 w 3547312"/>
              <a:gd name="connsiteY96" fmla="*/ 475013 h 2414068"/>
              <a:gd name="connsiteX97" fmla="*/ 510639 w 3547312"/>
              <a:gd name="connsiteY97" fmla="*/ 403761 h 2414068"/>
              <a:gd name="connsiteX98" fmla="*/ 546265 w 3547312"/>
              <a:gd name="connsiteY98" fmla="*/ 296883 h 2414068"/>
              <a:gd name="connsiteX99" fmla="*/ 558140 w 3547312"/>
              <a:gd name="connsiteY99" fmla="*/ 261257 h 2414068"/>
              <a:gd name="connsiteX100" fmla="*/ 581891 w 3547312"/>
              <a:gd name="connsiteY100" fmla="*/ 225632 h 2414068"/>
              <a:gd name="connsiteX101" fmla="*/ 653142 w 3547312"/>
              <a:gd name="connsiteY101" fmla="*/ 190006 h 2414068"/>
              <a:gd name="connsiteX102" fmla="*/ 783771 w 3547312"/>
              <a:gd name="connsiteY102" fmla="*/ 190006 h 2414068"/>
              <a:gd name="connsiteX103" fmla="*/ 748145 w 3547312"/>
              <a:gd name="connsiteY103" fmla="*/ 178130 h 24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547312" h="2414068">
                <a:moveTo>
                  <a:pt x="676893" y="154380"/>
                </a:moveTo>
                <a:lnTo>
                  <a:pt x="676893" y="154380"/>
                </a:lnTo>
                <a:cubicBezTo>
                  <a:pt x="708561" y="170214"/>
                  <a:pt x="737738" y="192565"/>
                  <a:pt x="771896" y="201881"/>
                </a:cubicBezTo>
                <a:cubicBezTo>
                  <a:pt x="783973" y="205175"/>
                  <a:pt x="795009" y="190358"/>
                  <a:pt x="807522" y="190006"/>
                </a:cubicBezTo>
                <a:cubicBezTo>
                  <a:pt x="1076618" y="182426"/>
                  <a:pt x="1345870" y="182089"/>
                  <a:pt x="1615044" y="178130"/>
                </a:cubicBezTo>
                <a:cubicBezTo>
                  <a:pt x="1654628" y="170213"/>
                  <a:pt x="1695501" y="167146"/>
                  <a:pt x="1733797" y="154380"/>
                </a:cubicBezTo>
                <a:cubicBezTo>
                  <a:pt x="1784906" y="137343"/>
                  <a:pt x="1757279" y="145540"/>
                  <a:pt x="1816924" y="130629"/>
                </a:cubicBezTo>
                <a:cubicBezTo>
                  <a:pt x="1907968" y="134587"/>
                  <a:pt x="1999195" y="135515"/>
                  <a:pt x="2090057" y="142504"/>
                </a:cubicBezTo>
                <a:cubicBezTo>
                  <a:pt x="2102538" y="143464"/>
                  <a:pt x="2113234" y="153070"/>
                  <a:pt x="2125683" y="154380"/>
                </a:cubicBezTo>
                <a:cubicBezTo>
                  <a:pt x="2188793" y="161023"/>
                  <a:pt x="2252353" y="162297"/>
                  <a:pt x="2315688" y="166255"/>
                </a:cubicBezTo>
                <a:cubicBezTo>
                  <a:pt x="2331522" y="170213"/>
                  <a:pt x="2346868" y="178130"/>
                  <a:pt x="2363189" y="178130"/>
                </a:cubicBezTo>
                <a:cubicBezTo>
                  <a:pt x="2478052" y="178130"/>
                  <a:pt x="2593086" y="175538"/>
                  <a:pt x="2707574" y="166255"/>
                </a:cubicBezTo>
                <a:cubicBezTo>
                  <a:pt x="2742966" y="163385"/>
                  <a:pt x="2799126" y="143654"/>
                  <a:pt x="2838202" y="130629"/>
                </a:cubicBezTo>
                <a:cubicBezTo>
                  <a:pt x="2850077" y="122712"/>
                  <a:pt x="2860786" y="112675"/>
                  <a:pt x="2873828" y="106878"/>
                </a:cubicBezTo>
                <a:cubicBezTo>
                  <a:pt x="2939331" y="77766"/>
                  <a:pt x="2940604" y="87215"/>
                  <a:pt x="3004457" y="71252"/>
                </a:cubicBezTo>
                <a:cubicBezTo>
                  <a:pt x="3016601" y="68216"/>
                  <a:pt x="3027605" y="60375"/>
                  <a:pt x="3040083" y="59377"/>
                </a:cubicBezTo>
                <a:cubicBezTo>
                  <a:pt x="3126981" y="52425"/>
                  <a:pt x="3214254" y="51460"/>
                  <a:pt x="3301340" y="47502"/>
                </a:cubicBezTo>
                <a:cubicBezTo>
                  <a:pt x="3325091" y="39585"/>
                  <a:pt x="3348304" y="29823"/>
                  <a:pt x="3372592" y="23751"/>
                </a:cubicBezTo>
                <a:cubicBezTo>
                  <a:pt x="3432237" y="8840"/>
                  <a:pt x="3404610" y="17037"/>
                  <a:pt x="3455719" y="0"/>
                </a:cubicBezTo>
                <a:cubicBezTo>
                  <a:pt x="3602171" y="48818"/>
                  <a:pt x="3525721" y="-1253"/>
                  <a:pt x="3538846" y="261257"/>
                </a:cubicBezTo>
                <a:cubicBezTo>
                  <a:pt x="3534888" y="324592"/>
                  <a:pt x="3533614" y="388153"/>
                  <a:pt x="3526971" y="451263"/>
                </a:cubicBezTo>
                <a:cubicBezTo>
                  <a:pt x="3525661" y="463712"/>
                  <a:pt x="3526492" y="481709"/>
                  <a:pt x="3515096" y="486889"/>
                </a:cubicBezTo>
                <a:cubicBezTo>
                  <a:pt x="3478346" y="503593"/>
                  <a:pt x="3434639" y="497873"/>
                  <a:pt x="3396342" y="510639"/>
                </a:cubicBezTo>
                <a:cubicBezTo>
                  <a:pt x="3372592" y="518556"/>
                  <a:pt x="3349785" y="530274"/>
                  <a:pt x="3325091" y="534390"/>
                </a:cubicBezTo>
                <a:lnTo>
                  <a:pt x="3182587" y="558141"/>
                </a:lnTo>
                <a:cubicBezTo>
                  <a:pt x="3158836" y="573975"/>
                  <a:pt x="3139491" y="600949"/>
                  <a:pt x="3111335" y="605642"/>
                </a:cubicBezTo>
                <a:cubicBezTo>
                  <a:pt x="3008603" y="622764"/>
                  <a:pt x="3063975" y="614530"/>
                  <a:pt x="2945080" y="629393"/>
                </a:cubicBezTo>
                <a:lnTo>
                  <a:pt x="2873828" y="653143"/>
                </a:lnTo>
                <a:cubicBezTo>
                  <a:pt x="2861953" y="657101"/>
                  <a:pt x="2848618" y="658076"/>
                  <a:pt x="2838202" y="665019"/>
                </a:cubicBezTo>
                <a:cubicBezTo>
                  <a:pt x="2792161" y="695712"/>
                  <a:pt x="2816116" y="684256"/>
                  <a:pt x="2766950" y="700644"/>
                </a:cubicBezTo>
                <a:cubicBezTo>
                  <a:pt x="2707573" y="740229"/>
                  <a:pt x="2739242" y="712519"/>
                  <a:pt x="2683823" y="795647"/>
                </a:cubicBezTo>
                <a:lnTo>
                  <a:pt x="2636322" y="866899"/>
                </a:lnTo>
                <a:cubicBezTo>
                  <a:pt x="2632363" y="878774"/>
                  <a:pt x="2630044" y="891329"/>
                  <a:pt x="2624446" y="902525"/>
                </a:cubicBezTo>
                <a:cubicBezTo>
                  <a:pt x="2618063" y="915290"/>
                  <a:pt x="2606492" y="925109"/>
                  <a:pt x="2600696" y="938151"/>
                </a:cubicBezTo>
                <a:cubicBezTo>
                  <a:pt x="2590528" y="961029"/>
                  <a:pt x="2590832" y="988572"/>
                  <a:pt x="2576945" y="1009403"/>
                </a:cubicBezTo>
                <a:cubicBezTo>
                  <a:pt x="2561111" y="1033154"/>
                  <a:pt x="2538471" y="1053575"/>
                  <a:pt x="2529444" y="1080655"/>
                </a:cubicBezTo>
                <a:cubicBezTo>
                  <a:pt x="2525485" y="1092530"/>
                  <a:pt x="2523166" y="1105085"/>
                  <a:pt x="2517568" y="1116281"/>
                </a:cubicBezTo>
                <a:cubicBezTo>
                  <a:pt x="2511185" y="1129046"/>
                  <a:pt x="2500201" y="1139142"/>
                  <a:pt x="2493818" y="1151907"/>
                </a:cubicBezTo>
                <a:cubicBezTo>
                  <a:pt x="2488220" y="1163103"/>
                  <a:pt x="2488021" y="1176591"/>
                  <a:pt x="2481942" y="1187533"/>
                </a:cubicBezTo>
                <a:cubicBezTo>
                  <a:pt x="2441193" y="1260882"/>
                  <a:pt x="2450858" y="1247841"/>
                  <a:pt x="2398815" y="1282535"/>
                </a:cubicBezTo>
                <a:lnTo>
                  <a:pt x="2351314" y="1353787"/>
                </a:lnTo>
                <a:lnTo>
                  <a:pt x="2327563" y="1389413"/>
                </a:lnTo>
                <a:lnTo>
                  <a:pt x="2303813" y="1460665"/>
                </a:lnTo>
                <a:cubicBezTo>
                  <a:pt x="2299855" y="1472540"/>
                  <a:pt x="2298881" y="1485876"/>
                  <a:pt x="2291937" y="1496291"/>
                </a:cubicBezTo>
                <a:lnTo>
                  <a:pt x="2244436" y="1567543"/>
                </a:lnTo>
                <a:lnTo>
                  <a:pt x="2220685" y="1603169"/>
                </a:lnTo>
                <a:cubicBezTo>
                  <a:pt x="2212768" y="1615044"/>
                  <a:pt x="2208810" y="1630878"/>
                  <a:pt x="2196935" y="1638795"/>
                </a:cubicBezTo>
                <a:lnTo>
                  <a:pt x="2161309" y="1662546"/>
                </a:lnTo>
                <a:cubicBezTo>
                  <a:pt x="2153392" y="1674421"/>
                  <a:pt x="2147040" y="1687505"/>
                  <a:pt x="2137558" y="1698172"/>
                </a:cubicBezTo>
                <a:cubicBezTo>
                  <a:pt x="2115243" y="1723276"/>
                  <a:pt x="2066306" y="1769424"/>
                  <a:pt x="2066306" y="1769424"/>
                </a:cubicBezTo>
                <a:cubicBezTo>
                  <a:pt x="2062348" y="1781299"/>
                  <a:pt x="2063282" y="1796199"/>
                  <a:pt x="2054431" y="1805050"/>
                </a:cubicBezTo>
                <a:cubicBezTo>
                  <a:pt x="2034247" y="1825234"/>
                  <a:pt x="1983179" y="1852551"/>
                  <a:pt x="1983179" y="1852551"/>
                </a:cubicBezTo>
                <a:cubicBezTo>
                  <a:pt x="1939293" y="1918379"/>
                  <a:pt x="1984537" y="1866310"/>
                  <a:pt x="1923802" y="1900052"/>
                </a:cubicBezTo>
                <a:cubicBezTo>
                  <a:pt x="1898849" y="1913915"/>
                  <a:pt x="1876301" y="1931720"/>
                  <a:pt x="1852550" y="1947554"/>
                </a:cubicBezTo>
                <a:cubicBezTo>
                  <a:pt x="1840675" y="1955471"/>
                  <a:pt x="1830464" y="1966790"/>
                  <a:pt x="1816924" y="1971304"/>
                </a:cubicBezTo>
                <a:lnTo>
                  <a:pt x="1781298" y="1983180"/>
                </a:lnTo>
                <a:cubicBezTo>
                  <a:pt x="1702234" y="2062244"/>
                  <a:pt x="1787384" y="1987716"/>
                  <a:pt x="1710046" y="2030681"/>
                </a:cubicBezTo>
                <a:cubicBezTo>
                  <a:pt x="1685093" y="2044543"/>
                  <a:pt x="1664325" y="2065416"/>
                  <a:pt x="1638794" y="2078182"/>
                </a:cubicBezTo>
                <a:cubicBezTo>
                  <a:pt x="1580097" y="2107531"/>
                  <a:pt x="1608087" y="2096335"/>
                  <a:pt x="1555667" y="2113808"/>
                </a:cubicBezTo>
                <a:cubicBezTo>
                  <a:pt x="1547750" y="2125683"/>
                  <a:pt x="1542657" y="2140036"/>
                  <a:pt x="1531916" y="2149434"/>
                </a:cubicBezTo>
                <a:cubicBezTo>
                  <a:pt x="1432076" y="2236794"/>
                  <a:pt x="1495714" y="2173473"/>
                  <a:pt x="1425039" y="2208811"/>
                </a:cubicBezTo>
                <a:cubicBezTo>
                  <a:pt x="1312133" y="2265264"/>
                  <a:pt x="1501972" y="2195042"/>
                  <a:pt x="1318161" y="2256312"/>
                </a:cubicBezTo>
                <a:lnTo>
                  <a:pt x="1282535" y="2268187"/>
                </a:lnTo>
                <a:cubicBezTo>
                  <a:pt x="1270660" y="2272146"/>
                  <a:pt x="1259053" y="2277027"/>
                  <a:pt x="1246909" y="2280063"/>
                </a:cubicBezTo>
                <a:cubicBezTo>
                  <a:pt x="1175116" y="2298011"/>
                  <a:pt x="1214896" y="2286775"/>
                  <a:pt x="1128155" y="2315689"/>
                </a:cubicBezTo>
                <a:lnTo>
                  <a:pt x="1056903" y="2339439"/>
                </a:lnTo>
                <a:cubicBezTo>
                  <a:pt x="1045028" y="2343397"/>
                  <a:pt x="1033733" y="2350070"/>
                  <a:pt x="1021278" y="2351315"/>
                </a:cubicBezTo>
                <a:cubicBezTo>
                  <a:pt x="981693" y="2355273"/>
                  <a:pt x="941999" y="2358256"/>
                  <a:pt x="902524" y="2363190"/>
                </a:cubicBezTo>
                <a:cubicBezTo>
                  <a:pt x="878632" y="2366176"/>
                  <a:pt x="855267" y="2373065"/>
                  <a:pt x="831272" y="2375065"/>
                </a:cubicBezTo>
                <a:cubicBezTo>
                  <a:pt x="760157" y="2380991"/>
                  <a:pt x="688768" y="2382982"/>
                  <a:pt x="617516" y="2386941"/>
                </a:cubicBezTo>
                <a:cubicBezTo>
                  <a:pt x="605641" y="2390899"/>
                  <a:pt x="594165" y="2396361"/>
                  <a:pt x="581891" y="2398816"/>
                </a:cubicBezTo>
                <a:cubicBezTo>
                  <a:pt x="424849" y="2430224"/>
                  <a:pt x="293367" y="2404273"/>
                  <a:pt x="118753" y="2398816"/>
                </a:cubicBezTo>
                <a:cubicBezTo>
                  <a:pt x="33334" y="2370344"/>
                  <a:pt x="140005" y="2404888"/>
                  <a:pt x="35626" y="2375065"/>
                </a:cubicBezTo>
                <a:cubicBezTo>
                  <a:pt x="23590" y="2371626"/>
                  <a:pt x="11875" y="2367148"/>
                  <a:pt x="0" y="2363190"/>
                </a:cubicBezTo>
                <a:cubicBezTo>
                  <a:pt x="3958" y="2343398"/>
                  <a:pt x="6980" y="2323395"/>
                  <a:pt x="11875" y="2303813"/>
                </a:cubicBezTo>
                <a:cubicBezTo>
                  <a:pt x="14911" y="2291669"/>
                  <a:pt x="20714" y="2280331"/>
                  <a:pt x="23750" y="2268187"/>
                </a:cubicBezTo>
                <a:cubicBezTo>
                  <a:pt x="28645" y="2248606"/>
                  <a:pt x="30731" y="2228392"/>
                  <a:pt x="35626" y="2208811"/>
                </a:cubicBezTo>
                <a:cubicBezTo>
                  <a:pt x="38662" y="2196667"/>
                  <a:pt x="44465" y="2185329"/>
                  <a:pt x="47501" y="2173185"/>
                </a:cubicBezTo>
                <a:cubicBezTo>
                  <a:pt x="52396" y="2153603"/>
                  <a:pt x="55418" y="2133600"/>
                  <a:pt x="59376" y="2113808"/>
                </a:cubicBezTo>
                <a:cubicBezTo>
                  <a:pt x="67662" y="2022666"/>
                  <a:pt x="67242" y="1991356"/>
                  <a:pt x="83127" y="1911928"/>
                </a:cubicBezTo>
                <a:cubicBezTo>
                  <a:pt x="90584" y="1874643"/>
                  <a:pt x="95558" y="1862759"/>
                  <a:pt x="106878" y="1828800"/>
                </a:cubicBezTo>
                <a:cubicBezTo>
                  <a:pt x="137943" y="1642405"/>
                  <a:pt x="95466" y="1874434"/>
                  <a:pt x="142503" y="1686296"/>
                </a:cubicBezTo>
                <a:cubicBezTo>
                  <a:pt x="146462" y="1670462"/>
                  <a:pt x="150838" y="1654727"/>
                  <a:pt x="154379" y="1638795"/>
                </a:cubicBezTo>
                <a:cubicBezTo>
                  <a:pt x="158758" y="1619092"/>
                  <a:pt x="161715" y="1599086"/>
                  <a:pt x="166254" y="1579419"/>
                </a:cubicBezTo>
                <a:cubicBezTo>
                  <a:pt x="173594" y="1547613"/>
                  <a:pt x="171899" y="1511576"/>
                  <a:pt x="190005" y="1484416"/>
                </a:cubicBezTo>
                <a:cubicBezTo>
                  <a:pt x="197922" y="1472541"/>
                  <a:pt x="207959" y="1461832"/>
                  <a:pt x="213755" y="1448790"/>
                </a:cubicBezTo>
                <a:cubicBezTo>
                  <a:pt x="223923" y="1425912"/>
                  <a:pt x="229589" y="1401289"/>
                  <a:pt x="237506" y="1377538"/>
                </a:cubicBezTo>
                <a:cubicBezTo>
                  <a:pt x="241464" y="1365663"/>
                  <a:pt x="242437" y="1352327"/>
                  <a:pt x="249381" y="1341912"/>
                </a:cubicBezTo>
                <a:lnTo>
                  <a:pt x="273132" y="1306286"/>
                </a:lnTo>
                <a:lnTo>
                  <a:pt x="320633" y="1163782"/>
                </a:lnTo>
                <a:lnTo>
                  <a:pt x="332509" y="1128156"/>
                </a:lnTo>
                <a:cubicBezTo>
                  <a:pt x="336467" y="1116281"/>
                  <a:pt x="337440" y="1102945"/>
                  <a:pt x="344384" y="1092530"/>
                </a:cubicBezTo>
                <a:lnTo>
                  <a:pt x="368135" y="1056904"/>
                </a:lnTo>
                <a:cubicBezTo>
                  <a:pt x="417863" y="907717"/>
                  <a:pt x="354918" y="1107725"/>
                  <a:pt x="391885" y="688769"/>
                </a:cubicBezTo>
                <a:cubicBezTo>
                  <a:pt x="394085" y="663830"/>
                  <a:pt x="407719" y="641268"/>
                  <a:pt x="415636" y="617517"/>
                </a:cubicBezTo>
                <a:cubicBezTo>
                  <a:pt x="432025" y="568350"/>
                  <a:pt x="420566" y="592308"/>
                  <a:pt x="451262" y="546265"/>
                </a:cubicBezTo>
                <a:cubicBezTo>
                  <a:pt x="494566" y="416348"/>
                  <a:pt x="425504" y="613125"/>
                  <a:pt x="486888" y="475013"/>
                </a:cubicBezTo>
                <a:cubicBezTo>
                  <a:pt x="497056" y="452135"/>
                  <a:pt x="502722" y="427512"/>
                  <a:pt x="510639" y="403761"/>
                </a:cubicBezTo>
                <a:lnTo>
                  <a:pt x="546265" y="296883"/>
                </a:lnTo>
                <a:cubicBezTo>
                  <a:pt x="550223" y="285008"/>
                  <a:pt x="551196" y="271672"/>
                  <a:pt x="558140" y="261257"/>
                </a:cubicBezTo>
                <a:cubicBezTo>
                  <a:pt x="566057" y="249382"/>
                  <a:pt x="571799" y="235724"/>
                  <a:pt x="581891" y="225632"/>
                </a:cubicBezTo>
                <a:cubicBezTo>
                  <a:pt x="598306" y="209217"/>
                  <a:pt x="629960" y="193870"/>
                  <a:pt x="653142" y="190006"/>
                </a:cubicBezTo>
                <a:cubicBezTo>
                  <a:pt x="759179" y="172333"/>
                  <a:pt x="730339" y="163289"/>
                  <a:pt x="783771" y="190006"/>
                </a:cubicBezTo>
                <a:lnTo>
                  <a:pt x="748145" y="178130"/>
                </a:lnTo>
              </a:path>
            </a:pathLst>
          </a:custGeom>
          <a:solidFill>
            <a:srgbClr val="F4B980"/>
          </a:solidFill>
          <a:ln w="25400"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56" name="Forma livre 19455"/>
          <p:cNvSpPr/>
          <p:nvPr/>
        </p:nvSpPr>
        <p:spPr>
          <a:xfrm>
            <a:off x="1849438" y="4572000"/>
            <a:ext cx="2330450" cy="1598613"/>
          </a:xfrm>
          <a:custGeom>
            <a:avLst/>
            <a:gdLst>
              <a:gd name="connsiteX0" fmla="*/ 0 w 2331217"/>
              <a:gd name="connsiteY0" fmla="*/ 502651 h 1598361"/>
              <a:gd name="connsiteX1" fmla="*/ 50241 w 2331217"/>
              <a:gd name="connsiteY1" fmla="*/ 422264 h 1598361"/>
              <a:gd name="connsiteX2" fmla="*/ 60290 w 2331217"/>
              <a:gd name="connsiteY2" fmla="*/ 392119 h 1598361"/>
              <a:gd name="connsiteX3" fmla="*/ 150725 w 2331217"/>
              <a:gd name="connsiteY3" fmla="*/ 321780 h 1598361"/>
              <a:gd name="connsiteX4" fmla="*/ 180870 w 2331217"/>
              <a:gd name="connsiteY4" fmla="*/ 301684 h 1598361"/>
              <a:gd name="connsiteX5" fmla="*/ 331595 w 2331217"/>
              <a:gd name="connsiteY5" fmla="*/ 281587 h 1598361"/>
              <a:gd name="connsiteX6" fmla="*/ 391885 w 2331217"/>
              <a:gd name="connsiteY6" fmla="*/ 261490 h 1598361"/>
              <a:gd name="connsiteX7" fmla="*/ 422030 w 2331217"/>
              <a:gd name="connsiteY7" fmla="*/ 251442 h 1598361"/>
              <a:gd name="connsiteX8" fmla="*/ 482321 w 2331217"/>
              <a:gd name="connsiteY8" fmla="*/ 221297 h 1598361"/>
              <a:gd name="connsiteX9" fmla="*/ 512466 w 2331217"/>
              <a:gd name="connsiteY9" fmla="*/ 201200 h 1598361"/>
              <a:gd name="connsiteX10" fmla="*/ 572756 w 2331217"/>
              <a:gd name="connsiteY10" fmla="*/ 181103 h 1598361"/>
              <a:gd name="connsiteX11" fmla="*/ 592852 w 2331217"/>
              <a:gd name="connsiteY11" fmla="*/ 150958 h 1598361"/>
              <a:gd name="connsiteX12" fmla="*/ 773723 w 2331217"/>
              <a:gd name="connsiteY12" fmla="*/ 130862 h 1598361"/>
              <a:gd name="connsiteX13" fmla="*/ 803868 w 2331217"/>
              <a:gd name="connsiteY13" fmla="*/ 140910 h 1598361"/>
              <a:gd name="connsiteX14" fmla="*/ 894303 w 2331217"/>
              <a:gd name="connsiteY14" fmla="*/ 120813 h 1598361"/>
              <a:gd name="connsiteX15" fmla="*/ 914400 w 2331217"/>
              <a:gd name="connsiteY15" fmla="*/ 90668 h 1598361"/>
              <a:gd name="connsiteX16" fmla="*/ 924448 w 2331217"/>
              <a:gd name="connsiteY16" fmla="*/ 60523 h 1598361"/>
              <a:gd name="connsiteX17" fmla="*/ 954593 w 2331217"/>
              <a:gd name="connsiteY17" fmla="*/ 50475 h 1598361"/>
              <a:gd name="connsiteX18" fmla="*/ 994787 w 2331217"/>
              <a:gd name="connsiteY18" fmla="*/ 233 h 1598361"/>
              <a:gd name="connsiteX19" fmla="*/ 1024932 w 2331217"/>
              <a:gd name="connsiteY19" fmla="*/ 10281 h 1598361"/>
              <a:gd name="connsiteX20" fmla="*/ 1045028 w 2331217"/>
              <a:gd name="connsiteY20" fmla="*/ 70571 h 1598361"/>
              <a:gd name="connsiteX21" fmla="*/ 1055077 w 2331217"/>
              <a:gd name="connsiteY21" fmla="*/ 100717 h 1598361"/>
              <a:gd name="connsiteX22" fmla="*/ 1024932 w 2331217"/>
              <a:gd name="connsiteY22" fmla="*/ 191152 h 1598361"/>
              <a:gd name="connsiteX23" fmla="*/ 1014883 w 2331217"/>
              <a:gd name="connsiteY23" fmla="*/ 221297 h 1598361"/>
              <a:gd name="connsiteX24" fmla="*/ 1055077 w 2331217"/>
              <a:gd name="connsiteY24" fmla="*/ 331829 h 1598361"/>
              <a:gd name="connsiteX25" fmla="*/ 1085222 w 2331217"/>
              <a:gd name="connsiteY25" fmla="*/ 351925 h 1598361"/>
              <a:gd name="connsiteX26" fmla="*/ 1105318 w 2331217"/>
              <a:gd name="connsiteY26" fmla="*/ 382070 h 1598361"/>
              <a:gd name="connsiteX27" fmla="*/ 1135463 w 2331217"/>
              <a:gd name="connsiteY27" fmla="*/ 402167 h 1598361"/>
              <a:gd name="connsiteX28" fmla="*/ 1155560 w 2331217"/>
              <a:gd name="connsiteY28" fmla="*/ 462457 h 1598361"/>
              <a:gd name="connsiteX29" fmla="*/ 1175657 w 2331217"/>
              <a:gd name="connsiteY29" fmla="*/ 492602 h 1598361"/>
              <a:gd name="connsiteX30" fmla="*/ 1205802 w 2331217"/>
              <a:gd name="connsiteY30" fmla="*/ 512699 h 1598361"/>
              <a:gd name="connsiteX31" fmla="*/ 1235947 w 2331217"/>
              <a:gd name="connsiteY31" fmla="*/ 542844 h 1598361"/>
              <a:gd name="connsiteX32" fmla="*/ 1276140 w 2331217"/>
              <a:gd name="connsiteY32" fmla="*/ 583037 h 1598361"/>
              <a:gd name="connsiteX33" fmla="*/ 1286189 w 2331217"/>
              <a:gd name="connsiteY33" fmla="*/ 613182 h 1598361"/>
              <a:gd name="connsiteX34" fmla="*/ 1316334 w 2331217"/>
              <a:gd name="connsiteY34" fmla="*/ 633279 h 1598361"/>
              <a:gd name="connsiteX35" fmla="*/ 1346479 w 2331217"/>
              <a:gd name="connsiteY35" fmla="*/ 693569 h 1598361"/>
              <a:gd name="connsiteX36" fmla="*/ 1376624 w 2331217"/>
              <a:gd name="connsiteY36" fmla="*/ 753859 h 1598361"/>
              <a:gd name="connsiteX37" fmla="*/ 1386672 w 2331217"/>
              <a:gd name="connsiteY37" fmla="*/ 784004 h 1598361"/>
              <a:gd name="connsiteX38" fmla="*/ 1406769 w 2331217"/>
              <a:gd name="connsiteY38" fmla="*/ 864391 h 1598361"/>
              <a:gd name="connsiteX39" fmla="*/ 1446962 w 2331217"/>
              <a:gd name="connsiteY39" fmla="*/ 924681 h 1598361"/>
              <a:gd name="connsiteX40" fmla="*/ 1467059 w 2331217"/>
              <a:gd name="connsiteY40" fmla="*/ 954826 h 1598361"/>
              <a:gd name="connsiteX41" fmla="*/ 1487156 w 2331217"/>
              <a:gd name="connsiteY41" fmla="*/ 984971 h 1598361"/>
              <a:gd name="connsiteX42" fmla="*/ 1517301 w 2331217"/>
              <a:gd name="connsiteY42" fmla="*/ 1045262 h 1598361"/>
              <a:gd name="connsiteX43" fmla="*/ 1557494 w 2331217"/>
              <a:gd name="connsiteY43" fmla="*/ 1105552 h 1598361"/>
              <a:gd name="connsiteX44" fmla="*/ 1587639 w 2331217"/>
              <a:gd name="connsiteY44" fmla="*/ 1165842 h 1598361"/>
              <a:gd name="connsiteX45" fmla="*/ 1597688 w 2331217"/>
              <a:gd name="connsiteY45" fmla="*/ 1195987 h 1598361"/>
              <a:gd name="connsiteX46" fmla="*/ 1627833 w 2331217"/>
              <a:gd name="connsiteY46" fmla="*/ 1216084 h 1598361"/>
              <a:gd name="connsiteX47" fmla="*/ 1657978 w 2331217"/>
              <a:gd name="connsiteY47" fmla="*/ 1276374 h 1598361"/>
              <a:gd name="connsiteX48" fmla="*/ 1688123 w 2331217"/>
              <a:gd name="connsiteY48" fmla="*/ 1286422 h 1598361"/>
              <a:gd name="connsiteX49" fmla="*/ 1708219 w 2331217"/>
              <a:gd name="connsiteY49" fmla="*/ 1316567 h 1598361"/>
              <a:gd name="connsiteX50" fmla="*/ 1738365 w 2331217"/>
              <a:gd name="connsiteY50" fmla="*/ 1326615 h 1598361"/>
              <a:gd name="connsiteX51" fmla="*/ 1798655 w 2331217"/>
              <a:gd name="connsiteY51" fmla="*/ 1366809 h 1598361"/>
              <a:gd name="connsiteX52" fmla="*/ 1798655 w 2331217"/>
              <a:gd name="connsiteY52" fmla="*/ 1366809 h 1598361"/>
              <a:gd name="connsiteX53" fmla="*/ 1889090 w 2331217"/>
              <a:gd name="connsiteY53" fmla="*/ 1437147 h 1598361"/>
              <a:gd name="connsiteX54" fmla="*/ 1919235 w 2331217"/>
              <a:gd name="connsiteY54" fmla="*/ 1447196 h 1598361"/>
              <a:gd name="connsiteX55" fmla="*/ 1939332 w 2331217"/>
              <a:gd name="connsiteY55" fmla="*/ 1477341 h 1598361"/>
              <a:gd name="connsiteX56" fmla="*/ 1999622 w 2331217"/>
              <a:gd name="connsiteY56" fmla="*/ 1497437 h 1598361"/>
              <a:gd name="connsiteX57" fmla="*/ 2019718 w 2331217"/>
              <a:gd name="connsiteY57" fmla="*/ 1527582 h 1598361"/>
              <a:gd name="connsiteX58" fmla="*/ 2049863 w 2331217"/>
              <a:gd name="connsiteY58" fmla="*/ 1537631 h 1598361"/>
              <a:gd name="connsiteX59" fmla="*/ 2110154 w 2331217"/>
              <a:gd name="connsiteY59" fmla="*/ 1567776 h 1598361"/>
              <a:gd name="connsiteX60" fmla="*/ 2140299 w 2331217"/>
              <a:gd name="connsiteY60" fmla="*/ 1587873 h 1598361"/>
              <a:gd name="connsiteX61" fmla="*/ 2240782 w 2331217"/>
              <a:gd name="connsiteY61" fmla="*/ 1587873 h 1598361"/>
              <a:gd name="connsiteX62" fmla="*/ 2270927 w 2331217"/>
              <a:gd name="connsiteY62" fmla="*/ 1577824 h 1598361"/>
              <a:gd name="connsiteX63" fmla="*/ 2301072 w 2331217"/>
              <a:gd name="connsiteY63" fmla="*/ 1557728 h 1598361"/>
              <a:gd name="connsiteX64" fmla="*/ 2331217 w 2331217"/>
              <a:gd name="connsiteY64" fmla="*/ 1557728 h 159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331217" h="1598361">
                <a:moveTo>
                  <a:pt x="0" y="502651"/>
                </a:moveTo>
                <a:cubicBezTo>
                  <a:pt x="52595" y="371159"/>
                  <a:pt x="-14104" y="518780"/>
                  <a:pt x="50241" y="422264"/>
                </a:cubicBezTo>
                <a:cubicBezTo>
                  <a:pt x="56116" y="413451"/>
                  <a:pt x="54415" y="400932"/>
                  <a:pt x="60290" y="392119"/>
                </a:cubicBezTo>
                <a:cubicBezTo>
                  <a:pt x="79180" y="363785"/>
                  <a:pt x="126771" y="337750"/>
                  <a:pt x="150725" y="321780"/>
                </a:cubicBezTo>
                <a:cubicBezTo>
                  <a:pt x="160773" y="315081"/>
                  <a:pt x="168887" y="303182"/>
                  <a:pt x="180870" y="301684"/>
                </a:cubicBezTo>
                <a:cubicBezTo>
                  <a:pt x="284758" y="288697"/>
                  <a:pt x="234524" y="295454"/>
                  <a:pt x="331595" y="281587"/>
                </a:cubicBezTo>
                <a:lnTo>
                  <a:pt x="391885" y="261490"/>
                </a:lnTo>
                <a:lnTo>
                  <a:pt x="422030" y="251442"/>
                </a:lnTo>
                <a:cubicBezTo>
                  <a:pt x="508431" y="193843"/>
                  <a:pt x="399111" y="262902"/>
                  <a:pt x="482321" y="221297"/>
                </a:cubicBezTo>
                <a:cubicBezTo>
                  <a:pt x="493123" y="215896"/>
                  <a:pt x="501430" y="206105"/>
                  <a:pt x="512466" y="201200"/>
                </a:cubicBezTo>
                <a:cubicBezTo>
                  <a:pt x="531824" y="192596"/>
                  <a:pt x="572756" y="181103"/>
                  <a:pt x="572756" y="181103"/>
                </a:cubicBezTo>
                <a:cubicBezTo>
                  <a:pt x="579455" y="171055"/>
                  <a:pt x="587451" y="161760"/>
                  <a:pt x="592852" y="150958"/>
                </a:cubicBezTo>
                <a:cubicBezTo>
                  <a:pt x="634579" y="67504"/>
                  <a:pt x="518876" y="115870"/>
                  <a:pt x="773723" y="130862"/>
                </a:cubicBezTo>
                <a:cubicBezTo>
                  <a:pt x="783771" y="134211"/>
                  <a:pt x="793276" y="140910"/>
                  <a:pt x="803868" y="140910"/>
                </a:cubicBezTo>
                <a:cubicBezTo>
                  <a:pt x="839240" y="140910"/>
                  <a:pt x="863216" y="131176"/>
                  <a:pt x="894303" y="120813"/>
                </a:cubicBezTo>
                <a:cubicBezTo>
                  <a:pt x="901002" y="110765"/>
                  <a:pt x="908999" y="101470"/>
                  <a:pt x="914400" y="90668"/>
                </a:cubicBezTo>
                <a:cubicBezTo>
                  <a:pt x="919137" y="81194"/>
                  <a:pt x="916958" y="68013"/>
                  <a:pt x="924448" y="60523"/>
                </a:cubicBezTo>
                <a:cubicBezTo>
                  <a:pt x="931938" y="53033"/>
                  <a:pt x="944545" y="53824"/>
                  <a:pt x="954593" y="50475"/>
                </a:cubicBezTo>
                <a:cubicBezTo>
                  <a:pt x="962431" y="26961"/>
                  <a:pt x="962703" y="5581"/>
                  <a:pt x="994787" y="233"/>
                </a:cubicBezTo>
                <a:cubicBezTo>
                  <a:pt x="1005235" y="-1508"/>
                  <a:pt x="1014884" y="6932"/>
                  <a:pt x="1024932" y="10281"/>
                </a:cubicBezTo>
                <a:lnTo>
                  <a:pt x="1045028" y="70571"/>
                </a:lnTo>
                <a:lnTo>
                  <a:pt x="1055077" y="100717"/>
                </a:lnTo>
                <a:lnTo>
                  <a:pt x="1024932" y="191152"/>
                </a:lnTo>
                <a:lnTo>
                  <a:pt x="1014883" y="221297"/>
                </a:lnTo>
                <a:cubicBezTo>
                  <a:pt x="1022258" y="258167"/>
                  <a:pt x="1026538" y="303290"/>
                  <a:pt x="1055077" y="331829"/>
                </a:cubicBezTo>
                <a:cubicBezTo>
                  <a:pt x="1063616" y="340368"/>
                  <a:pt x="1075174" y="345226"/>
                  <a:pt x="1085222" y="351925"/>
                </a:cubicBezTo>
                <a:cubicBezTo>
                  <a:pt x="1091921" y="361973"/>
                  <a:pt x="1096779" y="373531"/>
                  <a:pt x="1105318" y="382070"/>
                </a:cubicBezTo>
                <a:cubicBezTo>
                  <a:pt x="1113857" y="390610"/>
                  <a:pt x="1129062" y="391926"/>
                  <a:pt x="1135463" y="402167"/>
                </a:cubicBezTo>
                <a:cubicBezTo>
                  <a:pt x="1146690" y="420131"/>
                  <a:pt x="1143809" y="444831"/>
                  <a:pt x="1155560" y="462457"/>
                </a:cubicBezTo>
                <a:cubicBezTo>
                  <a:pt x="1162259" y="472505"/>
                  <a:pt x="1167118" y="484063"/>
                  <a:pt x="1175657" y="492602"/>
                </a:cubicBezTo>
                <a:cubicBezTo>
                  <a:pt x="1184196" y="501141"/>
                  <a:pt x="1196524" y="504968"/>
                  <a:pt x="1205802" y="512699"/>
                </a:cubicBezTo>
                <a:cubicBezTo>
                  <a:pt x="1216719" y="521796"/>
                  <a:pt x="1225899" y="532796"/>
                  <a:pt x="1235947" y="542844"/>
                </a:cubicBezTo>
                <a:cubicBezTo>
                  <a:pt x="1262741" y="623229"/>
                  <a:pt x="1222550" y="529448"/>
                  <a:pt x="1276140" y="583037"/>
                </a:cubicBezTo>
                <a:cubicBezTo>
                  <a:pt x="1283630" y="590527"/>
                  <a:pt x="1279572" y="604911"/>
                  <a:pt x="1286189" y="613182"/>
                </a:cubicBezTo>
                <a:cubicBezTo>
                  <a:pt x="1293733" y="622612"/>
                  <a:pt x="1306286" y="626580"/>
                  <a:pt x="1316334" y="633279"/>
                </a:cubicBezTo>
                <a:cubicBezTo>
                  <a:pt x="1341590" y="709049"/>
                  <a:pt x="1307521" y="615653"/>
                  <a:pt x="1346479" y="693569"/>
                </a:cubicBezTo>
                <a:cubicBezTo>
                  <a:pt x="1388081" y="776773"/>
                  <a:pt x="1319028" y="667467"/>
                  <a:pt x="1376624" y="753859"/>
                </a:cubicBezTo>
                <a:cubicBezTo>
                  <a:pt x="1379973" y="763907"/>
                  <a:pt x="1384103" y="773728"/>
                  <a:pt x="1386672" y="784004"/>
                </a:cubicBezTo>
                <a:cubicBezTo>
                  <a:pt x="1390720" y="800197"/>
                  <a:pt x="1396330" y="845601"/>
                  <a:pt x="1406769" y="864391"/>
                </a:cubicBezTo>
                <a:cubicBezTo>
                  <a:pt x="1418499" y="885505"/>
                  <a:pt x="1433564" y="904584"/>
                  <a:pt x="1446962" y="924681"/>
                </a:cubicBezTo>
                <a:lnTo>
                  <a:pt x="1467059" y="954826"/>
                </a:lnTo>
                <a:lnTo>
                  <a:pt x="1487156" y="984971"/>
                </a:lnTo>
                <a:cubicBezTo>
                  <a:pt x="1512411" y="1060741"/>
                  <a:pt x="1478344" y="967348"/>
                  <a:pt x="1517301" y="1045262"/>
                </a:cubicBezTo>
                <a:cubicBezTo>
                  <a:pt x="1546386" y="1103431"/>
                  <a:pt x="1500348" y="1048406"/>
                  <a:pt x="1557494" y="1105552"/>
                </a:cubicBezTo>
                <a:cubicBezTo>
                  <a:pt x="1582753" y="1181323"/>
                  <a:pt x="1548681" y="1087926"/>
                  <a:pt x="1587639" y="1165842"/>
                </a:cubicBezTo>
                <a:cubicBezTo>
                  <a:pt x="1592376" y="1175316"/>
                  <a:pt x="1591071" y="1187716"/>
                  <a:pt x="1597688" y="1195987"/>
                </a:cubicBezTo>
                <a:cubicBezTo>
                  <a:pt x="1605232" y="1205417"/>
                  <a:pt x="1617785" y="1209385"/>
                  <a:pt x="1627833" y="1216084"/>
                </a:cubicBezTo>
                <a:cubicBezTo>
                  <a:pt x="1634452" y="1235943"/>
                  <a:pt x="1640269" y="1262207"/>
                  <a:pt x="1657978" y="1276374"/>
                </a:cubicBezTo>
                <a:cubicBezTo>
                  <a:pt x="1666249" y="1282991"/>
                  <a:pt x="1678075" y="1283073"/>
                  <a:pt x="1688123" y="1286422"/>
                </a:cubicBezTo>
                <a:cubicBezTo>
                  <a:pt x="1694822" y="1296470"/>
                  <a:pt x="1698789" y="1309023"/>
                  <a:pt x="1708219" y="1316567"/>
                </a:cubicBezTo>
                <a:cubicBezTo>
                  <a:pt x="1716490" y="1323184"/>
                  <a:pt x="1729106" y="1321471"/>
                  <a:pt x="1738365" y="1326615"/>
                </a:cubicBezTo>
                <a:cubicBezTo>
                  <a:pt x="1759479" y="1338345"/>
                  <a:pt x="1778558" y="1353411"/>
                  <a:pt x="1798655" y="1366809"/>
                </a:cubicBezTo>
                <a:lnTo>
                  <a:pt x="1798655" y="1366809"/>
                </a:lnTo>
                <a:cubicBezTo>
                  <a:pt x="1824666" y="1392820"/>
                  <a:pt x="1853031" y="1425127"/>
                  <a:pt x="1889090" y="1437147"/>
                </a:cubicBezTo>
                <a:lnTo>
                  <a:pt x="1919235" y="1447196"/>
                </a:lnTo>
                <a:cubicBezTo>
                  <a:pt x="1925934" y="1457244"/>
                  <a:pt x="1929091" y="1470940"/>
                  <a:pt x="1939332" y="1477341"/>
                </a:cubicBezTo>
                <a:cubicBezTo>
                  <a:pt x="1957296" y="1488568"/>
                  <a:pt x="1999622" y="1497437"/>
                  <a:pt x="1999622" y="1497437"/>
                </a:cubicBezTo>
                <a:cubicBezTo>
                  <a:pt x="2006321" y="1507485"/>
                  <a:pt x="2010288" y="1520038"/>
                  <a:pt x="2019718" y="1527582"/>
                </a:cubicBezTo>
                <a:cubicBezTo>
                  <a:pt x="2027989" y="1534199"/>
                  <a:pt x="2040389" y="1532894"/>
                  <a:pt x="2049863" y="1537631"/>
                </a:cubicBezTo>
                <a:cubicBezTo>
                  <a:pt x="2127769" y="1576585"/>
                  <a:pt x="2034391" y="1542523"/>
                  <a:pt x="2110154" y="1567776"/>
                </a:cubicBezTo>
                <a:cubicBezTo>
                  <a:pt x="2120202" y="1574475"/>
                  <a:pt x="2129497" y="1582472"/>
                  <a:pt x="2140299" y="1587873"/>
                </a:cubicBezTo>
                <a:cubicBezTo>
                  <a:pt x="2179271" y="1607359"/>
                  <a:pt x="2190462" y="1595061"/>
                  <a:pt x="2240782" y="1587873"/>
                </a:cubicBezTo>
                <a:cubicBezTo>
                  <a:pt x="2250830" y="1584523"/>
                  <a:pt x="2261453" y="1582561"/>
                  <a:pt x="2270927" y="1577824"/>
                </a:cubicBezTo>
                <a:cubicBezTo>
                  <a:pt x="2281729" y="1572423"/>
                  <a:pt x="2289615" y="1561547"/>
                  <a:pt x="2301072" y="1557728"/>
                </a:cubicBezTo>
                <a:cubicBezTo>
                  <a:pt x="2310605" y="1554551"/>
                  <a:pt x="2321169" y="1557728"/>
                  <a:pt x="2331217" y="1557728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Forma livre 50"/>
          <p:cNvSpPr/>
          <p:nvPr/>
        </p:nvSpPr>
        <p:spPr>
          <a:xfrm>
            <a:off x="4211960" y="188912"/>
            <a:ext cx="2520280" cy="1295872"/>
          </a:xfrm>
          <a:custGeom>
            <a:avLst/>
            <a:gdLst>
              <a:gd name="connsiteX0" fmla="*/ 0 w 1534385"/>
              <a:gd name="connsiteY0" fmla="*/ 495300 h 523875"/>
              <a:gd name="connsiteX1" fmla="*/ 0 w 1534385"/>
              <a:gd name="connsiteY1" fmla="*/ 495300 h 523875"/>
              <a:gd name="connsiteX2" fmla="*/ 238125 w 1534385"/>
              <a:gd name="connsiteY2" fmla="*/ 504825 h 523875"/>
              <a:gd name="connsiteX3" fmla="*/ 276225 w 1534385"/>
              <a:gd name="connsiteY3" fmla="*/ 514350 h 523875"/>
              <a:gd name="connsiteX4" fmla="*/ 361950 w 1534385"/>
              <a:gd name="connsiteY4" fmla="*/ 523875 h 523875"/>
              <a:gd name="connsiteX5" fmla="*/ 685800 w 1534385"/>
              <a:gd name="connsiteY5" fmla="*/ 514350 h 523875"/>
              <a:gd name="connsiteX6" fmla="*/ 742950 w 1534385"/>
              <a:gd name="connsiteY6" fmla="*/ 495300 h 523875"/>
              <a:gd name="connsiteX7" fmla="*/ 828675 w 1534385"/>
              <a:gd name="connsiteY7" fmla="*/ 466725 h 523875"/>
              <a:gd name="connsiteX8" fmla="*/ 857250 w 1534385"/>
              <a:gd name="connsiteY8" fmla="*/ 457200 h 523875"/>
              <a:gd name="connsiteX9" fmla="*/ 885825 w 1534385"/>
              <a:gd name="connsiteY9" fmla="*/ 447675 h 523875"/>
              <a:gd name="connsiteX10" fmla="*/ 1028700 w 1534385"/>
              <a:gd name="connsiteY10" fmla="*/ 428625 h 523875"/>
              <a:gd name="connsiteX11" fmla="*/ 1085850 w 1534385"/>
              <a:gd name="connsiteY11" fmla="*/ 409575 h 523875"/>
              <a:gd name="connsiteX12" fmla="*/ 1123950 w 1534385"/>
              <a:gd name="connsiteY12" fmla="*/ 400050 h 523875"/>
              <a:gd name="connsiteX13" fmla="*/ 1181100 w 1534385"/>
              <a:gd name="connsiteY13" fmla="*/ 381000 h 523875"/>
              <a:gd name="connsiteX14" fmla="*/ 1209675 w 1534385"/>
              <a:gd name="connsiteY14" fmla="*/ 371475 h 523875"/>
              <a:gd name="connsiteX15" fmla="*/ 1238250 w 1534385"/>
              <a:gd name="connsiteY15" fmla="*/ 352425 h 523875"/>
              <a:gd name="connsiteX16" fmla="*/ 1295400 w 1534385"/>
              <a:gd name="connsiteY16" fmla="*/ 333375 h 523875"/>
              <a:gd name="connsiteX17" fmla="*/ 1352550 w 1534385"/>
              <a:gd name="connsiteY17" fmla="*/ 304800 h 523875"/>
              <a:gd name="connsiteX18" fmla="*/ 1381125 w 1534385"/>
              <a:gd name="connsiteY18" fmla="*/ 285750 h 523875"/>
              <a:gd name="connsiteX19" fmla="*/ 1409700 w 1534385"/>
              <a:gd name="connsiteY19" fmla="*/ 276225 h 523875"/>
              <a:gd name="connsiteX20" fmla="*/ 1466850 w 1534385"/>
              <a:gd name="connsiteY20" fmla="*/ 238125 h 523875"/>
              <a:gd name="connsiteX21" fmla="*/ 1495425 w 1534385"/>
              <a:gd name="connsiteY21" fmla="*/ 219075 h 523875"/>
              <a:gd name="connsiteX22" fmla="*/ 1524000 w 1534385"/>
              <a:gd name="connsiteY22" fmla="*/ 209550 h 523875"/>
              <a:gd name="connsiteX23" fmla="*/ 1419225 w 1534385"/>
              <a:gd name="connsiteY23" fmla="*/ 171450 h 523875"/>
              <a:gd name="connsiteX24" fmla="*/ 1304925 w 1534385"/>
              <a:gd name="connsiteY24" fmla="*/ 152400 h 523875"/>
              <a:gd name="connsiteX25" fmla="*/ 1257300 w 1534385"/>
              <a:gd name="connsiteY25" fmla="*/ 142875 h 523875"/>
              <a:gd name="connsiteX26" fmla="*/ 1228725 w 1534385"/>
              <a:gd name="connsiteY26" fmla="*/ 133350 h 523875"/>
              <a:gd name="connsiteX27" fmla="*/ 1190625 w 1534385"/>
              <a:gd name="connsiteY27" fmla="*/ 123825 h 523875"/>
              <a:gd name="connsiteX28" fmla="*/ 1162050 w 1534385"/>
              <a:gd name="connsiteY28" fmla="*/ 114300 h 523875"/>
              <a:gd name="connsiteX29" fmla="*/ 1085850 w 1534385"/>
              <a:gd name="connsiteY29" fmla="*/ 104775 h 523875"/>
              <a:gd name="connsiteX30" fmla="*/ 942975 w 1534385"/>
              <a:gd name="connsiteY30" fmla="*/ 76200 h 523875"/>
              <a:gd name="connsiteX31" fmla="*/ 752475 w 1534385"/>
              <a:gd name="connsiteY31" fmla="*/ 57150 h 523875"/>
              <a:gd name="connsiteX32" fmla="*/ 647700 w 1534385"/>
              <a:gd name="connsiteY32" fmla="*/ 47625 h 523875"/>
              <a:gd name="connsiteX33" fmla="*/ 600075 w 1534385"/>
              <a:gd name="connsiteY33" fmla="*/ 38100 h 523875"/>
              <a:gd name="connsiteX34" fmla="*/ 571500 w 1534385"/>
              <a:gd name="connsiteY34" fmla="*/ 19050 h 523875"/>
              <a:gd name="connsiteX35" fmla="*/ 504825 w 1534385"/>
              <a:gd name="connsiteY35" fmla="*/ 0 h 523875"/>
              <a:gd name="connsiteX36" fmla="*/ 247650 w 1534385"/>
              <a:gd name="connsiteY36" fmla="*/ 9525 h 523875"/>
              <a:gd name="connsiteX37" fmla="*/ 238125 w 1534385"/>
              <a:gd name="connsiteY37" fmla="*/ 38100 h 523875"/>
              <a:gd name="connsiteX38" fmla="*/ 219075 w 1534385"/>
              <a:gd name="connsiteY38" fmla="*/ 66675 h 523875"/>
              <a:gd name="connsiteX39" fmla="*/ 200025 w 1534385"/>
              <a:gd name="connsiteY39" fmla="*/ 142875 h 523875"/>
              <a:gd name="connsiteX40" fmla="*/ 180975 w 1534385"/>
              <a:gd name="connsiteY40" fmla="*/ 200025 h 523875"/>
              <a:gd name="connsiteX41" fmla="*/ 171450 w 1534385"/>
              <a:gd name="connsiteY41" fmla="*/ 228600 h 523875"/>
              <a:gd name="connsiteX42" fmla="*/ 152400 w 1534385"/>
              <a:gd name="connsiteY42" fmla="*/ 257175 h 523875"/>
              <a:gd name="connsiteX43" fmla="*/ 142875 w 1534385"/>
              <a:gd name="connsiteY43" fmla="*/ 285750 h 523875"/>
              <a:gd name="connsiteX44" fmla="*/ 104775 w 1534385"/>
              <a:gd name="connsiteY44" fmla="*/ 342900 h 523875"/>
              <a:gd name="connsiteX45" fmla="*/ 57150 w 1534385"/>
              <a:gd name="connsiteY45" fmla="*/ 419100 h 523875"/>
              <a:gd name="connsiteX46" fmla="*/ 47625 w 1534385"/>
              <a:gd name="connsiteY46" fmla="*/ 447675 h 523875"/>
              <a:gd name="connsiteX47" fmla="*/ 28575 w 1534385"/>
              <a:gd name="connsiteY47" fmla="*/ 476250 h 523875"/>
              <a:gd name="connsiteX48" fmla="*/ 0 w 1534385"/>
              <a:gd name="connsiteY48" fmla="*/ 49530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34385" h="523875">
                <a:moveTo>
                  <a:pt x="0" y="495300"/>
                </a:moveTo>
                <a:lnTo>
                  <a:pt x="0" y="495300"/>
                </a:lnTo>
                <a:cubicBezTo>
                  <a:pt x="79375" y="498475"/>
                  <a:pt x="158875" y="499359"/>
                  <a:pt x="238125" y="504825"/>
                </a:cubicBezTo>
                <a:cubicBezTo>
                  <a:pt x="251185" y="505726"/>
                  <a:pt x="263286" y="512359"/>
                  <a:pt x="276225" y="514350"/>
                </a:cubicBezTo>
                <a:cubicBezTo>
                  <a:pt x="304642" y="518722"/>
                  <a:pt x="333375" y="520700"/>
                  <a:pt x="361950" y="523875"/>
                </a:cubicBezTo>
                <a:cubicBezTo>
                  <a:pt x="469900" y="520700"/>
                  <a:pt x="578106" y="522427"/>
                  <a:pt x="685800" y="514350"/>
                </a:cubicBezTo>
                <a:cubicBezTo>
                  <a:pt x="705824" y="512848"/>
                  <a:pt x="723900" y="501650"/>
                  <a:pt x="742950" y="495300"/>
                </a:cubicBezTo>
                <a:lnTo>
                  <a:pt x="828675" y="466725"/>
                </a:lnTo>
                <a:lnTo>
                  <a:pt x="857250" y="457200"/>
                </a:lnTo>
                <a:cubicBezTo>
                  <a:pt x="866775" y="454025"/>
                  <a:pt x="875846" y="448784"/>
                  <a:pt x="885825" y="447675"/>
                </a:cubicBezTo>
                <a:cubicBezTo>
                  <a:pt x="914366" y="444504"/>
                  <a:pt x="994496" y="437176"/>
                  <a:pt x="1028700" y="428625"/>
                </a:cubicBezTo>
                <a:cubicBezTo>
                  <a:pt x="1048181" y="423755"/>
                  <a:pt x="1066369" y="414445"/>
                  <a:pt x="1085850" y="409575"/>
                </a:cubicBezTo>
                <a:cubicBezTo>
                  <a:pt x="1098550" y="406400"/>
                  <a:pt x="1111411" y="403812"/>
                  <a:pt x="1123950" y="400050"/>
                </a:cubicBezTo>
                <a:cubicBezTo>
                  <a:pt x="1143184" y="394280"/>
                  <a:pt x="1162050" y="387350"/>
                  <a:pt x="1181100" y="381000"/>
                </a:cubicBezTo>
                <a:cubicBezTo>
                  <a:pt x="1190625" y="377825"/>
                  <a:pt x="1201321" y="377044"/>
                  <a:pt x="1209675" y="371475"/>
                </a:cubicBezTo>
                <a:cubicBezTo>
                  <a:pt x="1219200" y="365125"/>
                  <a:pt x="1227789" y="357074"/>
                  <a:pt x="1238250" y="352425"/>
                </a:cubicBezTo>
                <a:cubicBezTo>
                  <a:pt x="1256600" y="344270"/>
                  <a:pt x="1278692" y="344514"/>
                  <a:pt x="1295400" y="333375"/>
                </a:cubicBezTo>
                <a:cubicBezTo>
                  <a:pt x="1377292" y="278780"/>
                  <a:pt x="1273680" y="344235"/>
                  <a:pt x="1352550" y="304800"/>
                </a:cubicBezTo>
                <a:cubicBezTo>
                  <a:pt x="1362789" y="299680"/>
                  <a:pt x="1370886" y="290870"/>
                  <a:pt x="1381125" y="285750"/>
                </a:cubicBezTo>
                <a:cubicBezTo>
                  <a:pt x="1390105" y="281260"/>
                  <a:pt x="1400923" y="281101"/>
                  <a:pt x="1409700" y="276225"/>
                </a:cubicBezTo>
                <a:cubicBezTo>
                  <a:pt x="1429714" y="265106"/>
                  <a:pt x="1447800" y="250825"/>
                  <a:pt x="1466850" y="238125"/>
                </a:cubicBezTo>
                <a:cubicBezTo>
                  <a:pt x="1476375" y="231775"/>
                  <a:pt x="1484565" y="222695"/>
                  <a:pt x="1495425" y="219075"/>
                </a:cubicBezTo>
                <a:lnTo>
                  <a:pt x="1524000" y="209550"/>
                </a:lnTo>
                <a:cubicBezTo>
                  <a:pt x="1545791" y="144178"/>
                  <a:pt x="1542862" y="183814"/>
                  <a:pt x="1419225" y="171450"/>
                </a:cubicBezTo>
                <a:cubicBezTo>
                  <a:pt x="1320311" y="161559"/>
                  <a:pt x="1372832" y="167490"/>
                  <a:pt x="1304925" y="152400"/>
                </a:cubicBezTo>
                <a:cubicBezTo>
                  <a:pt x="1289121" y="148888"/>
                  <a:pt x="1273006" y="146802"/>
                  <a:pt x="1257300" y="142875"/>
                </a:cubicBezTo>
                <a:cubicBezTo>
                  <a:pt x="1247560" y="140440"/>
                  <a:pt x="1238379" y="136108"/>
                  <a:pt x="1228725" y="133350"/>
                </a:cubicBezTo>
                <a:cubicBezTo>
                  <a:pt x="1216138" y="129754"/>
                  <a:pt x="1203212" y="127421"/>
                  <a:pt x="1190625" y="123825"/>
                </a:cubicBezTo>
                <a:cubicBezTo>
                  <a:pt x="1180971" y="121067"/>
                  <a:pt x="1171928" y="116096"/>
                  <a:pt x="1162050" y="114300"/>
                </a:cubicBezTo>
                <a:cubicBezTo>
                  <a:pt x="1136865" y="109721"/>
                  <a:pt x="1111009" y="109492"/>
                  <a:pt x="1085850" y="104775"/>
                </a:cubicBezTo>
                <a:cubicBezTo>
                  <a:pt x="850697" y="60684"/>
                  <a:pt x="1153193" y="106231"/>
                  <a:pt x="942975" y="76200"/>
                </a:cubicBezTo>
                <a:cubicBezTo>
                  <a:pt x="861570" y="49065"/>
                  <a:pt x="932698" y="70023"/>
                  <a:pt x="752475" y="57150"/>
                </a:cubicBezTo>
                <a:cubicBezTo>
                  <a:pt x="717495" y="54651"/>
                  <a:pt x="682625" y="50800"/>
                  <a:pt x="647700" y="47625"/>
                </a:cubicBezTo>
                <a:cubicBezTo>
                  <a:pt x="631825" y="44450"/>
                  <a:pt x="615234" y="43784"/>
                  <a:pt x="600075" y="38100"/>
                </a:cubicBezTo>
                <a:cubicBezTo>
                  <a:pt x="589356" y="34080"/>
                  <a:pt x="581739" y="24170"/>
                  <a:pt x="571500" y="19050"/>
                </a:cubicBezTo>
                <a:cubicBezTo>
                  <a:pt x="557835" y="12218"/>
                  <a:pt x="517032" y="3052"/>
                  <a:pt x="504825" y="0"/>
                </a:cubicBezTo>
                <a:cubicBezTo>
                  <a:pt x="419100" y="3175"/>
                  <a:pt x="332572" y="-2607"/>
                  <a:pt x="247650" y="9525"/>
                </a:cubicBezTo>
                <a:cubicBezTo>
                  <a:pt x="237711" y="10945"/>
                  <a:pt x="242615" y="29120"/>
                  <a:pt x="238125" y="38100"/>
                </a:cubicBezTo>
                <a:cubicBezTo>
                  <a:pt x="233005" y="48339"/>
                  <a:pt x="224195" y="56436"/>
                  <a:pt x="219075" y="66675"/>
                </a:cubicBezTo>
                <a:cubicBezTo>
                  <a:pt x="207515" y="89796"/>
                  <a:pt x="206546" y="118964"/>
                  <a:pt x="200025" y="142875"/>
                </a:cubicBezTo>
                <a:cubicBezTo>
                  <a:pt x="194741" y="162248"/>
                  <a:pt x="187325" y="180975"/>
                  <a:pt x="180975" y="200025"/>
                </a:cubicBezTo>
                <a:cubicBezTo>
                  <a:pt x="177800" y="209550"/>
                  <a:pt x="177019" y="220246"/>
                  <a:pt x="171450" y="228600"/>
                </a:cubicBezTo>
                <a:cubicBezTo>
                  <a:pt x="165100" y="238125"/>
                  <a:pt x="157520" y="246936"/>
                  <a:pt x="152400" y="257175"/>
                </a:cubicBezTo>
                <a:cubicBezTo>
                  <a:pt x="147910" y="266155"/>
                  <a:pt x="147751" y="276973"/>
                  <a:pt x="142875" y="285750"/>
                </a:cubicBezTo>
                <a:cubicBezTo>
                  <a:pt x="131756" y="305764"/>
                  <a:pt x="112015" y="321180"/>
                  <a:pt x="104775" y="342900"/>
                </a:cubicBezTo>
                <a:cubicBezTo>
                  <a:pt x="82105" y="410910"/>
                  <a:pt x="102433" y="388911"/>
                  <a:pt x="57150" y="419100"/>
                </a:cubicBezTo>
                <a:cubicBezTo>
                  <a:pt x="53975" y="428625"/>
                  <a:pt x="52115" y="438695"/>
                  <a:pt x="47625" y="447675"/>
                </a:cubicBezTo>
                <a:cubicBezTo>
                  <a:pt x="42505" y="457914"/>
                  <a:pt x="34465" y="466434"/>
                  <a:pt x="28575" y="476250"/>
                </a:cubicBezTo>
                <a:cubicBezTo>
                  <a:pt x="24922" y="482338"/>
                  <a:pt x="4762" y="492125"/>
                  <a:pt x="0" y="495300"/>
                </a:cubicBezTo>
                <a:close/>
              </a:path>
            </a:pathLst>
          </a:custGeom>
          <a:solidFill>
            <a:srgbClr val="FFF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0" name="Retângulo 45"/>
          <p:cNvSpPr>
            <a:spLocks noChangeArrowheads="1"/>
          </p:cNvSpPr>
          <p:nvPr/>
        </p:nvSpPr>
        <p:spPr bwMode="auto">
          <a:xfrm>
            <a:off x="4878388" y="231775"/>
            <a:ext cx="449162" cy="42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600" b="1" i="1" dirty="0">
                <a:latin typeface="Comic Sans MS" pitchFamily="66" charset="0"/>
              </a:rPr>
              <a:t>G2</a:t>
            </a:r>
          </a:p>
        </p:txBody>
      </p:sp>
      <p:sp>
        <p:nvSpPr>
          <p:cNvPr id="22552" name="Retângulo 47"/>
          <p:cNvSpPr>
            <a:spLocks noChangeArrowheads="1"/>
          </p:cNvSpPr>
          <p:nvPr/>
        </p:nvSpPr>
        <p:spPr bwMode="auto">
          <a:xfrm>
            <a:off x="4032250" y="1916113"/>
            <a:ext cx="582211" cy="58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 i="1" dirty="0">
                <a:latin typeface="Comic Sans MS" pitchFamily="66" charset="0"/>
              </a:rPr>
              <a:t>G1</a:t>
            </a:r>
          </a:p>
        </p:txBody>
      </p:sp>
      <p:sp>
        <p:nvSpPr>
          <p:cNvPr id="59" name="Forma livre 58"/>
          <p:cNvSpPr/>
          <p:nvPr/>
        </p:nvSpPr>
        <p:spPr>
          <a:xfrm>
            <a:off x="1908175" y="1735138"/>
            <a:ext cx="4737100" cy="4070350"/>
          </a:xfrm>
          <a:custGeom>
            <a:avLst/>
            <a:gdLst>
              <a:gd name="connsiteX0" fmla="*/ 1009403 w 4694140"/>
              <a:gd name="connsiteY0" fmla="*/ 1876301 h 3859493"/>
              <a:gd name="connsiteX1" fmla="*/ 1009403 w 4694140"/>
              <a:gd name="connsiteY1" fmla="*/ 1876301 h 3859493"/>
              <a:gd name="connsiteX2" fmla="*/ 1151907 w 4694140"/>
              <a:gd name="connsiteY2" fmla="*/ 1923803 h 3859493"/>
              <a:gd name="connsiteX3" fmla="*/ 1187533 w 4694140"/>
              <a:gd name="connsiteY3" fmla="*/ 1935678 h 3859493"/>
              <a:gd name="connsiteX4" fmla="*/ 1318161 w 4694140"/>
              <a:gd name="connsiteY4" fmla="*/ 1923803 h 3859493"/>
              <a:gd name="connsiteX5" fmla="*/ 1472541 w 4694140"/>
              <a:gd name="connsiteY5" fmla="*/ 1900052 h 3859493"/>
              <a:gd name="connsiteX6" fmla="*/ 1508167 w 4694140"/>
              <a:gd name="connsiteY6" fmla="*/ 1876301 h 3859493"/>
              <a:gd name="connsiteX7" fmla="*/ 1555668 w 4694140"/>
              <a:gd name="connsiteY7" fmla="*/ 1864426 h 3859493"/>
              <a:gd name="connsiteX8" fmla="*/ 1769424 w 4694140"/>
              <a:gd name="connsiteY8" fmla="*/ 1840675 h 3859493"/>
              <a:gd name="connsiteX9" fmla="*/ 1971304 w 4694140"/>
              <a:gd name="connsiteY9" fmla="*/ 1828800 h 3859493"/>
              <a:gd name="connsiteX10" fmla="*/ 2054431 w 4694140"/>
              <a:gd name="connsiteY10" fmla="*/ 1805049 h 3859493"/>
              <a:gd name="connsiteX11" fmla="*/ 2125683 w 4694140"/>
              <a:gd name="connsiteY11" fmla="*/ 1781299 h 3859493"/>
              <a:gd name="connsiteX12" fmla="*/ 2173185 w 4694140"/>
              <a:gd name="connsiteY12" fmla="*/ 1769423 h 3859493"/>
              <a:gd name="connsiteX13" fmla="*/ 2232561 w 4694140"/>
              <a:gd name="connsiteY13" fmla="*/ 1757548 h 3859493"/>
              <a:gd name="connsiteX14" fmla="*/ 2268187 w 4694140"/>
              <a:gd name="connsiteY14" fmla="*/ 1745673 h 3859493"/>
              <a:gd name="connsiteX15" fmla="*/ 2339439 w 4694140"/>
              <a:gd name="connsiteY15" fmla="*/ 1710047 h 3859493"/>
              <a:gd name="connsiteX16" fmla="*/ 2375065 w 4694140"/>
              <a:gd name="connsiteY16" fmla="*/ 1686296 h 3859493"/>
              <a:gd name="connsiteX17" fmla="*/ 2481943 w 4694140"/>
              <a:gd name="connsiteY17" fmla="*/ 1650670 h 3859493"/>
              <a:gd name="connsiteX18" fmla="*/ 2660073 w 4694140"/>
              <a:gd name="connsiteY18" fmla="*/ 1591294 h 3859493"/>
              <a:gd name="connsiteX19" fmla="*/ 2731325 w 4694140"/>
              <a:gd name="connsiteY19" fmla="*/ 1555668 h 3859493"/>
              <a:gd name="connsiteX20" fmla="*/ 2802577 w 4694140"/>
              <a:gd name="connsiteY20" fmla="*/ 1531917 h 3859493"/>
              <a:gd name="connsiteX21" fmla="*/ 2838203 w 4694140"/>
              <a:gd name="connsiteY21" fmla="*/ 1520042 h 3859493"/>
              <a:gd name="connsiteX22" fmla="*/ 2909455 w 4694140"/>
              <a:gd name="connsiteY22" fmla="*/ 1472540 h 3859493"/>
              <a:gd name="connsiteX23" fmla="*/ 2980707 w 4694140"/>
              <a:gd name="connsiteY23" fmla="*/ 1448790 h 3859493"/>
              <a:gd name="connsiteX24" fmla="*/ 3040083 w 4694140"/>
              <a:gd name="connsiteY24" fmla="*/ 1377538 h 3859493"/>
              <a:gd name="connsiteX25" fmla="*/ 3099460 w 4694140"/>
              <a:gd name="connsiteY25" fmla="*/ 1306286 h 3859493"/>
              <a:gd name="connsiteX26" fmla="*/ 3111335 w 4694140"/>
              <a:gd name="connsiteY26" fmla="*/ 1270660 h 3859493"/>
              <a:gd name="connsiteX27" fmla="*/ 3146961 w 4694140"/>
              <a:gd name="connsiteY27" fmla="*/ 1258784 h 3859493"/>
              <a:gd name="connsiteX28" fmla="*/ 3182587 w 4694140"/>
              <a:gd name="connsiteY28" fmla="*/ 1223158 h 3859493"/>
              <a:gd name="connsiteX29" fmla="*/ 3206338 w 4694140"/>
              <a:gd name="connsiteY29" fmla="*/ 1175657 h 3859493"/>
              <a:gd name="connsiteX30" fmla="*/ 3253839 w 4694140"/>
              <a:gd name="connsiteY30" fmla="*/ 1104405 h 3859493"/>
              <a:gd name="connsiteX31" fmla="*/ 3277590 w 4694140"/>
              <a:gd name="connsiteY31" fmla="*/ 1033153 h 3859493"/>
              <a:gd name="connsiteX32" fmla="*/ 3289465 w 4694140"/>
              <a:gd name="connsiteY32" fmla="*/ 997527 h 3859493"/>
              <a:gd name="connsiteX33" fmla="*/ 3396343 w 4694140"/>
              <a:gd name="connsiteY33" fmla="*/ 902525 h 3859493"/>
              <a:gd name="connsiteX34" fmla="*/ 3443844 w 4694140"/>
              <a:gd name="connsiteY34" fmla="*/ 831273 h 3859493"/>
              <a:gd name="connsiteX35" fmla="*/ 3479470 w 4694140"/>
              <a:gd name="connsiteY35" fmla="*/ 724395 h 3859493"/>
              <a:gd name="connsiteX36" fmla="*/ 3491346 w 4694140"/>
              <a:gd name="connsiteY36" fmla="*/ 688769 h 3859493"/>
              <a:gd name="connsiteX37" fmla="*/ 3515096 w 4694140"/>
              <a:gd name="connsiteY37" fmla="*/ 653143 h 3859493"/>
              <a:gd name="connsiteX38" fmla="*/ 3562598 w 4694140"/>
              <a:gd name="connsiteY38" fmla="*/ 546265 h 3859493"/>
              <a:gd name="connsiteX39" fmla="*/ 3586348 w 4694140"/>
              <a:gd name="connsiteY39" fmla="*/ 475013 h 3859493"/>
              <a:gd name="connsiteX40" fmla="*/ 3598224 w 4694140"/>
              <a:gd name="connsiteY40" fmla="*/ 439387 h 3859493"/>
              <a:gd name="connsiteX41" fmla="*/ 3645725 w 4694140"/>
              <a:gd name="connsiteY41" fmla="*/ 368135 h 3859493"/>
              <a:gd name="connsiteX42" fmla="*/ 3669476 w 4694140"/>
              <a:gd name="connsiteY42" fmla="*/ 332509 h 3859493"/>
              <a:gd name="connsiteX43" fmla="*/ 3693226 w 4694140"/>
              <a:gd name="connsiteY43" fmla="*/ 249382 h 3859493"/>
              <a:gd name="connsiteX44" fmla="*/ 3740728 w 4694140"/>
              <a:gd name="connsiteY44" fmla="*/ 178130 h 3859493"/>
              <a:gd name="connsiteX45" fmla="*/ 3800104 w 4694140"/>
              <a:gd name="connsiteY45" fmla="*/ 118753 h 3859493"/>
              <a:gd name="connsiteX46" fmla="*/ 3906982 w 4694140"/>
              <a:gd name="connsiteY46" fmla="*/ 95003 h 3859493"/>
              <a:gd name="connsiteX47" fmla="*/ 4263242 w 4694140"/>
              <a:gd name="connsiteY47" fmla="*/ 71252 h 3859493"/>
              <a:gd name="connsiteX48" fmla="*/ 4381995 w 4694140"/>
              <a:gd name="connsiteY48" fmla="*/ 35626 h 3859493"/>
              <a:gd name="connsiteX49" fmla="*/ 4476998 w 4694140"/>
              <a:gd name="connsiteY49" fmla="*/ 11875 h 3859493"/>
              <a:gd name="connsiteX50" fmla="*/ 4512624 w 4694140"/>
              <a:gd name="connsiteY50" fmla="*/ 0 h 3859493"/>
              <a:gd name="connsiteX51" fmla="*/ 4690754 w 4694140"/>
              <a:gd name="connsiteY51" fmla="*/ 11875 h 3859493"/>
              <a:gd name="connsiteX52" fmla="*/ 4667003 w 4694140"/>
              <a:gd name="connsiteY52" fmla="*/ 47501 h 3859493"/>
              <a:gd name="connsiteX53" fmla="*/ 4631377 w 4694140"/>
              <a:gd name="connsiteY53" fmla="*/ 154379 h 3859493"/>
              <a:gd name="connsiteX54" fmla="*/ 4619502 w 4694140"/>
              <a:gd name="connsiteY54" fmla="*/ 190005 h 3859493"/>
              <a:gd name="connsiteX55" fmla="*/ 4607626 w 4694140"/>
              <a:gd name="connsiteY55" fmla="*/ 225631 h 3859493"/>
              <a:gd name="connsiteX56" fmla="*/ 4595751 w 4694140"/>
              <a:gd name="connsiteY56" fmla="*/ 463138 h 3859493"/>
              <a:gd name="connsiteX57" fmla="*/ 4560125 w 4694140"/>
              <a:gd name="connsiteY57" fmla="*/ 570016 h 3859493"/>
              <a:gd name="connsiteX58" fmla="*/ 4548250 w 4694140"/>
              <a:gd name="connsiteY58" fmla="*/ 641268 h 3859493"/>
              <a:gd name="connsiteX59" fmla="*/ 4524499 w 4694140"/>
              <a:gd name="connsiteY59" fmla="*/ 712519 h 3859493"/>
              <a:gd name="connsiteX60" fmla="*/ 4512624 w 4694140"/>
              <a:gd name="connsiteY60" fmla="*/ 748145 h 3859493"/>
              <a:gd name="connsiteX61" fmla="*/ 4500748 w 4694140"/>
              <a:gd name="connsiteY61" fmla="*/ 783771 h 3859493"/>
              <a:gd name="connsiteX62" fmla="*/ 4488873 w 4694140"/>
              <a:gd name="connsiteY62" fmla="*/ 819397 h 3859493"/>
              <a:gd name="connsiteX63" fmla="*/ 4429496 w 4694140"/>
              <a:gd name="connsiteY63" fmla="*/ 926275 h 3859493"/>
              <a:gd name="connsiteX64" fmla="*/ 4358244 w 4694140"/>
              <a:gd name="connsiteY64" fmla="*/ 950026 h 3859493"/>
              <a:gd name="connsiteX65" fmla="*/ 4286993 w 4694140"/>
              <a:gd name="connsiteY65" fmla="*/ 985652 h 3859493"/>
              <a:gd name="connsiteX66" fmla="*/ 4180115 w 4694140"/>
              <a:gd name="connsiteY66" fmla="*/ 1033153 h 3859493"/>
              <a:gd name="connsiteX67" fmla="*/ 4132613 w 4694140"/>
              <a:gd name="connsiteY67" fmla="*/ 1045029 h 3859493"/>
              <a:gd name="connsiteX68" fmla="*/ 4061361 w 4694140"/>
              <a:gd name="connsiteY68" fmla="*/ 1068779 h 3859493"/>
              <a:gd name="connsiteX69" fmla="*/ 4025735 w 4694140"/>
              <a:gd name="connsiteY69" fmla="*/ 1092530 h 3859493"/>
              <a:gd name="connsiteX70" fmla="*/ 3954483 w 4694140"/>
              <a:gd name="connsiteY70" fmla="*/ 1116281 h 3859493"/>
              <a:gd name="connsiteX71" fmla="*/ 3930733 w 4694140"/>
              <a:gd name="connsiteY71" fmla="*/ 1151906 h 3859493"/>
              <a:gd name="connsiteX72" fmla="*/ 3895107 w 4694140"/>
              <a:gd name="connsiteY72" fmla="*/ 1163782 h 3859493"/>
              <a:gd name="connsiteX73" fmla="*/ 3823855 w 4694140"/>
              <a:gd name="connsiteY73" fmla="*/ 1199408 h 3859493"/>
              <a:gd name="connsiteX74" fmla="*/ 3800104 w 4694140"/>
              <a:gd name="connsiteY74" fmla="*/ 1235034 h 3859493"/>
              <a:gd name="connsiteX75" fmla="*/ 3764478 w 4694140"/>
              <a:gd name="connsiteY75" fmla="*/ 1246909 h 3859493"/>
              <a:gd name="connsiteX76" fmla="*/ 3693226 w 4694140"/>
              <a:gd name="connsiteY76" fmla="*/ 1282535 h 3859493"/>
              <a:gd name="connsiteX77" fmla="*/ 3621974 w 4694140"/>
              <a:gd name="connsiteY77" fmla="*/ 1318161 h 3859493"/>
              <a:gd name="connsiteX78" fmla="*/ 3586348 w 4694140"/>
              <a:gd name="connsiteY78" fmla="*/ 1341912 h 3859493"/>
              <a:gd name="connsiteX79" fmla="*/ 3515096 w 4694140"/>
              <a:gd name="connsiteY79" fmla="*/ 1365662 h 3859493"/>
              <a:gd name="connsiteX80" fmla="*/ 3443844 w 4694140"/>
              <a:gd name="connsiteY80" fmla="*/ 1413164 h 3859493"/>
              <a:gd name="connsiteX81" fmla="*/ 3408218 w 4694140"/>
              <a:gd name="connsiteY81" fmla="*/ 1436914 h 3859493"/>
              <a:gd name="connsiteX82" fmla="*/ 3325091 w 4694140"/>
              <a:gd name="connsiteY82" fmla="*/ 1531917 h 3859493"/>
              <a:gd name="connsiteX83" fmla="*/ 3265715 w 4694140"/>
              <a:gd name="connsiteY83" fmla="*/ 1591294 h 3859493"/>
              <a:gd name="connsiteX84" fmla="*/ 3241964 w 4694140"/>
              <a:gd name="connsiteY84" fmla="*/ 1626919 h 3859493"/>
              <a:gd name="connsiteX85" fmla="*/ 3206338 w 4694140"/>
              <a:gd name="connsiteY85" fmla="*/ 1662545 h 3859493"/>
              <a:gd name="connsiteX86" fmla="*/ 3158837 w 4694140"/>
              <a:gd name="connsiteY86" fmla="*/ 1733797 h 3859493"/>
              <a:gd name="connsiteX87" fmla="*/ 3146961 w 4694140"/>
              <a:gd name="connsiteY87" fmla="*/ 1769423 h 3859493"/>
              <a:gd name="connsiteX88" fmla="*/ 3111335 w 4694140"/>
              <a:gd name="connsiteY88" fmla="*/ 1781299 h 3859493"/>
              <a:gd name="connsiteX89" fmla="*/ 3075709 w 4694140"/>
              <a:gd name="connsiteY89" fmla="*/ 1805049 h 3859493"/>
              <a:gd name="connsiteX90" fmla="*/ 3051959 w 4694140"/>
              <a:gd name="connsiteY90" fmla="*/ 1840675 h 3859493"/>
              <a:gd name="connsiteX91" fmla="*/ 2945081 w 4694140"/>
              <a:gd name="connsiteY91" fmla="*/ 1900052 h 3859493"/>
              <a:gd name="connsiteX92" fmla="*/ 2873829 w 4694140"/>
              <a:gd name="connsiteY92" fmla="*/ 1947553 h 3859493"/>
              <a:gd name="connsiteX93" fmla="*/ 2850078 w 4694140"/>
              <a:gd name="connsiteY93" fmla="*/ 2018805 h 3859493"/>
              <a:gd name="connsiteX94" fmla="*/ 2838203 w 4694140"/>
              <a:gd name="connsiteY94" fmla="*/ 2149434 h 3859493"/>
              <a:gd name="connsiteX95" fmla="*/ 2814452 w 4694140"/>
              <a:gd name="connsiteY95" fmla="*/ 2363190 h 3859493"/>
              <a:gd name="connsiteX96" fmla="*/ 2838203 w 4694140"/>
              <a:gd name="connsiteY96" fmla="*/ 2458192 h 3859493"/>
              <a:gd name="connsiteX97" fmla="*/ 2861954 w 4694140"/>
              <a:gd name="connsiteY97" fmla="*/ 2529444 h 3859493"/>
              <a:gd name="connsiteX98" fmla="*/ 2873829 w 4694140"/>
              <a:gd name="connsiteY98" fmla="*/ 2600696 h 3859493"/>
              <a:gd name="connsiteX99" fmla="*/ 2885704 w 4694140"/>
              <a:gd name="connsiteY99" fmla="*/ 2648197 h 3859493"/>
              <a:gd name="connsiteX100" fmla="*/ 2873829 w 4694140"/>
              <a:gd name="connsiteY100" fmla="*/ 2921330 h 3859493"/>
              <a:gd name="connsiteX101" fmla="*/ 2850078 w 4694140"/>
              <a:gd name="connsiteY101" fmla="*/ 2992582 h 3859493"/>
              <a:gd name="connsiteX102" fmla="*/ 2814452 w 4694140"/>
              <a:gd name="connsiteY102" fmla="*/ 3099460 h 3859493"/>
              <a:gd name="connsiteX103" fmla="*/ 2802577 w 4694140"/>
              <a:gd name="connsiteY103" fmla="*/ 3135086 h 3859493"/>
              <a:gd name="connsiteX104" fmla="*/ 2778826 w 4694140"/>
              <a:gd name="connsiteY104" fmla="*/ 3313216 h 3859493"/>
              <a:gd name="connsiteX105" fmla="*/ 2743200 w 4694140"/>
              <a:gd name="connsiteY105" fmla="*/ 3431969 h 3859493"/>
              <a:gd name="connsiteX106" fmla="*/ 2719450 w 4694140"/>
              <a:gd name="connsiteY106" fmla="*/ 3526971 h 3859493"/>
              <a:gd name="connsiteX107" fmla="*/ 2707574 w 4694140"/>
              <a:gd name="connsiteY107" fmla="*/ 3562597 h 3859493"/>
              <a:gd name="connsiteX108" fmla="*/ 2660073 w 4694140"/>
              <a:gd name="connsiteY108" fmla="*/ 3633849 h 3859493"/>
              <a:gd name="connsiteX109" fmla="*/ 2624447 w 4694140"/>
              <a:gd name="connsiteY109" fmla="*/ 3705101 h 3859493"/>
              <a:gd name="connsiteX110" fmla="*/ 2612572 w 4694140"/>
              <a:gd name="connsiteY110" fmla="*/ 3740727 h 3859493"/>
              <a:gd name="connsiteX111" fmla="*/ 2576946 w 4694140"/>
              <a:gd name="connsiteY111" fmla="*/ 3752603 h 3859493"/>
              <a:gd name="connsiteX112" fmla="*/ 2541320 w 4694140"/>
              <a:gd name="connsiteY112" fmla="*/ 3776353 h 3859493"/>
              <a:gd name="connsiteX113" fmla="*/ 2470068 w 4694140"/>
              <a:gd name="connsiteY113" fmla="*/ 3800104 h 3859493"/>
              <a:gd name="connsiteX114" fmla="*/ 2434442 w 4694140"/>
              <a:gd name="connsiteY114" fmla="*/ 3823855 h 3859493"/>
              <a:gd name="connsiteX115" fmla="*/ 2220686 w 4694140"/>
              <a:gd name="connsiteY115" fmla="*/ 3847605 h 3859493"/>
              <a:gd name="connsiteX116" fmla="*/ 2185060 w 4694140"/>
              <a:gd name="connsiteY116" fmla="*/ 3859481 h 3859493"/>
              <a:gd name="connsiteX117" fmla="*/ 1995055 w 4694140"/>
              <a:gd name="connsiteY117" fmla="*/ 3835730 h 3859493"/>
              <a:gd name="connsiteX118" fmla="*/ 1888177 w 4694140"/>
              <a:gd name="connsiteY118" fmla="*/ 3776353 h 3859493"/>
              <a:gd name="connsiteX119" fmla="*/ 1864426 w 4694140"/>
              <a:gd name="connsiteY119" fmla="*/ 3705101 h 3859493"/>
              <a:gd name="connsiteX120" fmla="*/ 1852551 w 4694140"/>
              <a:gd name="connsiteY120" fmla="*/ 3669475 h 3859493"/>
              <a:gd name="connsiteX121" fmla="*/ 1828800 w 4694140"/>
              <a:gd name="connsiteY121" fmla="*/ 3633849 h 3859493"/>
              <a:gd name="connsiteX122" fmla="*/ 1781299 w 4694140"/>
              <a:gd name="connsiteY122" fmla="*/ 3491345 h 3859493"/>
              <a:gd name="connsiteX123" fmla="*/ 1769424 w 4694140"/>
              <a:gd name="connsiteY123" fmla="*/ 3455719 h 3859493"/>
              <a:gd name="connsiteX124" fmla="*/ 1745673 w 4694140"/>
              <a:gd name="connsiteY124" fmla="*/ 3420094 h 3859493"/>
              <a:gd name="connsiteX125" fmla="*/ 1733798 w 4694140"/>
              <a:gd name="connsiteY125" fmla="*/ 3384468 h 3859493"/>
              <a:gd name="connsiteX126" fmla="*/ 1698172 w 4694140"/>
              <a:gd name="connsiteY126" fmla="*/ 3313216 h 3859493"/>
              <a:gd name="connsiteX127" fmla="*/ 1686296 w 4694140"/>
              <a:gd name="connsiteY127" fmla="*/ 3265714 h 3859493"/>
              <a:gd name="connsiteX128" fmla="*/ 1662546 w 4694140"/>
              <a:gd name="connsiteY128" fmla="*/ 3194462 h 3859493"/>
              <a:gd name="connsiteX129" fmla="*/ 1650670 w 4694140"/>
              <a:gd name="connsiteY129" fmla="*/ 3158836 h 3859493"/>
              <a:gd name="connsiteX130" fmla="*/ 1615044 w 4694140"/>
              <a:gd name="connsiteY130" fmla="*/ 3063834 h 3859493"/>
              <a:gd name="connsiteX131" fmla="*/ 1603169 w 4694140"/>
              <a:gd name="connsiteY131" fmla="*/ 3004457 h 3859493"/>
              <a:gd name="connsiteX132" fmla="*/ 1591294 w 4694140"/>
              <a:gd name="connsiteY132" fmla="*/ 2968831 h 3859493"/>
              <a:gd name="connsiteX133" fmla="*/ 1579418 w 4694140"/>
              <a:gd name="connsiteY133" fmla="*/ 2814452 h 3859493"/>
              <a:gd name="connsiteX134" fmla="*/ 1555668 w 4694140"/>
              <a:gd name="connsiteY134" fmla="*/ 2743200 h 3859493"/>
              <a:gd name="connsiteX135" fmla="*/ 1543793 w 4694140"/>
              <a:gd name="connsiteY135" fmla="*/ 2707574 h 3859493"/>
              <a:gd name="connsiteX136" fmla="*/ 1531917 w 4694140"/>
              <a:gd name="connsiteY136" fmla="*/ 2671948 h 3859493"/>
              <a:gd name="connsiteX137" fmla="*/ 1496291 w 4694140"/>
              <a:gd name="connsiteY137" fmla="*/ 2470068 h 3859493"/>
              <a:gd name="connsiteX138" fmla="*/ 1472541 w 4694140"/>
              <a:gd name="connsiteY138" fmla="*/ 2434442 h 3859493"/>
              <a:gd name="connsiteX139" fmla="*/ 1436915 w 4694140"/>
              <a:gd name="connsiteY139" fmla="*/ 2422566 h 3859493"/>
              <a:gd name="connsiteX140" fmla="*/ 1425039 w 4694140"/>
              <a:gd name="connsiteY140" fmla="*/ 2386940 h 3859493"/>
              <a:gd name="connsiteX141" fmla="*/ 1353787 w 4694140"/>
              <a:gd name="connsiteY141" fmla="*/ 2339439 h 3859493"/>
              <a:gd name="connsiteX142" fmla="*/ 1211283 w 4694140"/>
              <a:gd name="connsiteY142" fmla="*/ 2351314 h 3859493"/>
              <a:gd name="connsiteX143" fmla="*/ 1163782 w 4694140"/>
              <a:gd name="connsiteY143" fmla="*/ 2363190 h 3859493"/>
              <a:gd name="connsiteX144" fmla="*/ 843148 w 4694140"/>
              <a:gd name="connsiteY144" fmla="*/ 2375065 h 3859493"/>
              <a:gd name="connsiteX145" fmla="*/ 724395 w 4694140"/>
              <a:gd name="connsiteY145" fmla="*/ 2410691 h 3859493"/>
              <a:gd name="connsiteX146" fmla="*/ 688769 w 4694140"/>
              <a:gd name="connsiteY146" fmla="*/ 2422566 h 3859493"/>
              <a:gd name="connsiteX147" fmla="*/ 617517 w 4694140"/>
              <a:gd name="connsiteY147" fmla="*/ 2458192 h 3859493"/>
              <a:gd name="connsiteX148" fmla="*/ 581891 w 4694140"/>
              <a:gd name="connsiteY148" fmla="*/ 2481943 h 3859493"/>
              <a:gd name="connsiteX149" fmla="*/ 510639 w 4694140"/>
              <a:gd name="connsiteY149" fmla="*/ 2505694 h 3859493"/>
              <a:gd name="connsiteX150" fmla="*/ 439387 w 4694140"/>
              <a:gd name="connsiteY150" fmla="*/ 2565070 h 3859493"/>
              <a:gd name="connsiteX151" fmla="*/ 368135 w 4694140"/>
              <a:gd name="connsiteY151" fmla="*/ 2588821 h 3859493"/>
              <a:gd name="connsiteX152" fmla="*/ 261257 w 4694140"/>
              <a:gd name="connsiteY152" fmla="*/ 2660073 h 3859493"/>
              <a:gd name="connsiteX153" fmla="*/ 225631 w 4694140"/>
              <a:gd name="connsiteY153" fmla="*/ 2683823 h 3859493"/>
              <a:gd name="connsiteX154" fmla="*/ 190005 w 4694140"/>
              <a:gd name="connsiteY154" fmla="*/ 2695699 h 3859493"/>
              <a:gd name="connsiteX155" fmla="*/ 118754 w 4694140"/>
              <a:gd name="connsiteY155" fmla="*/ 2755075 h 3859493"/>
              <a:gd name="connsiteX156" fmla="*/ 47502 w 4694140"/>
              <a:gd name="connsiteY156" fmla="*/ 2790701 h 3859493"/>
              <a:gd name="connsiteX157" fmla="*/ 11876 w 4694140"/>
              <a:gd name="connsiteY157" fmla="*/ 2814452 h 3859493"/>
              <a:gd name="connsiteX158" fmla="*/ 0 w 4694140"/>
              <a:gd name="connsiteY158" fmla="*/ 2778826 h 3859493"/>
              <a:gd name="connsiteX159" fmla="*/ 11876 w 4694140"/>
              <a:gd name="connsiteY159" fmla="*/ 2671948 h 3859493"/>
              <a:gd name="connsiteX160" fmla="*/ 35626 w 4694140"/>
              <a:gd name="connsiteY160" fmla="*/ 2588821 h 3859493"/>
              <a:gd name="connsiteX161" fmla="*/ 71252 w 4694140"/>
              <a:gd name="connsiteY161" fmla="*/ 2458192 h 3859493"/>
              <a:gd name="connsiteX162" fmla="*/ 83128 w 4694140"/>
              <a:gd name="connsiteY162" fmla="*/ 2422566 h 3859493"/>
              <a:gd name="connsiteX163" fmla="*/ 106878 w 4694140"/>
              <a:gd name="connsiteY163" fmla="*/ 2386940 h 3859493"/>
              <a:gd name="connsiteX164" fmla="*/ 118754 w 4694140"/>
              <a:gd name="connsiteY164" fmla="*/ 2351314 h 3859493"/>
              <a:gd name="connsiteX165" fmla="*/ 142504 w 4694140"/>
              <a:gd name="connsiteY165" fmla="*/ 2315688 h 3859493"/>
              <a:gd name="connsiteX166" fmla="*/ 166255 w 4694140"/>
              <a:gd name="connsiteY166" fmla="*/ 2244436 h 3859493"/>
              <a:gd name="connsiteX167" fmla="*/ 178130 w 4694140"/>
              <a:gd name="connsiteY167" fmla="*/ 2208810 h 3859493"/>
              <a:gd name="connsiteX168" fmla="*/ 190005 w 4694140"/>
              <a:gd name="connsiteY168" fmla="*/ 2173184 h 3859493"/>
              <a:gd name="connsiteX169" fmla="*/ 201881 w 4694140"/>
              <a:gd name="connsiteY169" fmla="*/ 2113808 h 3859493"/>
              <a:gd name="connsiteX170" fmla="*/ 225631 w 4694140"/>
              <a:gd name="connsiteY170" fmla="*/ 2042556 h 3859493"/>
              <a:gd name="connsiteX171" fmla="*/ 237507 w 4694140"/>
              <a:gd name="connsiteY171" fmla="*/ 2006930 h 3859493"/>
              <a:gd name="connsiteX172" fmla="*/ 308759 w 4694140"/>
              <a:gd name="connsiteY172" fmla="*/ 1959429 h 3859493"/>
              <a:gd name="connsiteX173" fmla="*/ 344385 w 4694140"/>
              <a:gd name="connsiteY173" fmla="*/ 1923803 h 3859493"/>
              <a:gd name="connsiteX174" fmla="*/ 380011 w 4694140"/>
              <a:gd name="connsiteY174" fmla="*/ 1911927 h 3859493"/>
              <a:gd name="connsiteX175" fmla="*/ 415637 w 4694140"/>
              <a:gd name="connsiteY175" fmla="*/ 1888177 h 3859493"/>
              <a:gd name="connsiteX176" fmla="*/ 451263 w 4694140"/>
              <a:gd name="connsiteY176" fmla="*/ 1876301 h 3859493"/>
              <a:gd name="connsiteX177" fmla="*/ 522515 w 4694140"/>
              <a:gd name="connsiteY177" fmla="*/ 1840675 h 3859493"/>
              <a:gd name="connsiteX178" fmla="*/ 676894 w 4694140"/>
              <a:gd name="connsiteY178" fmla="*/ 1828800 h 3859493"/>
              <a:gd name="connsiteX179" fmla="*/ 736270 w 4694140"/>
              <a:gd name="connsiteY179" fmla="*/ 1816925 h 3859493"/>
              <a:gd name="connsiteX180" fmla="*/ 807522 w 4694140"/>
              <a:gd name="connsiteY180" fmla="*/ 1793174 h 3859493"/>
              <a:gd name="connsiteX181" fmla="*/ 973777 w 4694140"/>
              <a:gd name="connsiteY181" fmla="*/ 1828800 h 3859493"/>
              <a:gd name="connsiteX182" fmla="*/ 1056904 w 4694140"/>
              <a:gd name="connsiteY182" fmla="*/ 1852551 h 3859493"/>
              <a:gd name="connsiteX183" fmla="*/ 1080655 w 4694140"/>
              <a:gd name="connsiteY183" fmla="*/ 1864426 h 3859493"/>
              <a:gd name="connsiteX184" fmla="*/ 1270660 w 4694140"/>
              <a:gd name="connsiteY184" fmla="*/ 1947553 h 385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694140" h="3859493">
                <a:moveTo>
                  <a:pt x="1009403" y="1876301"/>
                </a:moveTo>
                <a:lnTo>
                  <a:pt x="1009403" y="1876301"/>
                </a:lnTo>
                <a:lnTo>
                  <a:pt x="1151907" y="1923803"/>
                </a:lnTo>
                <a:lnTo>
                  <a:pt x="1187533" y="1935678"/>
                </a:lnTo>
                <a:lnTo>
                  <a:pt x="1318161" y="1923803"/>
                </a:lnTo>
                <a:cubicBezTo>
                  <a:pt x="1446744" y="1911557"/>
                  <a:pt x="1400001" y="1924231"/>
                  <a:pt x="1472541" y="1900052"/>
                </a:cubicBezTo>
                <a:cubicBezTo>
                  <a:pt x="1484416" y="1892135"/>
                  <a:pt x="1495049" y="1881923"/>
                  <a:pt x="1508167" y="1876301"/>
                </a:cubicBezTo>
                <a:cubicBezTo>
                  <a:pt x="1523168" y="1869872"/>
                  <a:pt x="1539975" y="1868910"/>
                  <a:pt x="1555668" y="1864426"/>
                </a:cubicBezTo>
                <a:cubicBezTo>
                  <a:pt x="1666643" y="1832719"/>
                  <a:pt x="1488980" y="1858203"/>
                  <a:pt x="1769424" y="1840675"/>
                </a:cubicBezTo>
                <a:lnTo>
                  <a:pt x="1971304" y="1828800"/>
                </a:lnTo>
                <a:cubicBezTo>
                  <a:pt x="2091032" y="1788892"/>
                  <a:pt x="1905318" y="1849783"/>
                  <a:pt x="2054431" y="1805049"/>
                </a:cubicBezTo>
                <a:cubicBezTo>
                  <a:pt x="2078410" y="1797855"/>
                  <a:pt x="2101395" y="1787371"/>
                  <a:pt x="2125683" y="1781299"/>
                </a:cubicBezTo>
                <a:cubicBezTo>
                  <a:pt x="2141517" y="1777340"/>
                  <a:pt x="2157252" y="1772964"/>
                  <a:pt x="2173185" y="1769423"/>
                </a:cubicBezTo>
                <a:cubicBezTo>
                  <a:pt x="2192888" y="1765044"/>
                  <a:pt x="2212980" y="1762443"/>
                  <a:pt x="2232561" y="1757548"/>
                </a:cubicBezTo>
                <a:cubicBezTo>
                  <a:pt x="2244705" y="1754512"/>
                  <a:pt x="2256312" y="1749631"/>
                  <a:pt x="2268187" y="1745673"/>
                </a:cubicBezTo>
                <a:cubicBezTo>
                  <a:pt x="2370287" y="1677606"/>
                  <a:pt x="2241107" y="1759213"/>
                  <a:pt x="2339439" y="1710047"/>
                </a:cubicBezTo>
                <a:cubicBezTo>
                  <a:pt x="2352205" y="1703664"/>
                  <a:pt x="2362023" y="1692093"/>
                  <a:pt x="2375065" y="1686296"/>
                </a:cubicBezTo>
                <a:cubicBezTo>
                  <a:pt x="2375075" y="1686291"/>
                  <a:pt x="2464124" y="1656609"/>
                  <a:pt x="2481943" y="1650670"/>
                </a:cubicBezTo>
                <a:lnTo>
                  <a:pt x="2660073" y="1591294"/>
                </a:lnTo>
                <a:cubicBezTo>
                  <a:pt x="2789996" y="1547986"/>
                  <a:pt x="2593208" y="1617053"/>
                  <a:pt x="2731325" y="1555668"/>
                </a:cubicBezTo>
                <a:cubicBezTo>
                  <a:pt x="2754203" y="1545500"/>
                  <a:pt x="2778826" y="1539834"/>
                  <a:pt x="2802577" y="1531917"/>
                </a:cubicBezTo>
                <a:lnTo>
                  <a:pt x="2838203" y="1520042"/>
                </a:lnTo>
                <a:cubicBezTo>
                  <a:pt x="2861954" y="1504208"/>
                  <a:pt x="2882375" y="1481566"/>
                  <a:pt x="2909455" y="1472540"/>
                </a:cubicBezTo>
                <a:lnTo>
                  <a:pt x="2980707" y="1448790"/>
                </a:lnTo>
                <a:cubicBezTo>
                  <a:pt x="3084789" y="1344708"/>
                  <a:pt x="2957418" y="1476738"/>
                  <a:pt x="3040083" y="1377538"/>
                </a:cubicBezTo>
                <a:cubicBezTo>
                  <a:pt x="3116285" y="1286094"/>
                  <a:pt x="3040486" y="1394745"/>
                  <a:pt x="3099460" y="1306286"/>
                </a:cubicBezTo>
                <a:cubicBezTo>
                  <a:pt x="3103418" y="1294411"/>
                  <a:pt x="3102484" y="1279511"/>
                  <a:pt x="3111335" y="1270660"/>
                </a:cubicBezTo>
                <a:cubicBezTo>
                  <a:pt x="3120186" y="1261809"/>
                  <a:pt x="3136546" y="1265728"/>
                  <a:pt x="3146961" y="1258784"/>
                </a:cubicBezTo>
                <a:cubicBezTo>
                  <a:pt x="3160935" y="1249468"/>
                  <a:pt x="3172825" y="1236824"/>
                  <a:pt x="3182587" y="1223158"/>
                </a:cubicBezTo>
                <a:cubicBezTo>
                  <a:pt x="3192877" y="1208753"/>
                  <a:pt x="3197230" y="1190837"/>
                  <a:pt x="3206338" y="1175657"/>
                </a:cubicBezTo>
                <a:cubicBezTo>
                  <a:pt x="3221024" y="1151180"/>
                  <a:pt x="3244812" y="1131485"/>
                  <a:pt x="3253839" y="1104405"/>
                </a:cubicBezTo>
                <a:lnTo>
                  <a:pt x="3277590" y="1033153"/>
                </a:lnTo>
                <a:cubicBezTo>
                  <a:pt x="3281548" y="1021278"/>
                  <a:pt x="3279050" y="1004470"/>
                  <a:pt x="3289465" y="997527"/>
                </a:cubicBezTo>
                <a:cubicBezTo>
                  <a:pt x="3332300" y="968971"/>
                  <a:pt x="3363805" y="951333"/>
                  <a:pt x="3396343" y="902525"/>
                </a:cubicBezTo>
                <a:cubicBezTo>
                  <a:pt x="3412177" y="878774"/>
                  <a:pt x="3434817" y="858353"/>
                  <a:pt x="3443844" y="831273"/>
                </a:cubicBezTo>
                <a:lnTo>
                  <a:pt x="3479470" y="724395"/>
                </a:lnTo>
                <a:cubicBezTo>
                  <a:pt x="3483429" y="712520"/>
                  <a:pt x="3484403" y="699185"/>
                  <a:pt x="3491346" y="688769"/>
                </a:cubicBezTo>
                <a:cubicBezTo>
                  <a:pt x="3499263" y="676894"/>
                  <a:pt x="3509300" y="666185"/>
                  <a:pt x="3515096" y="653143"/>
                </a:cubicBezTo>
                <a:cubicBezTo>
                  <a:pt x="3571621" y="525960"/>
                  <a:pt x="3508849" y="626888"/>
                  <a:pt x="3562598" y="546265"/>
                </a:cubicBezTo>
                <a:lnTo>
                  <a:pt x="3586348" y="475013"/>
                </a:lnTo>
                <a:cubicBezTo>
                  <a:pt x="3590306" y="463138"/>
                  <a:pt x="3591280" y="449802"/>
                  <a:pt x="3598224" y="439387"/>
                </a:cubicBezTo>
                <a:lnTo>
                  <a:pt x="3645725" y="368135"/>
                </a:lnTo>
                <a:lnTo>
                  <a:pt x="3669476" y="332509"/>
                </a:lnTo>
                <a:cubicBezTo>
                  <a:pt x="3672271" y="321330"/>
                  <a:pt x="3685483" y="263320"/>
                  <a:pt x="3693226" y="249382"/>
                </a:cubicBezTo>
                <a:cubicBezTo>
                  <a:pt x="3707089" y="224429"/>
                  <a:pt x="3724894" y="201881"/>
                  <a:pt x="3740728" y="178130"/>
                </a:cubicBezTo>
                <a:cubicBezTo>
                  <a:pt x="3764479" y="142504"/>
                  <a:pt x="3760519" y="138546"/>
                  <a:pt x="3800104" y="118753"/>
                </a:cubicBezTo>
                <a:cubicBezTo>
                  <a:pt x="3829337" y="104136"/>
                  <a:pt x="3879619" y="99563"/>
                  <a:pt x="3906982" y="95003"/>
                </a:cubicBezTo>
                <a:cubicBezTo>
                  <a:pt x="4048056" y="47976"/>
                  <a:pt x="3896048" y="94941"/>
                  <a:pt x="4263242" y="71252"/>
                </a:cubicBezTo>
                <a:cubicBezTo>
                  <a:pt x="4285499" y="69816"/>
                  <a:pt x="4371239" y="39211"/>
                  <a:pt x="4381995" y="35626"/>
                </a:cubicBezTo>
                <a:cubicBezTo>
                  <a:pt x="4463422" y="8484"/>
                  <a:pt x="4362370" y="40532"/>
                  <a:pt x="4476998" y="11875"/>
                </a:cubicBezTo>
                <a:cubicBezTo>
                  <a:pt x="4489142" y="8839"/>
                  <a:pt x="4500749" y="3958"/>
                  <a:pt x="4512624" y="0"/>
                </a:cubicBezTo>
                <a:cubicBezTo>
                  <a:pt x="4572001" y="3958"/>
                  <a:pt x="4633877" y="-5626"/>
                  <a:pt x="4690754" y="11875"/>
                </a:cubicBezTo>
                <a:cubicBezTo>
                  <a:pt x="4704395" y="16072"/>
                  <a:pt x="4672800" y="34459"/>
                  <a:pt x="4667003" y="47501"/>
                </a:cubicBezTo>
                <a:cubicBezTo>
                  <a:pt x="4666998" y="47511"/>
                  <a:pt x="4637316" y="136560"/>
                  <a:pt x="4631377" y="154379"/>
                </a:cubicBezTo>
                <a:lnTo>
                  <a:pt x="4619502" y="190005"/>
                </a:lnTo>
                <a:lnTo>
                  <a:pt x="4607626" y="225631"/>
                </a:lnTo>
                <a:cubicBezTo>
                  <a:pt x="4603668" y="304800"/>
                  <a:pt x="4604837" y="384393"/>
                  <a:pt x="4595751" y="463138"/>
                </a:cubicBezTo>
                <a:cubicBezTo>
                  <a:pt x="4582393" y="578909"/>
                  <a:pt x="4572741" y="494317"/>
                  <a:pt x="4560125" y="570016"/>
                </a:cubicBezTo>
                <a:cubicBezTo>
                  <a:pt x="4556167" y="593767"/>
                  <a:pt x="4554090" y="617909"/>
                  <a:pt x="4548250" y="641268"/>
                </a:cubicBezTo>
                <a:cubicBezTo>
                  <a:pt x="4542178" y="665556"/>
                  <a:pt x="4532416" y="688769"/>
                  <a:pt x="4524499" y="712519"/>
                </a:cubicBezTo>
                <a:lnTo>
                  <a:pt x="4512624" y="748145"/>
                </a:lnTo>
                <a:lnTo>
                  <a:pt x="4500748" y="783771"/>
                </a:lnTo>
                <a:lnTo>
                  <a:pt x="4488873" y="819397"/>
                </a:lnTo>
                <a:cubicBezTo>
                  <a:pt x="4478417" y="850767"/>
                  <a:pt x="4460123" y="916066"/>
                  <a:pt x="4429496" y="926275"/>
                </a:cubicBezTo>
                <a:lnTo>
                  <a:pt x="4358244" y="950026"/>
                </a:lnTo>
                <a:cubicBezTo>
                  <a:pt x="4256143" y="1018094"/>
                  <a:pt x="4385324" y="936486"/>
                  <a:pt x="4286993" y="985652"/>
                </a:cubicBezTo>
                <a:cubicBezTo>
                  <a:pt x="4209007" y="1024645"/>
                  <a:pt x="4302672" y="1002513"/>
                  <a:pt x="4180115" y="1033153"/>
                </a:cubicBezTo>
                <a:cubicBezTo>
                  <a:pt x="4164281" y="1037112"/>
                  <a:pt x="4148246" y="1040339"/>
                  <a:pt x="4132613" y="1045029"/>
                </a:cubicBezTo>
                <a:cubicBezTo>
                  <a:pt x="4108633" y="1052223"/>
                  <a:pt x="4061361" y="1068779"/>
                  <a:pt x="4061361" y="1068779"/>
                </a:cubicBezTo>
                <a:cubicBezTo>
                  <a:pt x="4049486" y="1076696"/>
                  <a:pt x="4038777" y="1086733"/>
                  <a:pt x="4025735" y="1092530"/>
                </a:cubicBezTo>
                <a:cubicBezTo>
                  <a:pt x="4002857" y="1102698"/>
                  <a:pt x="3954483" y="1116281"/>
                  <a:pt x="3954483" y="1116281"/>
                </a:cubicBezTo>
                <a:cubicBezTo>
                  <a:pt x="3946566" y="1128156"/>
                  <a:pt x="3941878" y="1142990"/>
                  <a:pt x="3930733" y="1151906"/>
                </a:cubicBezTo>
                <a:cubicBezTo>
                  <a:pt x="3920958" y="1159726"/>
                  <a:pt x="3906303" y="1158184"/>
                  <a:pt x="3895107" y="1163782"/>
                </a:cubicBezTo>
                <a:cubicBezTo>
                  <a:pt x="3803024" y="1209824"/>
                  <a:pt x="3913402" y="1169557"/>
                  <a:pt x="3823855" y="1199408"/>
                </a:cubicBezTo>
                <a:cubicBezTo>
                  <a:pt x="3815938" y="1211283"/>
                  <a:pt x="3811249" y="1226118"/>
                  <a:pt x="3800104" y="1235034"/>
                </a:cubicBezTo>
                <a:cubicBezTo>
                  <a:pt x="3790329" y="1242854"/>
                  <a:pt x="3775674" y="1241311"/>
                  <a:pt x="3764478" y="1246909"/>
                </a:cubicBezTo>
                <a:cubicBezTo>
                  <a:pt x="3672395" y="1292950"/>
                  <a:pt x="3782773" y="1252687"/>
                  <a:pt x="3693226" y="1282535"/>
                </a:cubicBezTo>
                <a:cubicBezTo>
                  <a:pt x="3591126" y="1350602"/>
                  <a:pt x="3720306" y="1268995"/>
                  <a:pt x="3621974" y="1318161"/>
                </a:cubicBezTo>
                <a:cubicBezTo>
                  <a:pt x="3609208" y="1324544"/>
                  <a:pt x="3599390" y="1336115"/>
                  <a:pt x="3586348" y="1341912"/>
                </a:cubicBezTo>
                <a:cubicBezTo>
                  <a:pt x="3563470" y="1352080"/>
                  <a:pt x="3515096" y="1365662"/>
                  <a:pt x="3515096" y="1365662"/>
                </a:cubicBezTo>
                <a:lnTo>
                  <a:pt x="3443844" y="1413164"/>
                </a:lnTo>
                <a:lnTo>
                  <a:pt x="3408218" y="1436914"/>
                </a:lnTo>
                <a:cubicBezTo>
                  <a:pt x="3352800" y="1520041"/>
                  <a:pt x="3384468" y="1492332"/>
                  <a:pt x="3325091" y="1531917"/>
                </a:cubicBezTo>
                <a:cubicBezTo>
                  <a:pt x="3261763" y="1626911"/>
                  <a:pt x="3344877" y="1512133"/>
                  <a:pt x="3265715" y="1591294"/>
                </a:cubicBezTo>
                <a:cubicBezTo>
                  <a:pt x="3255623" y="1601386"/>
                  <a:pt x="3251101" y="1615955"/>
                  <a:pt x="3241964" y="1626919"/>
                </a:cubicBezTo>
                <a:cubicBezTo>
                  <a:pt x="3231212" y="1639821"/>
                  <a:pt x="3218213" y="1650670"/>
                  <a:pt x="3206338" y="1662545"/>
                </a:cubicBezTo>
                <a:cubicBezTo>
                  <a:pt x="3178103" y="1747252"/>
                  <a:pt x="3218138" y="1644846"/>
                  <a:pt x="3158837" y="1733797"/>
                </a:cubicBezTo>
                <a:cubicBezTo>
                  <a:pt x="3151893" y="1744212"/>
                  <a:pt x="3155812" y="1760572"/>
                  <a:pt x="3146961" y="1769423"/>
                </a:cubicBezTo>
                <a:cubicBezTo>
                  <a:pt x="3138110" y="1778274"/>
                  <a:pt x="3122531" y="1775701"/>
                  <a:pt x="3111335" y="1781299"/>
                </a:cubicBezTo>
                <a:cubicBezTo>
                  <a:pt x="3098570" y="1787682"/>
                  <a:pt x="3087584" y="1797132"/>
                  <a:pt x="3075709" y="1805049"/>
                </a:cubicBezTo>
                <a:cubicBezTo>
                  <a:pt x="3067792" y="1816924"/>
                  <a:pt x="3062700" y="1831277"/>
                  <a:pt x="3051959" y="1840675"/>
                </a:cubicBezTo>
                <a:cubicBezTo>
                  <a:pt x="3001701" y="1884651"/>
                  <a:pt x="2994013" y="1883742"/>
                  <a:pt x="2945081" y="1900052"/>
                </a:cubicBezTo>
                <a:cubicBezTo>
                  <a:pt x="2921330" y="1915886"/>
                  <a:pt x="2882856" y="1920473"/>
                  <a:pt x="2873829" y="1947553"/>
                </a:cubicBezTo>
                <a:lnTo>
                  <a:pt x="2850078" y="2018805"/>
                </a:lnTo>
                <a:cubicBezTo>
                  <a:pt x="2846120" y="2062348"/>
                  <a:pt x="2841556" y="2105840"/>
                  <a:pt x="2838203" y="2149434"/>
                </a:cubicBezTo>
                <a:cubicBezTo>
                  <a:pt x="2822954" y="2347678"/>
                  <a:pt x="2845682" y="2269506"/>
                  <a:pt x="2814452" y="2363190"/>
                </a:cubicBezTo>
                <a:cubicBezTo>
                  <a:pt x="2822369" y="2394857"/>
                  <a:pt x="2827881" y="2427225"/>
                  <a:pt x="2838203" y="2458192"/>
                </a:cubicBezTo>
                <a:lnTo>
                  <a:pt x="2861954" y="2529444"/>
                </a:lnTo>
                <a:cubicBezTo>
                  <a:pt x="2865912" y="2553195"/>
                  <a:pt x="2869107" y="2577085"/>
                  <a:pt x="2873829" y="2600696"/>
                </a:cubicBezTo>
                <a:cubicBezTo>
                  <a:pt x="2877030" y="2616700"/>
                  <a:pt x="2885704" y="2631876"/>
                  <a:pt x="2885704" y="2648197"/>
                </a:cubicBezTo>
                <a:cubicBezTo>
                  <a:pt x="2885704" y="2739327"/>
                  <a:pt x="2883206" y="2830683"/>
                  <a:pt x="2873829" y="2921330"/>
                </a:cubicBezTo>
                <a:cubicBezTo>
                  <a:pt x="2871253" y="2946233"/>
                  <a:pt x="2857995" y="2968831"/>
                  <a:pt x="2850078" y="2992582"/>
                </a:cubicBezTo>
                <a:lnTo>
                  <a:pt x="2814452" y="3099460"/>
                </a:lnTo>
                <a:cubicBezTo>
                  <a:pt x="2810494" y="3111335"/>
                  <a:pt x="2805032" y="3122811"/>
                  <a:pt x="2802577" y="3135086"/>
                </a:cubicBezTo>
                <a:cubicBezTo>
                  <a:pt x="2772334" y="3286303"/>
                  <a:pt x="2813536" y="3070249"/>
                  <a:pt x="2778826" y="3313216"/>
                </a:cubicBezTo>
                <a:cubicBezTo>
                  <a:pt x="2772542" y="3357203"/>
                  <a:pt x="2754222" y="3387881"/>
                  <a:pt x="2743200" y="3431969"/>
                </a:cubicBezTo>
                <a:cubicBezTo>
                  <a:pt x="2735283" y="3463636"/>
                  <a:pt x="2729773" y="3496004"/>
                  <a:pt x="2719450" y="3526971"/>
                </a:cubicBezTo>
                <a:cubicBezTo>
                  <a:pt x="2715491" y="3538846"/>
                  <a:pt x="2713653" y="3551655"/>
                  <a:pt x="2707574" y="3562597"/>
                </a:cubicBezTo>
                <a:cubicBezTo>
                  <a:pt x="2693711" y="3587550"/>
                  <a:pt x="2660073" y="3633849"/>
                  <a:pt x="2660073" y="3633849"/>
                </a:cubicBezTo>
                <a:cubicBezTo>
                  <a:pt x="2630225" y="3723396"/>
                  <a:pt x="2670488" y="3613018"/>
                  <a:pt x="2624447" y="3705101"/>
                </a:cubicBezTo>
                <a:cubicBezTo>
                  <a:pt x="2618849" y="3716297"/>
                  <a:pt x="2621423" y="3731876"/>
                  <a:pt x="2612572" y="3740727"/>
                </a:cubicBezTo>
                <a:cubicBezTo>
                  <a:pt x="2603721" y="3749578"/>
                  <a:pt x="2588142" y="3747005"/>
                  <a:pt x="2576946" y="3752603"/>
                </a:cubicBezTo>
                <a:cubicBezTo>
                  <a:pt x="2564181" y="3758986"/>
                  <a:pt x="2554362" y="3770557"/>
                  <a:pt x="2541320" y="3776353"/>
                </a:cubicBezTo>
                <a:cubicBezTo>
                  <a:pt x="2518442" y="3786521"/>
                  <a:pt x="2470068" y="3800104"/>
                  <a:pt x="2470068" y="3800104"/>
                </a:cubicBezTo>
                <a:cubicBezTo>
                  <a:pt x="2458193" y="3808021"/>
                  <a:pt x="2447982" y="3819342"/>
                  <a:pt x="2434442" y="3823855"/>
                </a:cubicBezTo>
                <a:cubicBezTo>
                  <a:pt x="2395020" y="3836996"/>
                  <a:pt x="2231096" y="3846738"/>
                  <a:pt x="2220686" y="3847605"/>
                </a:cubicBezTo>
                <a:cubicBezTo>
                  <a:pt x="2208811" y="3851564"/>
                  <a:pt x="2197578" y="3859481"/>
                  <a:pt x="2185060" y="3859481"/>
                </a:cubicBezTo>
                <a:cubicBezTo>
                  <a:pt x="2056710" y="3859481"/>
                  <a:pt x="2070304" y="3860812"/>
                  <a:pt x="1995055" y="3835730"/>
                </a:cubicBezTo>
                <a:cubicBezTo>
                  <a:pt x="1913388" y="3781285"/>
                  <a:pt x="1950883" y="3797256"/>
                  <a:pt x="1888177" y="3776353"/>
                </a:cubicBezTo>
                <a:lnTo>
                  <a:pt x="1864426" y="3705101"/>
                </a:lnTo>
                <a:cubicBezTo>
                  <a:pt x="1860468" y="3693226"/>
                  <a:pt x="1859495" y="3679890"/>
                  <a:pt x="1852551" y="3669475"/>
                </a:cubicBezTo>
                <a:lnTo>
                  <a:pt x="1828800" y="3633849"/>
                </a:lnTo>
                <a:lnTo>
                  <a:pt x="1781299" y="3491345"/>
                </a:lnTo>
                <a:cubicBezTo>
                  <a:pt x="1777341" y="3479470"/>
                  <a:pt x="1776368" y="3466134"/>
                  <a:pt x="1769424" y="3455719"/>
                </a:cubicBezTo>
                <a:lnTo>
                  <a:pt x="1745673" y="3420094"/>
                </a:lnTo>
                <a:cubicBezTo>
                  <a:pt x="1741715" y="3408219"/>
                  <a:pt x="1739396" y="3395664"/>
                  <a:pt x="1733798" y="3384468"/>
                </a:cubicBezTo>
                <a:cubicBezTo>
                  <a:pt x="1699099" y="3315069"/>
                  <a:pt x="1718073" y="3382868"/>
                  <a:pt x="1698172" y="3313216"/>
                </a:cubicBezTo>
                <a:cubicBezTo>
                  <a:pt x="1693688" y="3297523"/>
                  <a:pt x="1690986" y="3281347"/>
                  <a:pt x="1686296" y="3265714"/>
                </a:cubicBezTo>
                <a:cubicBezTo>
                  <a:pt x="1679102" y="3241734"/>
                  <a:pt x="1670463" y="3218213"/>
                  <a:pt x="1662546" y="3194462"/>
                </a:cubicBezTo>
                <a:cubicBezTo>
                  <a:pt x="1658588" y="3182587"/>
                  <a:pt x="1653125" y="3171111"/>
                  <a:pt x="1650670" y="3158836"/>
                </a:cubicBezTo>
                <a:cubicBezTo>
                  <a:pt x="1635996" y="3085465"/>
                  <a:pt x="1649991" y="3116254"/>
                  <a:pt x="1615044" y="3063834"/>
                </a:cubicBezTo>
                <a:cubicBezTo>
                  <a:pt x="1611086" y="3044042"/>
                  <a:pt x="1608064" y="3024039"/>
                  <a:pt x="1603169" y="3004457"/>
                </a:cubicBezTo>
                <a:cubicBezTo>
                  <a:pt x="1600133" y="2992313"/>
                  <a:pt x="1592847" y="2981252"/>
                  <a:pt x="1591294" y="2968831"/>
                </a:cubicBezTo>
                <a:cubicBezTo>
                  <a:pt x="1584892" y="2917618"/>
                  <a:pt x="1587468" y="2865432"/>
                  <a:pt x="1579418" y="2814452"/>
                </a:cubicBezTo>
                <a:cubicBezTo>
                  <a:pt x="1575513" y="2789723"/>
                  <a:pt x="1563585" y="2766951"/>
                  <a:pt x="1555668" y="2743200"/>
                </a:cubicBezTo>
                <a:lnTo>
                  <a:pt x="1543793" y="2707574"/>
                </a:lnTo>
                <a:lnTo>
                  <a:pt x="1531917" y="2671948"/>
                </a:lnTo>
                <a:cubicBezTo>
                  <a:pt x="1528137" y="2630361"/>
                  <a:pt x="1527936" y="2517537"/>
                  <a:pt x="1496291" y="2470068"/>
                </a:cubicBezTo>
                <a:cubicBezTo>
                  <a:pt x="1488374" y="2458193"/>
                  <a:pt x="1483686" y="2443358"/>
                  <a:pt x="1472541" y="2434442"/>
                </a:cubicBezTo>
                <a:cubicBezTo>
                  <a:pt x="1462766" y="2426622"/>
                  <a:pt x="1448790" y="2426525"/>
                  <a:pt x="1436915" y="2422566"/>
                </a:cubicBezTo>
                <a:cubicBezTo>
                  <a:pt x="1432956" y="2410691"/>
                  <a:pt x="1433890" y="2395791"/>
                  <a:pt x="1425039" y="2386940"/>
                </a:cubicBezTo>
                <a:cubicBezTo>
                  <a:pt x="1404855" y="2366756"/>
                  <a:pt x="1353787" y="2339439"/>
                  <a:pt x="1353787" y="2339439"/>
                </a:cubicBezTo>
                <a:cubicBezTo>
                  <a:pt x="1306286" y="2343397"/>
                  <a:pt x="1258581" y="2345402"/>
                  <a:pt x="1211283" y="2351314"/>
                </a:cubicBezTo>
                <a:cubicBezTo>
                  <a:pt x="1195088" y="2353338"/>
                  <a:pt x="1180069" y="2362139"/>
                  <a:pt x="1163782" y="2363190"/>
                </a:cubicBezTo>
                <a:cubicBezTo>
                  <a:pt x="1057053" y="2370076"/>
                  <a:pt x="950026" y="2371107"/>
                  <a:pt x="843148" y="2375065"/>
                </a:cubicBezTo>
                <a:cubicBezTo>
                  <a:pt x="771356" y="2393013"/>
                  <a:pt x="811135" y="2381778"/>
                  <a:pt x="724395" y="2410691"/>
                </a:cubicBezTo>
                <a:lnTo>
                  <a:pt x="688769" y="2422566"/>
                </a:lnTo>
                <a:cubicBezTo>
                  <a:pt x="586669" y="2490633"/>
                  <a:pt x="715849" y="2409026"/>
                  <a:pt x="617517" y="2458192"/>
                </a:cubicBezTo>
                <a:cubicBezTo>
                  <a:pt x="604751" y="2464575"/>
                  <a:pt x="594933" y="2476146"/>
                  <a:pt x="581891" y="2481943"/>
                </a:cubicBezTo>
                <a:cubicBezTo>
                  <a:pt x="559013" y="2492111"/>
                  <a:pt x="510639" y="2505694"/>
                  <a:pt x="510639" y="2505694"/>
                </a:cubicBezTo>
                <a:cubicBezTo>
                  <a:pt x="488267" y="2528065"/>
                  <a:pt x="469145" y="2551844"/>
                  <a:pt x="439387" y="2565070"/>
                </a:cubicBezTo>
                <a:cubicBezTo>
                  <a:pt x="416509" y="2575238"/>
                  <a:pt x="388966" y="2574934"/>
                  <a:pt x="368135" y="2588821"/>
                </a:cubicBezTo>
                <a:lnTo>
                  <a:pt x="261257" y="2660073"/>
                </a:lnTo>
                <a:cubicBezTo>
                  <a:pt x="249382" y="2667990"/>
                  <a:pt x="239171" y="2679309"/>
                  <a:pt x="225631" y="2683823"/>
                </a:cubicBezTo>
                <a:cubicBezTo>
                  <a:pt x="213756" y="2687782"/>
                  <a:pt x="201201" y="2690101"/>
                  <a:pt x="190005" y="2695699"/>
                </a:cubicBezTo>
                <a:cubicBezTo>
                  <a:pt x="145779" y="2717812"/>
                  <a:pt x="158149" y="2722246"/>
                  <a:pt x="118754" y="2755075"/>
                </a:cubicBezTo>
                <a:cubicBezTo>
                  <a:pt x="88059" y="2780654"/>
                  <a:pt x="83209" y="2778799"/>
                  <a:pt x="47502" y="2790701"/>
                </a:cubicBezTo>
                <a:cubicBezTo>
                  <a:pt x="35627" y="2798618"/>
                  <a:pt x="25722" y="2817913"/>
                  <a:pt x="11876" y="2814452"/>
                </a:cubicBezTo>
                <a:cubicBezTo>
                  <a:pt x="-268" y="2811416"/>
                  <a:pt x="0" y="2791344"/>
                  <a:pt x="0" y="2778826"/>
                </a:cubicBezTo>
                <a:cubicBezTo>
                  <a:pt x="0" y="2742981"/>
                  <a:pt x="6425" y="2707376"/>
                  <a:pt x="11876" y="2671948"/>
                </a:cubicBezTo>
                <a:cubicBezTo>
                  <a:pt x="20761" y="2614198"/>
                  <a:pt x="23212" y="2638477"/>
                  <a:pt x="35626" y="2588821"/>
                </a:cubicBezTo>
                <a:cubicBezTo>
                  <a:pt x="69193" y="2454553"/>
                  <a:pt x="20305" y="2611033"/>
                  <a:pt x="71252" y="2458192"/>
                </a:cubicBezTo>
                <a:cubicBezTo>
                  <a:pt x="75210" y="2446317"/>
                  <a:pt x="76185" y="2432982"/>
                  <a:pt x="83128" y="2422566"/>
                </a:cubicBezTo>
                <a:cubicBezTo>
                  <a:pt x="91045" y="2410691"/>
                  <a:pt x="100495" y="2399705"/>
                  <a:pt x="106878" y="2386940"/>
                </a:cubicBezTo>
                <a:cubicBezTo>
                  <a:pt x="112476" y="2375744"/>
                  <a:pt x="113156" y="2362510"/>
                  <a:pt x="118754" y="2351314"/>
                </a:cubicBezTo>
                <a:cubicBezTo>
                  <a:pt x="125137" y="2338549"/>
                  <a:pt x="136708" y="2328730"/>
                  <a:pt x="142504" y="2315688"/>
                </a:cubicBezTo>
                <a:cubicBezTo>
                  <a:pt x="152672" y="2292810"/>
                  <a:pt x="158338" y="2268187"/>
                  <a:pt x="166255" y="2244436"/>
                </a:cubicBezTo>
                <a:lnTo>
                  <a:pt x="178130" y="2208810"/>
                </a:lnTo>
                <a:cubicBezTo>
                  <a:pt x="182088" y="2196935"/>
                  <a:pt x="187550" y="2185459"/>
                  <a:pt x="190005" y="2173184"/>
                </a:cubicBezTo>
                <a:cubicBezTo>
                  <a:pt x="193964" y="2153392"/>
                  <a:pt x="196570" y="2133281"/>
                  <a:pt x="201881" y="2113808"/>
                </a:cubicBezTo>
                <a:cubicBezTo>
                  <a:pt x="208468" y="2089655"/>
                  <a:pt x="217714" y="2066307"/>
                  <a:pt x="225631" y="2042556"/>
                </a:cubicBezTo>
                <a:cubicBezTo>
                  <a:pt x="229589" y="2030681"/>
                  <a:pt x="227092" y="2013874"/>
                  <a:pt x="237507" y="2006930"/>
                </a:cubicBezTo>
                <a:cubicBezTo>
                  <a:pt x="261258" y="1991096"/>
                  <a:pt x="288575" y="1979613"/>
                  <a:pt x="308759" y="1959429"/>
                </a:cubicBezTo>
                <a:cubicBezTo>
                  <a:pt x="320634" y="1947554"/>
                  <a:pt x="330411" y="1933119"/>
                  <a:pt x="344385" y="1923803"/>
                </a:cubicBezTo>
                <a:cubicBezTo>
                  <a:pt x="354800" y="1916859"/>
                  <a:pt x="368815" y="1917525"/>
                  <a:pt x="380011" y="1911927"/>
                </a:cubicBezTo>
                <a:cubicBezTo>
                  <a:pt x="392776" y="1905544"/>
                  <a:pt x="402872" y="1894560"/>
                  <a:pt x="415637" y="1888177"/>
                </a:cubicBezTo>
                <a:cubicBezTo>
                  <a:pt x="426833" y="1882579"/>
                  <a:pt x="440067" y="1881899"/>
                  <a:pt x="451263" y="1876301"/>
                </a:cubicBezTo>
                <a:cubicBezTo>
                  <a:pt x="486620" y="1858623"/>
                  <a:pt x="482720" y="1845649"/>
                  <a:pt x="522515" y="1840675"/>
                </a:cubicBezTo>
                <a:cubicBezTo>
                  <a:pt x="573728" y="1834273"/>
                  <a:pt x="625434" y="1832758"/>
                  <a:pt x="676894" y="1828800"/>
                </a:cubicBezTo>
                <a:cubicBezTo>
                  <a:pt x="696686" y="1824842"/>
                  <a:pt x="716797" y="1822236"/>
                  <a:pt x="736270" y="1816925"/>
                </a:cubicBezTo>
                <a:cubicBezTo>
                  <a:pt x="760423" y="1810338"/>
                  <a:pt x="807522" y="1793174"/>
                  <a:pt x="807522" y="1793174"/>
                </a:cubicBezTo>
                <a:cubicBezTo>
                  <a:pt x="1013661" y="1818941"/>
                  <a:pt x="804554" y="1786495"/>
                  <a:pt x="973777" y="1828800"/>
                </a:cubicBezTo>
                <a:cubicBezTo>
                  <a:pt x="1003814" y="1836309"/>
                  <a:pt x="1028503" y="1841191"/>
                  <a:pt x="1056904" y="1852551"/>
                </a:cubicBezTo>
                <a:cubicBezTo>
                  <a:pt x="1065122" y="1855838"/>
                  <a:pt x="1072738" y="1860468"/>
                  <a:pt x="1080655" y="1864426"/>
                </a:cubicBezTo>
                <a:lnTo>
                  <a:pt x="1270660" y="1947553"/>
                </a:lnTo>
              </a:path>
            </a:pathLst>
          </a:custGeom>
          <a:solidFill>
            <a:srgbClr val="F4B980"/>
          </a:solidFill>
          <a:ln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2" name="Forma livre 61"/>
          <p:cNvSpPr/>
          <p:nvPr/>
        </p:nvSpPr>
        <p:spPr>
          <a:xfrm>
            <a:off x="1835150" y="3135313"/>
            <a:ext cx="3803650" cy="3040062"/>
          </a:xfrm>
          <a:custGeom>
            <a:avLst/>
            <a:gdLst>
              <a:gd name="connsiteX0" fmla="*/ 95586 w 3802800"/>
              <a:gd name="connsiteY0" fmla="*/ 1543792 h 3040156"/>
              <a:gd name="connsiteX1" fmla="*/ 95586 w 3802800"/>
              <a:gd name="connsiteY1" fmla="*/ 1543792 h 3040156"/>
              <a:gd name="connsiteX2" fmla="*/ 190589 w 3802800"/>
              <a:gd name="connsiteY2" fmla="*/ 1496291 h 3040156"/>
              <a:gd name="connsiteX3" fmla="*/ 261840 w 3802800"/>
              <a:gd name="connsiteY3" fmla="*/ 1472540 h 3040156"/>
              <a:gd name="connsiteX4" fmla="*/ 333092 w 3802800"/>
              <a:gd name="connsiteY4" fmla="*/ 1425039 h 3040156"/>
              <a:gd name="connsiteX5" fmla="*/ 404344 w 3802800"/>
              <a:gd name="connsiteY5" fmla="*/ 1389413 h 3040156"/>
              <a:gd name="connsiteX6" fmla="*/ 428095 w 3802800"/>
              <a:gd name="connsiteY6" fmla="*/ 1318161 h 3040156"/>
              <a:gd name="connsiteX7" fmla="*/ 558724 w 3802800"/>
              <a:gd name="connsiteY7" fmla="*/ 1282535 h 3040156"/>
              <a:gd name="connsiteX8" fmla="*/ 594350 w 3802800"/>
              <a:gd name="connsiteY8" fmla="*/ 1270659 h 3040156"/>
              <a:gd name="connsiteX9" fmla="*/ 736853 w 3802800"/>
              <a:gd name="connsiteY9" fmla="*/ 1199408 h 3040156"/>
              <a:gd name="connsiteX10" fmla="*/ 808105 w 3802800"/>
              <a:gd name="connsiteY10" fmla="*/ 1163782 h 3040156"/>
              <a:gd name="connsiteX11" fmla="*/ 879357 w 3802800"/>
              <a:gd name="connsiteY11" fmla="*/ 1140031 h 3040156"/>
              <a:gd name="connsiteX12" fmla="*/ 914983 w 3802800"/>
              <a:gd name="connsiteY12" fmla="*/ 1116280 h 3040156"/>
              <a:gd name="connsiteX13" fmla="*/ 1057487 w 3802800"/>
              <a:gd name="connsiteY13" fmla="*/ 1080654 h 3040156"/>
              <a:gd name="connsiteX14" fmla="*/ 1104989 w 3802800"/>
              <a:gd name="connsiteY14" fmla="*/ 1068779 h 3040156"/>
              <a:gd name="connsiteX15" fmla="*/ 1544376 w 3802800"/>
              <a:gd name="connsiteY15" fmla="*/ 1080654 h 3040156"/>
              <a:gd name="connsiteX16" fmla="*/ 1568126 w 3802800"/>
              <a:gd name="connsiteY16" fmla="*/ 1116280 h 3040156"/>
              <a:gd name="connsiteX17" fmla="*/ 1639378 w 3802800"/>
              <a:gd name="connsiteY17" fmla="*/ 1140031 h 3040156"/>
              <a:gd name="connsiteX18" fmla="*/ 1675004 w 3802800"/>
              <a:gd name="connsiteY18" fmla="*/ 1246909 h 3040156"/>
              <a:gd name="connsiteX19" fmla="*/ 1686879 w 3802800"/>
              <a:gd name="connsiteY19" fmla="*/ 1282535 h 3040156"/>
              <a:gd name="connsiteX20" fmla="*/ 1698755 w 3802800"/>
              <a:gd name="connsiteY20" fmla="*/ 1520041 h 3040156"/>
              <a:gd name="connsiteX21" fmla="*/ 1710630 w 3802800"/>
              <a:gd name="connsiteY21" fmla="*/ 1567543 h 3040156"/>
              <a:gd name="connsiteX22" fmla="*/ 1734381 w 3802800"/>
              <a:gd name="connsiteY22" fmla="*/ 1638795 h 3040156"/>
              <a:gd name="connsiteX23" fmla="*/ 1746256 w 3802800"/>
              <a:gd name="connsiteY23" fmla="*/ 1710046 h 3040156"/>
              <a:gd name="connsiteX24" fmla="*/ 1770007 w 3802800"/>
              <a:gd name="connsiteY24" fmla="*/ 1781298 h 3040156"/>
              <a:gd name="connsiteX25" fmla="*/ 1781882 w 3802800"/>
              <a:gd name="connsiteY25" fmla="*/ 1816924 h 3040156"/>
              <a:gd name="connsiteX26" fmla="*/ 1805633 w 3802800"/>
              <a:gd name="connsiteY26" fmla="*/ 1900052 h 3040156"/>
              <a:gd name="connsiteX27" fmla="*/ 1829383 w 3802800"/>
              <a:gd name="connsiteY27" fmla="*/ 2054431 h 3040156"/>
              <a:gd name="connsiteX28" fmla="*/ 1853134 w 3802800"/>
              <a:gd name="connsiteY28" fmla="*/ 2125683 h 3040156"/>
              <a:gd name="connsiteX29" fmla="*/ 1865009 w 3802800"/>
              <a:gd name="connsiteY29" fmla="*/ 2161309 h 3040156"/>
              <a:gd name="connsiteX30" fmla="*/ 1888760 w 3802800"/>
              <a:gd name="connsiteY30" fmla="*/ 2196935 h 3040156"/>
              <a:gd name="connsiteX31" fmla="*/ 1924386 w 3802800"/>
              <a:gd name="connsiteY31" fmla="*/ 2315688 h 3040156"/>
              <a:gd name="connsiteX32" fmla="*/ 1948137 w 3802800"/>
              <a:gd name="connsiteY32" fmla="*/ 2386940 h 3040156"/>
              <a:gd name="connsiteX33" fmla="*/ 1983763 w 3802800"/>
              <a:gd name="connsiteY33" fmla="*/ 2458192 h 3040156"/>
              <a:gd name="connsiteX34" fmla="*/ 2007513 w 3802800"/>
              <a:gd name="connsiteY34" fmla="*/ 2493818 h 3040156"/>
              <a:gd name="connsiteX35" fmla="*/ 2019389 w 3802800"/>
              <a:gd name="connsiteY35" fmla="*/ 2529444 h 3040156"/>
              <a:gd name="connsiteX36" fmla="*/ 2043139 w 3802800"/>
              <a:gd name="connsiteY36" fmla="*/ 2565070 h 3040156"/>
              <a:gd name="connsiteX37" fmla="*/ 2055015 w 3802800"/>
              <a:gd name="connsiteY37" fmla="*/ 2600696 h 3040156"/>
              <a:gd name="connsiteX38" fmla="*/ 2090640 w 3802800"/>
              <a:gd name="connsiteY38" fmla="*/ 2612571 h 3040156"/>
              <a:gd name="connsiteX39" fmla="*/ 2197518 w 3802800"/>
              <a:gd name="connsiteY39" fmla="*/ 2671948 h 3040156"/>
              <a:gd name="connsiteX40" fmla="*/ 2375648 w 3802800"/>
              <a:gd name="connsiteY40" fmla="*/ 2660072 h 3040156"/>
              <a:gd name="connsiteX41" fmla="*/ 2482526 w 3802800"/>
              <a:gd name="connsiteY41" fmla="*/ 2624446 h 3040156"/>
              <a:gd name="connsiteX42" fmla="*/ 2518152 w 3802800"/>
              <a:gd name="connsiteY42" fmla="*/ 2612571 h 3040156"/>
              <a:gd name="connsiteX43" fmla="*/ 2601279 w 3802800"/>
              <a:gd name="connsiteY43" fmla="*/ 2600696 h 3040156"/>
              <a:gd name="connsiteX44" fmla="*/ 2672531 w 3802800"/>
              <a:gd name="connsiteY44" fmla="*/ 2576945 h 3040156"/>
              <a:gd name="connsiteX45" fmla="*/ 2708157 w 3802800"/>
              <a:gd name="connsiteY45" fmla="*/ 2565070 h 3040156"/>
              <a:gd name="connsiteX46" fmla="*/ 2743783 w 3802800"/>
              <a:gd name="connsiteY46" fmla="*/ 2493818 h 3040156"/>
              <a:gd name="connsiteX47" fmla="*/ 2767534 w 3802800"/>
              <a:gd name="connsiteY47" fmla="*/ 2410691 h 3040156"/>
              <a:gd name="connsiteX48" fmla="*/ 2791285 w 3802800"/>
              <a:gd name="connsiteY48" fmla="*/ 2339439 h 3040156"/>
              <a:gd name="connsiteX49" fmla="*/ 2803160 w 3802800"/>
              <a:gd name="connsiteY49" fmla="*/ 2280062 h 3040156"/>
              <a:gd name="connsiteX50" fmla="*/ 2826911 w 3802800"/>
              <a:gd name="connsiteY50" fmla="*/ 2173184 h 3040156"/>
              <a:gd name="connsiteX51" fmla="*/ 2850661 w 3802800"/>
              <a:gd name="connsiteY51" fmla="*/ 2137558 h 3040156"/>
              <a:gd name="connsiteX52" fmla="*/ 2886287 w 3802800"/>
              <a:gd name="connsiteY52" fmla="*/ 1971304 h 3040156"/>
              <a:gd name="connsiteX53" fmla="*/ 2898163 w 3802800"/>
              <a:gd name="connsiteY53" fmla="*/ 1935678 h 3040156"/>
              <a:gd name="connsiteX54" fmla="*/ 2910038 w 3802800"/>
              <a:gd name="connsiteY54" fmla="*/ 1900052 h 3040156"/>
              <a:gd name="connsiteX55" fmla="*/ 2921913 w 3802800"/>
              <a:gd name="connsiteY55" fmla="*/ 1579418 h 3040156"/>
              <a:gd name="connsiteX56" fmla="*/ 2933789 w 3802800"/>
              <a:gd name="connsiteY56" fmla="*/ 1531917 h 3040156"/>
              <a:gd name="connsiteX57" fmla="*/ 2957539 w 3802800"/>
              <a:gd name="connsiteY57" fmla="*/ 1460665 h 3040156"/>
              <a:gd name="connsiteX58" fmla="*/ 2945664 w 3802800"/>
              <a:gd name="connsiteY58" fmla="*/ 1140031 h 3040156"/>
              <a:gd name="connsiteX59" fmla="*/ 2945664 w 3802800"/>
              <a:gd name="connsiteY59" fmla="*/ 878774 h 3040156"/>
              <a:gd name="connsiteX60" fmla="*/ 2969415 w 3802800"/>
              <a:gd name="connsiteY60" fmla="*/ 843148 h 3040156"/>
              <a:gd name="connsiteX61" fmla="*/ 2981290 w 3802800"/>
              <a:gd name="connsiteY61" fmla="*/ 688769 h 3040156"/>
              <a:gd name="connsiteX62" fmla="*/ 3016916 w 3802800"/>
              <a:gd name="connsiteY62" fmla="*/ 665018 h 3040156"/>
              <a:gd name="connsiteX63" fmla="*/ 3052542 w 3802800"/>
              <a:gd name="connsiteY63" fmla="*/ 593766 h 3040156"/>
              <a:gd name="connsiteX64" fmla="*/ 3064417 w 3802800"/>
              <a:gd name="connsiteY64" fmla="*/ 546265 h 3040156"/>
              <a:gd name="connsiteX65" fmla="*/ 3100043 w 3802800"/>
              <a:gd name="connsiteY65" fmla="*/ 534389 h 3040156"/>
              <a:gd name="connsiteX66" fmla="*/ 3123794 w 3802800"/>
              <a:gd name="connsiteY66" fmla="*/ 498763 h 3040156"/>
              <a:gd name="connsiteX67" fmla="*/ 3159420 w 3802800"/>
              <a:gd name="connsiteY67" fmla="*/ 475013 h 3040156"/>
              <a:gd name="connsiteX68" fmla="*/ 3206921 w 3802800"/>
              <a:gd name="connsiteY68" fmla="*/ 403761 h 3040156"/>
              <a:gd name="connsiteX69" fmla="*/ 3278173 w 3802800"/>
              <a:gd name="connsiteY69" fmla="*/ 344384 h 3040156"/>
              <a:gd name="connsiteX70" fmla="*/ 3349425 w 3802800"/>
              <a:gd name="connsiteY70" fmla="*/ 296883 h 3040156"/>
              <a:gd name="connsiteX71" fmla="*/ 3385051 w 3802800"/>
              <a:gd name="connsiteY71" fmla="*/ 273132 h 3040156"/>
              <a:gd name="connsiteX72" fmla="*/ 3396926 w 3802800"/>
              <a:gd name="connsiteY72" fmla="*/ 225631 h 3040156"/>
              <a:gd name="connsiteX73" fmla="*/ 3432552 w 3802800"/>
              <a:gd name="connsiteY73" fmla="*/ 201880 h 3040156"/>
              <a:gd name="connsiteX74" fmla="*/ 3456303 w 3802800"/>
              <a:gd name="connsiteY74" fmla="*/ 130628 h 3040156"/>
              <a:gd name="connsiteX75" fmla="*/ 3563181 w 3802800"/>
              <a:gd name="connsiteY75" fmla="*/ 71252 h 3040156"/>
              <a:gd name="connsiteX76" fmla="*/ 3634433 w 3802800"/>
              <a:gd name="connsiteY76" fmla="*/ 23750 h 3040156"/>
              <a:gd name="connsiteX77" fmla="*/ 3670059 w 3802800"/>
              <a:gd name="connsiteY77" fmla="*/ 0 h 3040156"/>
              <a:gd name="connsiteX78" fmla="*/ 3705685 w 3802800"/>
              <a:gd name="connsiteY78" fmla="*/ 11875 h 3040156"/>
              <a:gd name="connsiteX79" fmla="*/ 3800687 w 3802800"/>
              <a:gd name="connsiteY79" fmla="*/ 23750 h 3040156"/>
              <a:gd name="connsiteX80" fmla="*/ 3753186 w 3802800"/>
              <a:gd name="connsiteY80" fmla="*/ 95002 h 3040156"/>
              <a:gd name="connsiteX81" fmla="*/ 3693809 w 3802800"/>
              <a:gd name="connsiteY81" fmla="*/ 201880 h 3040156"/>
              <a:gd name="connsiteX82" fmla="*/ 3670059 w 3802800"/>
              <a:gd name="connsiteY82" fmla="*/ 237506 h 3040156"/>
              <a:gd name="connsiteX83" fmla="*/ 3646308 w 3802800"/>
              <a:gd name="connsiteY83" fmla="*/ 332509 h 3040156"/>
              <a:gd name="connsiteX84" fmla="*/ 3634433 w 3802800"/>
              <a:gd name="connsiteY84" fmla="*/ 380010 h 3040156"/>
              <a:gd name="connsiteX85" fmla="*/ 3610682 w 3802800"/>
              <a:gd name="connsiteY85" fmla="*/ 451262 h 3040156"/>
              <a:gd name="connsiteX86" fmla="*/ 3598807 w 3802800"/>
              <a:gd name="connsiteY86" fmla="*/ 486888 h 3040156"/>
              <a:gd name="connsiteX87" fmla="*/ 3586931 w 3802800"/>
              <a:gd name="connsiteY87" fmla="*/ 522514 h 3040156"/>
              <a:gd name="connsiteX88" fmla="*/ 3575056 w 3802800"/>
              <a:gd name="connsiteY88" fmla="*/ 570015 h 3040156"/>
              <a:gd name="connsiteX89" fmla="*/ 3551305 w 3802800"/>
              <a:gd name="connsiteY89" fmla="*/ 653143 h 3040156"/>
              <a:gd name="connsiteX90" fmla="*/ 3539430 w 3802800"/>
              <a:gd name="connsiteY90" fmla="*/ 748145 h 3040156"/>
              <a:gd name="connsiteX91" fmla="*/ 3515679 w 3802800"/>
              <a:gd name="connsiteY91" fmla="*/ 843148 h 3040156"/>
              <a:gd name="connsiteX92" fmla="*/ 3503804 w 3802800"/>
              <a:gd name="connsiteY92" fmla="*/ 890649 h 3040156"/>
              <a:gd name="connsiteX93" fmla="*/ 3480053 w 3802800"/>
              <a:gd name="connsiteY93" fmla="*/ 961901 h 3040156"/>
              <a:gd name="connsiteX94" fmla="*/ 3456303 w 3802800"/>
              <a:gd name="connsiteY94" fmla="*/ 1033153 h 3040156"/>
              <a:gd name="connsiteX95" fmla="*/ 3444428 w 3802800"/>
              <a:gd name="connsiteY95" fmla="*/ 1068779 h 3040156"/>
              <a:gd name="connsiteX96" fmla="*/ 3432552 w 3802800"/>
              <a:gd name="connsiteY96" fmla="*/ 1104405 h 3040156"/>
              <a:gd name="connsiteX97" fmla="*/ 3408802 w 3802800"/>
              <a:gd name="connsiteY97" fmla="*/ 1199408 h 3040156"/>
              <a:gd name="connsiteX98" fmla="*/ 3373176 w 3802800"/>
              <a:gd name="connsiteY98" fmla="*/ 1306285 h 3040156"/>
              <a:gd name="connsiteX99" fmla="*/ 3361300 w 3802800"/>
              <a:gd name="connsiteY99" fmla="*/ 1341911 h 3040156"/>
              <a:gd name="connsiteX100" fmla="*/ 3313799 w 3802800"/>
              <a:gd name="connsiteY100" fmla="*/ 1413163 h 3040156"/>
              <a:gd name="connsiteX101" fmla="*/ 3254422 w 3802800"/>
              <a:gd name="connsiteY101" fmla="*/ 1591293 h 3040156"/>
              <a:gd name="connsiteX102" fmla="*/ 3230672 w 3802800"/>
              <a:gd name="connsiteY102" fmla="*/ 1662545 h 3040156"/>
              <a:gd name="connsiteX103" fmla="*/ 3218796 w 3802800"/>
              <a:gd name="connsiteY103" fmla="*/ 1698171 h 3040156"/>
              <a:gd name="connsiteX104" fmla="*/ 3206921 w 3802800"/>
              <a:gd name="connsiteY104" fmla="*/ 1805049 h 3040156"/>
              <a:gd name="connsiteX105" fmla="*/ 3183170 w 3802800"/>
              <a:gd name="connsiteY105" fmla="*/ 1900052 h 3040156"/>
              <a:gd name="connsiteX106" fmla="*/ 3171295 w 3802800"/>
              <a:gd name="connsiteY106" fmla="*/ 1995054 h 3040156"/>
              <a:gd name="connsiteX107" fmla="*/ 3147544 w 3802800"/>
              <a:gd name="connsiteY107" fmla="*/ 2101932 h 3040156"/>
              <a:gd name="connsiteX108" fmla="*/ 3135669 w 3802800"/>
              <a:gd name="connsiteY108" fmla="*/ 2220685 h 3040156"/>
              <a:gd name="connsiteX109" fmla="*/ 3123794 w 3802800"/>
              <a:gd name="connsiteY109" fmla="*/ 2268187 h 3040156"/>
              <a:gd name="connsiteX110" fmla="*/ 3111918 w 3802800"/>
              <a:gd name="connsiteY110" fmla="*/ 2398815 h 3040156"/>
              <a:gd name="connsiteX111" fmla="*/ 3100043 w 3802800"/>
              <a:gd name="connsiteY111" fmla="*/ 2434441 h 3040156"/>
              <a:gd name="connsiteX112" fmla="*/ 3064417 w 3802800"/>
              <a:gd name="connsiteY112" fmla="*/ 2458192 h 3040156"/>
              <a:gd name="connsiteX113" fmla="*/ 3028791 w 3802800"/>
              <a:gd name="connsiteY113" fmla="*/ 2565070 h 3040156"/>
              <a:gd name="connsiteX114" fmla="*/ 3016916 w 3802800"/>
              <a:gd name="connsiteY114" fmla="*/ 2600696 h 3040156"/>
              <a:gd name="connsiteX115" fmla="*/ 2981290 w 3802800"/>
              <a:gd name="connsiteY115" fmla="*/ 2624446 h 3040156"/>
              <a:gd name="connsiteX116" fmla="*/ 2933789 w 3802800"/>
              <a:gd name="connsiteY116" fmla="*/ 2671948 h 3040156"/>
              <a:gd name="connsiteX117" fmla="*/ 2862537 w 3802800"/>
              <a:gd name="connsiteY117" fmla="*/ 2719449 h 3040156"/>
              <a:gd name="connsiteX118" fmla="*/ 2803160 w 3802800"/>
              <a:gd name="connsiteY118" fmla="*/ 2766950 h 3040156"/>
              <a:gd name="connsiteX119" fmla="*/ 2767534 w 3802800"/>
              <a:gd name="connsiteY119" fmla="*/ 2802576 h 3040156"/>
              <a:gd name="connsiteX120" fmla="*/ 2696282 w 3802800"/>
              <a:gd name="connsiteY120" fmla="*/ 2826327 h 3040156"/>
              <a:gd name="connsiteX121" fmla="*/ 2625030 w 3802800"/>
              <a:gd name="connsiteY121" fmla="*/ 2873828 h 3040156"/>
              <a:gd name="connsiteX122" fmla="*/ 2589404 w 3802800"/>
              <a:gd name="connsiteY122" fmla="*/ 2897579 h 3040156"/>
              <a:gd name="connsiteX123" fmla="*/ 2553778 w 3802800"/>
              <a:gd name="connsiteY123" fmla="*/ 2909454 h 3040156"/>
              <a:gd name="connsiteX124" fmla="*/ 2482526 w 3802800"/>
              <a:gd name="connsiteY124" fmla="*/ 2945080 h 3040156"/>
              <a:gd name="connsiteX125" fmla="*/ 2446900 w 3802800"/>
              <a:gd name="connsiteY125" fmla="*/ 2968831 h 3040156"/>
              <a:gd name="connsiteX126" fmla="*/ 2435025 w 3802800"/>
              <a:gd name="connsiteY126" fmla="*/ 3004457 h 3040156"/>
              <a:gd name="connsiteX127" fmla="*/ 2256895 w 3802800"/>
              <a:gd name="connsiteY127" fmla="*/ 3040083 h 3040156"/>
              <a:gd name="connsiteX128" fmla="*/ 2102516 w 3802800"/>
              <a:gd name="connsiteY128" fmla="*/ 3028208 h 3040156"/>
              <a:gd name="connsiteX129" fmla="*/ 2066890 w 3802800"/>
              <a:gd name="connsiteY129" fmla="*/ 3004457 h 3040156"/>
              <a:gd name="connsiteX130" fmla="*/ 2031264 w 3802800"/>
              <a:gd name="connsiteY130" fmla="*/ 2992582 h 3040156"/>
              <a:gd name="connsiteX131" fmla="*/ 1995638 w 3802800"/>
              <a:gd name="connsiteY131" fmla="*/ 2968831 h 3040156"/>
              <a:gd name="connsiteX132" fmla="*/ 1924386 w 3802800"/>
              <a:gd name="connsiteY132" fmla="*/ 2945080 h 3040156"/>
              <a:gd name="connsiteX133" fmla="*/ 1900635 w 3802800"/>
              <a:gd name="connsiteY133" fmla="*/ 2909454 h 3040156"/>
              <a:gd name="connsiteX134" fmla="*/ 1865009 w 3802800"/>
              <a:gd name="connsiteY134" fmla="*/ 2897579 h 3040156"/>
              <a:gd name="connsiteX135" fmla="*/ 1793757 w 3802800"/>
              <a:gd name="connsiteY135" fmla="*/ 2861953 h 3040156"/>
              <a:gd name="connsiteX136" fmla="*/ 1746256 w 3802800"/>
              <a:gd name="connsiteY136" fmla="*/ 2790701 h 3040156"/>
              <a:gd name="connsiteX137" fmla="*/ 1722505 w 3802800"/>
              <a:gd name="connsiteY137" fmla="*/ 2755075 h 3040156"/>
              <a:gd name="connsiteX138" fmla="*/ 1686879 w 3802800"/>
              <a:gd name="connsiteY138" fmla="*/ 2743200 h 3040156"/>
              <a:gd name="connsiteX139" fmla="*/ 1639378 w 3802800"/>
              <a:gd name="connsiteY139" fmla="*/ 2671948 h 3040156"/>
              <a:gd name="connsiteX140" fmla="*/ 1603752 w 3802800"/>
              <a:gd name="connsiteY140" fmla="*/ 2600696 h 3040156"/>
              <a:gd name="connsiteX141" fmla="*/ 1556251 w 3802800"/>
              <a:gd name="connsiteY141" fmla="*/ 2541319 h 3040156"/>
              <a:gd name="connsiteX142" fmla="*/ 1544376 w 3802800"/>
              <a:gd name="connsiteY142" fmla="*/ 2505693 h 3040156"/>
              <a:gd name="connsiteX143" fmla="*/ 1520625 w 3802800"/>
              <a:gd name="connsiteY143" fmla="*/ 2422566 h 3040156"/>
              <a:gd name="connsiteX144" fmla="*/ 1473124 w 3802800"/>
              <a:gd name="connsiteY144" fmla="*/ 2351314 h 3040156"/>
              <a:gd name="connsiteX145" fmla="*/ 1425622 w 3802800"/>
              <a:gd name="connsiteY145" fmla="*/ 2208810 h 3040156"/>
              <a:gd name="connsiteX146" fmla="*/ 1413747 w 3802800"/>
              <a:gd name="connsiteY146" fmla="*/ 2173184 h 3040156"/>
              <a:gd name="connsiteX147" fmla="*/ 1366246 w 3802800"/>
              <a:gd name="connsiteY147" fmla="*/ 2101932 h 3040156"/>
              <a:gd name="connsiteX148" fmla="*/ 1306869 w 3802800"/>
              <a:gd name="connsiteY148" fmla="*/ 1995054 h 3040156"/>
              <a:gd name="connsiteX149" fmla="*/ 1271243 w 3802800"/>
              <a:gd name="connsiteY149" fmla="*/ 1971304 h 3040156"/>
              <a:gd name="connsiteX150" fmla="*/ 1247492 w 3802800"/>
              <a:gd name="connsiteY150" fmla="*/ 1935678 h 3040156"/>
              <a:gd name="connsiteX151" fmla="*/ 1211866 w 3802800"/>
              <a:gd name="connsiteY151" fmla="*/ 1900052 h 3040156"/>
              <a:gd name="connsiteX152" fmla="*/ 1199991 w 3802800"/>
              <a:gd name="connsiteY152" fmla="*/ 1864426 h 3040156"/>
              <a:gd name="connsiteX153" fmla="*/ 1128739 w 3802800"/>
              <a:gd name="connsiteY153" fmla="*/ 1805049 h 3040156"/>
              <a:gd name="connsiteX154" fmla="*/ 1093113 w 3802800"/>
              <a:gd name="connsiteY154" fmla="*/ 1698171 h 3040156"/>
              <a:gd name="connsiteX155" fmla="*/ 1081238 w 3802800"/>
              <a:gd name="connsiteY155" fmla="*/ 1662545 h 3040156"/>
              <a:gd name="connsiteX156" fmla="*/ 1093113 w 3802800"/>
              <a:gd name="connsiteY156" fmla="*/ 1496291 h 3040156"/>
              <a:gd name="connsiteX157" fmla="*/ 1104989 w 3802800"/>
              <a:gd name="connsiteY157" fmla="*/ 1460665 h 3040156"/>
              <a:gd name="connsiteX158" fmla="*/ 1069363 w 3802800"/>
              <a:gd name="connsiteY158" fmla="*/ 1436914 h 3040156"/>
              <a:gd name="connsiteX159" fmla="*/ 998111 w 3802800"/>
              <a:gd name="connsiteY159" fmla="*/ 1448789 h 3040156"/>
              <a:gd name="connsiteX160" fmla="*/ 986235 w 3802800"/>
              <a:gd name="connsiteY160" fmla="*/ 1484415 h 3040156"/>
              <a:gd name="connsiteX161" fmla="*/ 950609 w 3802800"/>
              <a:gd name="connsiteY161" fmla="*/ 1496291 h 3040156"/>
              <a:gd name="connsiteX162" fmla="*/ 914983 w 3802800"/>
              <a:gd name="connsiteY162" fmla="*/ 1520041 h 3040156"/>
              <a:gd name="connsiteX163" fmla="*/ 891233 w 3802800"/>
              <a:gd name="connsiteY163" fmla="*/ 1555667 h 3040156"/>
              <a:gd name="connsiteX164" fmla="*/ 713103 w 3802800"/>
              <a:gd name="connsiteY164" fmla="*/ 1520041 h 3040156"/>
              <a:gd name="connsiteX165" fmla="*/ 641851 w 3802800"/>
              <a:gd name="connsiteY165" fmla="*/ 1543792 h 3040156"/>
              <a:gd name="connsiteX166" fmla="*/ 606225 w 3802800"/>
              <a:gd name="connsiteY166" fmla="*/ 1615044 h 3040156"/>
              <a:gd name="connsiteX167" fmla="*/ 570599 w 3802800"/>
              <a:gd name="connsiteY167" fmla="*/ 1626919 h 3040156"/>
              <a:gd name="connsiteX168" fmla="*/ 534973 w 3802800"/>
              <a:gd name="connsiteY168" fmla="*/ 1662545 h 3040156"/>
              <a:gd name="connsiteX169" fmla="*/ 463721 w 3802800"/>
              <a:gd name="connsiteY169" fmla="*/ 1710046 h 3040156"/>
              <a:gd name="connsiteX170" fmla="*/ 321217 w 3802800"/>
              <a:gd name="connsiteY170" fmla="*/ 1745672 h 3040156"/>
              <a:gd name="connsiteX171" fmla="*/ 285591 w 3802800"/>
              <a:gd name="connsiteY171" fmla="*/ 1757548 h 3040156"/>
              <a:gd name="connsiteX172" fmla="*/ 249965 w 3802800"/>
              <a:gd name="connsiteY172" fmla="*/ 1781298 h 3040156"/>
              <a:gd name="connsiteX173" fmla="*/ 178713 w 3802800"/>
              <a:gd name="connsiteY173" fmla="*/ 1805049 h 3040156"/>
              <a:gd name="connsiteX174" fmla="*/ 143087 w 3802800"/>
              <a:gd name="connsiteY174" fmla="*/ 1816924 h 3040156"/>
              <a:gd name="connsiteX175" fmla="*/ 107461 w 3802800"/>
              <a:gd name="connsiteY175" fmla="*/ 1828800 h 3040156"/>
              <a:gd name="connsiteX176" fmla="*/ 83711 w 3802800"/>
              <a:gd name="connsiteY176" fmla="*/ 1900052 h 3040156"/>
              <a:gd name="connsiteX177" fmla="*/ 71835 w 3802800"/>
              <a:gd name="connsiteY177" fmla="*/ 1935678 h 3040156"/>
              <a:gd name="connsiteX178" fmla="*/ 24334 w 3802800"/>
              <a:gd name="connsiteY178" fmla="*/ 1852550 h 3040156"/>
              <a:gd name="connsiteX179" fmla="*/ 583 w 3802800"/>
              <a:gd name="connsiteY179" fmla="*/ 1781298 h 3040156"/>
              <a:gd name="connsiteX180" fmla="*/ 12459 w 3802800"/>
              <a:gd name="connsiteY180" fmla="*/ 1579418 h 3040156"/>
              <a:gd name="connsiteX181" fmla="*/ 95586 w 3802800"/>
              <a:gd name="connsiteY181" fmla="*/ 1543792 h 304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802800" h="3040156">
                <a:moveTo>
                  <a:pt x="95586" y="1543792"/>
                </a:moveTo>
                <a:lnTo>
                  <a:pt x="95586" y="1543792"/>
                </a:lnTo>
                <a:cubicBezTo>
                  <a:pt x="127254" y="1527958"/>
                  <a:pt x="158046" y="1510238"/>
                  <a:pt x="190589" y="1496291"/>
                </a:cubicBezTo>
                <a:cubicBezTo>
                  <a:pt x="213600" y="1486429"/>
                  <a:pt x="261840" y="1472540"/>
                  <a:pt x="261840" y="1472540"/>
                </a:cubicBezTo>
                <a:cubicBezTo>
                  <a:pt x="285591" y="1456706"/>
                  <a:pt x="306012" y="1434066"/>
                  <a:pt x="333092" y="1425039"/>
                </a:cubicBezTo>
                <a:cubicBezTo>
                  <a:pt x="382258" y="1408649"/>
                  <a:pt x="358302" y="1420106"/>
                  <a:pt x="404344" y="1389413"/>
                </a:cubicBezTo>
                <a:cubicBezTo>
                  <a:pt x="412261" y="1365662"/>
                  <a:pt x="403546" y="1323071"/>
                  <a:pt x="428095" y="1318161"/>
                </a:cubicBezTo>
                <a:cubicBezTo>
                  <a:pt x="512016" y="1301376"/>
                  <a:pt x="468330" y="1312666"/>
                  <a:pt x="558724" y="1282535"/>
                </a:cubicBezTo>
                <a:cubicBezTo>
                  <a:pt x="570599" y="1278577"/>
                  <a:pt x="583935" y="1277603"/>
                  <a:pt x="594350" y="1270659"/>
                </a:cubicBezTo>
                <a:cubicBezTo>
                  <a:pt x="686435" y="1209269"/>
                  <a:pt x="638520" y="1232186"/>
                  <a:pt x="736853" y="1199408"/>
                </a:cubicBezTo>
                <a:cubicBezTo>
                  <a:pt x="866774" y="1156101"/>
                  <a:pt x="669990" y="1225166"/>
                  <a:pt x="808105" y="1163782"/>
                </a:cubicBezTo>
                <a:cubicBezTo>
                  <a:pt x="830983" y="1153614"/>
                  <a:pt x="879357" y="1140031"/>
                  <a:pt x="879357" y="1140031"/>
                </a:cubicBezTo>
                <a:cubicBezTo>
                  <a:pt x="891232" y="1132114"/>
                  <a:pt x="901941" y="1122077"/>
                  <a:pt x="914983" y="1116280"/>
                </a:cubicBezTo>
                <a:cubicBezTo>
                  <a:pt x="979905" y="1087426"/>
                  <a:pt x="989598" y="1094232"/>
                  <a:pt x="1057487" y="1080654"/>
                </a:cubicBezTo>
                <a:cubicBezTo>
                  <a:pt x="1073491" y="1077453"/>
                  <a:pt x="1089155" y="1072737"/>
                  <a:pt x="1104989" y="1068779"/>
                </a:cubicBezTo>
                <a:cubicBezTo>
                  <a:pt x="1251451" y="1072737"/>
                  <a:pt x="1398625" y="1065705"/>
                  <a:pt x="1544376" y="1080654"/>
                </a:cubicBezTo>
                <a:cubicBezTo>
                  <a:pt x="1558574" y="1082110"/>
                  <a:pt x="1556023" y="1108716"/>
                  <a:pt x="1568126" y="1116280"/>
                </a:cubicBezTo>
                <a:cubicBezTo>
                  <a:pt x="1589356" y="1129549"/>
                  <a:pt x="1639378" y="1140031"/>
                  <a:pt x="1639378" y="1140031"/>
                </a:cubicBezTo>
                <a:lnTo>
                  <a:pt x="1675004" y="1246909"/>
                </a:lnTo>
                <a:lnTo>
                  <a:pt x="1686879" y="1282535"/>
                </a:lnTo>
                <a:cubicBezTo>
                  <a:pt x="1690838" y="1361704"/>
                  <a:pt x="1692172" y="1441047"/>
                  <a:pt x="1698755" y="1520041"/>
                </a:cubicBezTo>
                <a:cubicBezTo>
                  <a:pt x="1700110" y="1536306"/>
                  <a:pt x="1705940" y="1551910"/>
                  <a:pt x="1710630" y="1567543"/>
                </a:cubicBezTo>
                <a:cubicBezTo>
                  <a:pt x="1717824" y="1591523"/>
                  <a:pt x="1734381" y="1638795"/>
                  <a:pt x="1734381" y="1638795"/>
                </a:cubicBezTo>
                <a:cubicBezTo>
                  <a:pt x="1738339" y="1662545"/>
                  <a:pt x="1740416" y="1686687"/>
                  <a:pt x="1746256" y="1710046"/>
                </a:cubicBezTo>
                <a:cubicBezTo>
                  <a:pt x="1752328" y="1734334"/>
                  <a:pt x="1762090" y="1757547"/>
                  <a:pt x="1770007" y="1781298"/>
                </a:cubicBezTo>
                <a:cubicBezTo>
                  <a:pt x="1773965" y="1793173"/>
                  <a:pt x="1778846" y="1804780"/>
                  <a:pt x="1781882" y="1816924"/>
                </a:cubicBezTo>
                <a:cubicBezTo>
                  <a:pt x="1796793" y="1876570"/>
                  <a:pt x="1788595" y="1848942"/>
                  <a:pt x="1805633" y="1900052"/>
                </a:cubicBezTo>
                <a:cubicBezTo>
                  <a:pt x="1811189" y="1944499"/>
                  <a:pt x="1816829" y="2008401"/>
                  <a:pt x="1829383" y="2054431"/>
                </a:cubicBezTo>
                <a:cubicBezTo>
                  <a:pt x="1835970" y="2078584"/>
                  <a:pt x="1845217" y="2101932"/>
                  <a:pt x="1853134" y="2125683"/>
                </a:cubicBezTo>
                <a:cubicBezTo>
                  <a:pt x="1857092" y="2137558"/>
                  <a:pt x="1858065" y="2150894"/>
                  <a:pt x="1865009" y="2161309"/>
                </a:cubicBezTo>
                <a:lnTo>
                  <a:pt x="1888760" y="2196935"/>
                </a:lnTo>
                <a:cubicBezTo>
                  <a:pt x="1906708" y="2268727"/>
                  <a:pt x="1895473" y="2228948"/>
                  <a:pt x="1924386" y="2315688"/>
                </a:cubicBezTo>
                <a:cubicBezTo>
                  <a:pt x="1924388" y="2315693"/>
                  <a:pt x="1948134" y="2386936"/>
                  <a:pt x="1948137" y="2386940"/>
                </a:cubicBezTo>
                <a:cubicBezTo>
                  <a:pt x="2016201" y="2489038"/>
                  <a:pt x="1934597" y="2359860"/>
                  <a:pt x="1983763" y="2458192"/>
                </a:cubicBezTo>
                <a:cubicBezTo>
                  <a:pt x="1990146" y="2470957"/>
                  <a:pt x="2001130" y="2481053"/>
                  <a:pt x="2007513" y="2493818"/>
                </a:cubicBezTo>
                <a:cubicBezTo>
                  <a:pt x="2013111" y="2505014"/>
                  <a:pt x="2013791" y="2518248"/>
                  <a:pt x="2019389" y="2529444"/>
                </a:cubicBezTo>
                <a:cubicBezTo>
                  <a:pt x="2025772" y="2542209"/>
                  <a:pt x="2036756" y="2552305"/>
                  <a:pt x="2043139" y="2565070"/>
                </a:cubicBezTo>
                <a:cubicBezTo>
                  <a:pt x="2048737" y="2576266"/>
                  <a:pt x="2046164" y="2591845"/>
                  <a:pt x="2055015" y="2600696"/>
                </a:cubicBezTo>
                <a:cubicBezTo>
                  <a:pt x="2063866" y="2609547"/>
                  <a:pt x="2078765" y="2608613"/>
                  <a:pt x="2090640" y="2612571"/>
                </a:cubicBezTo>
                <a:cubicBezTo>
                  <a:pt x="2172307" y="2667016"/>
                  <a:pt x="2134812" y="2651045"/>
                  <a:pt x="2197518" y="2671948"/>
                </a:cubicBezTo>
                <a:cubicBezTo>
                  <a:pt x="2256895" y="2667989"/>
                  <a:pt x="2316738" y="2668488"/>
                  <a:pt x="2375648" y="2660072"/>
                </a:cubicBezTo>
                <a:cubicBezTo>
                  <a:pt x="2375663" y="2660070"/>
                  <a:pt x="2464706" y="2630386"/>
                  <a:pt x="2482526" y="2624446"/>
                </a:cubicBezTo>
                <a:cubicBezTo>
                  <a:pt x="2494401" y="2620488"/>
                  <a:pt x="2505760" y="2614341"/>
                  <a:pt x="2518152" y="2612571"/>
                </a:cubicBezTo>
                <a:lnTo>
                  <a:pt x="2601279" y="2600696"/>
                </a:lnTo>
                <a:lnTo>
                  <a:pt x="2672531" y="2576945"/>
                </a:lnTo>
                <a:lnTo>
                  <a:pt x="2708157" y="2565070"/>
                </a:lnTo>
                <a:cubicBezTo>
                  <a:pt x="2738008" y="2475523"/>
                  <a:pt x="2697741" y="2585901"/>
                  <a:pt x="2743783" y="2493818"/>
                </a:cubicBezTo>
                <a:cubicBezTo>
                  <a:pt x="2753763" y="2473857"/>
                  <a:pt x="2761824" y="2429724"/>
                  <a:pt x="2767534" y="2410691"/>
                </a:cubicBezTo>
                <a:cubicBezTo>
                  <a:pt x="2774728" y="2386711"/>
                  <a:pt x="2786375" y="2363988"/>
                  <a:pt x="2791285" y="2339439"/>
                </a:cubicBezTo>
                <a:cubicBezTo>
                  <a:pt x="2795243" y="2319647"/>
                  <a:pt x="2799549" y="2299921"/>
                  <a:pt x="2803160" y="2280062"/>
                </a:cubicBezTo>
                <a:cubicBezTo>
                  <a:pt x="2808374" y="2251385"/>
                  <a:pt x="2811953" y="2203100"/>
                  <a:pt x="2826911" y="2173184"/>
                </a:cubicBezTo>
                <a:cubicBezTo>
                  <a:pt x="2833294" y="2160419"/>
                  <a:pt x="2842744" y="2149433"/>
                  <a:pt x="2850661" y="2137558"/>
                </a:cubicBezTo>
                <a:cubicBezTo>
                  <a:pt x="2865642" y="2017720"/>
                  <a:pt x="2852446" y="2072828"/>
                  <a:pt x="2886287" y="1971304"/>
                </a:cubicBezTo>
                <a:lnTo>
                  <a:pt x="2898163" y="1935678"/>
                </a:lnTo>
                <a:lnTo>
                  <a:pt x="2910038" y="1900052"/>
                </a:lnTo>
                <a:cubicBezTo>
                  <a:pt x="2913996" y="1793174"/>
                  <a:pt x="2915027" y="1686147"/>
                  <a:pt x="2921913" y="1579418"/>
                </a:cubicBezTo>
                <a:cubicBezTo>
                  <a:pt x="2922964" y="1563131"/>
                  <a:pt x="2929099" y="1547550"/>
                  <a:pt x="2933789" y="1531917"/>
                </a:cubicBezTo>
                <a:cubicBezTo>
                  <a:pt x="2940983" y="1507938"/>
                  <a:pt x="2957539" y="1460665"/>
                  <a:pt x="2957539" y="1460665"/>
                </a:cubicBezTo>
                <a:cubicBezTo>
                  <a:pt x="2953581" y="1353787"/>
                  <a:pt x="2950875" y="1246855"/>
                  <a:pt x="2945664" y="1140031"/>
                </a:cubicBezTo>
                <a:cubicBezTo>
                  <a:pt x="2941179" y="1048088"/>
                  <a:pt x="2921347" y="967936"/>
                  <a:pt x="2945664" y="878774"/>
                </a:cubicBezTo>
                <a:cubicBezTo>
                  <a:pt x="2949419" y="865004"/>
                  <a:pt x="2961498" y="855023"/>
                  <a:pt x="2969415" y="843148"/>
                </a:cubicBezTo>
                <a:cubicBezTo>
                  <a:pt x="2973373" y="791688"/>
                  <a:pt x="2967992" y="738638"/>
                  <a:pt x="2981290" y="688769"/>
                </a:cubicBezTo>
                <a:cubicBezTo>
                  <a:pt x="2984967" y="674978"/>
                  <a:pt x="3006824" y="675110"/>
                  <a:pt x="3016916" y="665018"/>
                </a:cubicBezTo>
                <a:cubicBezTo>
                  <a:pt x="3037732" y="644202"/>
                  <a:pt x="3044816" y="620808"/>
                  <a:pt x="3052542" y="593766"/>
                </a:cubicBezTo>
                <a:cubicBezTo>
                  <a:pt x="3057026" y="578073"/>
                  <a:pt x="3054221" y="559010"/>
                  <a:pt x="3064417" y="546265"/>
                </a:cubicBezTo>
                <a:cubicBezTo>
                  <a:pt x="3072237" y="536490"/>
                  <a:pt x="3088168" y="538348"/>
                  <a:pt x="3100043" y="534389"/>
                </a:cubicBezTo>
                <a:cubicBezTo>
                  <a:pt x="3107960" y="522514"/>
                  <a:pt x="3113702" y="508855"/>
                  <a:pt x="3123794" y="498763"/>
                </a:cubicBezTo>
                <a:cubicBezTo>
                  <a:pt x="3133886" y="488671"/>
                  <a:pt x="3150022" y="485754"/>
                  <a:pt x="3159420" y="475013"/>
                </a:cubicBezTo>
                <a:cubicBezTo>
                  <a:pt x="3178217" y="453531"/>
                  <a:pt x="3183170" y="419595"/>
                  <a:pt x="3206921" y="403761"/>
                </a:cubicBezTo>
                <a:cubicBezTo>
                  <a:pt x="3334237" y="318883"/>
                  <a:pt x="3141007" y="451068"/>
                  <a:pt x="3278173" y="344384"/>
                </a:cubicBezTo>
                <a:cubicBezTo>
                  <a:pt x="3300705" y="326859"/>
                  <a:pt x="3325674" y="312717"/>
                  <a:pt x="3349425" y="296883"/>
                </a:cubicBezTo>
                <a:lnTo>
                  <a:pt x="3385051" y="273132"/>
                </a:lnTo>
                <a:cubicBezTo>
                  <a:pt x="3389009" y="257298"/>
                  <a:pt x="3387873" y="239211"/>
                  <a:pt x="3396926" y="225631"/>
                </a:cubicBezTo>
                <a:cubicBezTo>
                  <a:pt x="3404843" y="213756"/>
                  <a:pt x="3424988" y="213983"/>
                  <a:pt x="3432552" y="201880"/>
                </a:cubicBezTo>
                <a:cubicBezTo>
                  <a:pt x="3445821" y="180650"/>
                  <a:pt x="3435472" y="144515"/>
                  <a:pt x="3456303" y="130628"/>
                </a:cubicBezTo>
                <a:cubicBezTo>
                  <a:pt x="3537970" y="76183"/>
                  <a:pt x="3500475" y="92153"/>
                  <a:pt x="3563181" y="71252"/>
                </a:cubicBezTo>
                <a:lnTo>
                  <a:pt x="3634433" y="23750"/>
                </a:lnTo>
                <a:lnTo>
                  <a:pt x="3670059" y="0"/>
                </a:lnTo>
                <a:cubicBezTo>
                  <a:pt x="3681934" y="3958"/>
                  <a:pt x="3693369" y="9636"/>
                  <a:pt x="3705685" y="11875"/>
                </a:cubicBezTo>
                <a:cubicBezTo>
                  <a:pt x="3737084" y="17584"/>
                  <a:pt x="3784853" y="-3959"/>
                  <a:pt x="3800687" y="23750"/>
                </a:cubicBezTo>
                <a:cubicBezTo>
                  <a:pt x="3814849" y="48534"/>
                  <a:pt x="3753186" y="95002"/>
                  <a:pt x="3753186" y="95002"/>
                </a:cubicBezTo>
                <a:cubicBezTo>
                  <a:pt x="3732284" y="157709"/>
                  <a:pt x="3748255" y="120210"/>
                  <a:pt x="3693809" y="201880"/>
                </a:cubicBezTo>
                <a:lnTo>
                  <a:pt x="3670059" y="237506"/>
                </a:lnTo>
                <a:cubicBezTo>
                  <a:pt x="3645912" y="358233"/>
                  <a:pt x="3670653" y="247300"/>
                  <a:pt x="3646308" y="332509"/>
                </a:cubicBezTo>
                <a:cubicBezTo>
                  <a:pt x="3641824" y="348202"/>
                  <a:pt x="3639123" y="364377"/>
                  <a:pt x="3634433" y="380010"/>
                </a:cubicBezTo>
                <a:cubicBezTo>
                  <a:pt x="3627239" y="403990"/>
                  <a:pt x="3618599" y="427511"/>
                  <a:pt x="3610682" y="451262"/>
                </a:cubicBezTo>
                <a:lnTo>
                  <a:pt x="3598807" y="486888"/>
                </a:lnTo>
                <a:cubicBezTo>
                  <a:pt x="3594848" y="498763"/>
                  <a:pt x="3589967" y="510370"/>
                  <a:pt x="3586931" y="522514"/>
                </a:cubicBezTo>
                <a:cubicBezTo>
                  <a:pt x="3582973" y="538348"/>
                  <a:pt x="3579540" y="554322"/>
                  <a:pt x="3575056" y="570015"/>
                </a:cubicBezTo>
                <a:cubicBezTo>
                  <a:pt x="3540975" y="689301"/>
                  <a:pt x="3588441" y="504605"/>
                  <a:pt x="3551305" y="653143"/>
                </a:cubicBezTo>
                <a:cubicBezTo>
                  <a:pt x="3547347" y="684810"/>
                  <a:pt x="3544283" y="716602"/>
                  <a:pt x="3539430" y="748145"/>
                </a:cubicBezTo>
                <a:cubicBezTo>
                  <a:pt x="3527357" y="826622"/>
                  <a:pt x="3532539" y="784141"/>
                  <a:pt x="3515679" y="843148"/>
                </a:cubicBezTo>
                <a:cubicBezTo>
                  <a:pt x="3511195" y="858841"/>
                  <a:pt x="3508494" y="875016"/>
                  <a:pt x="3503804" y="890649"/>
                </a:cubicBezTo>
                <a:cubicBezTo>
                  <a:pt x="3496610" y="914629"/>
                  <a:pt x="3487970" y="938150"/>
                  <a:pt x="3480053" y="961901"/>
                </a:cubicBezTo>
                <a:lnTo>
                  <a:pt x="3456303" y="1033153"/>
                </a:lnTo>
                <a:lnTo>
                  <a:pt x="3444428" y="1068779"/>
                </a:lnTo>
                <a:cubicBezTo>
                  <a:pt x="3440469" y="1080654"/>
                  <a:pt x="3435588" y="1092261"/>
                  <a:pt x="3432552" y="1104405"/>
                </a:cubicBezTo>
                <a:cubicBezTo>
                  <a:pt x="3424635" y="1136073"/>
                  <a:pt x="3419125" y="1168441"/>
                  <a:pt x="3408802" y="1199408"/>
                </a:cubicBezTo>
                <a:lnTo>
                  <a:pt x="3373176" y="1306285"/>
                </a:lnTo>
                <a:cubicBezTo>
                  <a:pt x="3369217" y="1318160"/>
                  <a:pt x="3368244" y="1331496"/>
                  <a:pt x="3361300" y="1341911"/>
                </a:cubicBezTo>
                <a:lnTo>
                  <a:pt x="3313799" y="1413163"/>
                </a:lnTo>
                <a:lnTo>
                  <a:pt x="3254422" y="1591293"/>
                </a:lnTo>
                <a:lnTo>
                  <a:pt x="3230672" y="1662545"/>
                </a:lnTo>
                <a:lnTo>
                  <a:pt x="3218796" y="1698171"/>
                </a:lnTo>
                <a:cubicBezTo>
                  <a:pt x="3214838" y="1733797"/>
                  <a:pt x="3213150" y="1769749"/>
                  <a:pt x="3206921" y="1805049"/>
                </a:cubicBezTo>
                <a:cubicBezTo>
                  <a:pt x="3201248" y="1837195"/>
                  <a:pt x="3183170" y="1900052"/>
                  <a:pt x="3183170" y="1900052"/>
                </a:cubicBezTo>
                <a:cubicBezTo>
                  <a:pt x="3179212" y="1931719"/>
                  <a:pt x="3176148" y="1963511"/>
                  <a:pt x="3171295" y="1995054"/>
                </a:cubicBezTo>
                <a:cubicBezTo>
                  <a:pt x="3165263" y="2034262"/>
                  <a:pt x="3157003" y="2064099"/>
                  <a:pt x="3147544" y="2101932"/>
                </a:cubicBezTo>
                <a:cubicBezTo>
                  <a:pt x="3143586" y="2141516"/>
                  <a:pt x="3141295" y="2181303"/>
                  <a:pt x="3135669" y="2220685"/>
                </a:cubicBezTo>
                <a:cubicBezTo>
                  <a:pt x="3133361" y="2236842"/>
                  <a:pt x="3125951" y="2252009"/>
                  <a:pt x="3123794" y="2268187"/>
                </a:cubicBezTo>
                <a:cubicBezTo>
                  <a:pt x="3118015" y="2311526"/>
                  <a:pt x="3118101" y="2355532"/>
                  <a:pt x="3111918" y="2398815"/>
                </a:cubicBezTo>
                <a:cubicBezTo>
                  <a:pt x="3110148" y="2411207"/>
                  <a:pt x="3107863" y="2424666"/>
                  <a:pt x="3100043" y="2434441"/>
                </a:cubicBezTo>
                <a:cubicBezTo>
                  <a:pt x="3091127" y="2445586"/>
                  <a:pt x="3076292" y="2450275"/>
                  <a:pt x="3064417" y="2458192"/>
                </a:cubicBezTo>
                <a:lnTo>
                  <a:pt x="3028791" y="2565070"/>
                </a:lnTo>
                <a:cubicBezTo>
                  <a:pt x="3024833" y="2576945"/>
                  <a:pt x="3027331" y="2593753"/>
                  <a:pt x="3016916" y="2600696"/>
                </a:cubicBezTo>
                <a:lnTo>
                  <a:pt x="2981290" y="2624446"/>
                </a:lnTo>
                <a:cubicBezTo>
                  <a:pt x="2961139" y="2684901"/>
                  <a:pt x="2985608" y="2643159"/>
                  <a:pt x="2933789" y="2671948"/>
                </a:cubicBezTo>
                <a:cubicBezTo>
                  <a:pt x="2908836" y="2685811"/>
                  <a:pt x="2862537" y="2719449"/>
                  <a:pt x="2862537" y="2719449"/>
                </a:cubicBezTo>
                <a:cubicBezTo>
                  <a:pt x="2809418" y="2799126"/>
                  <a:pt x="2871993" y="2721062"/>
                  <a:pt x="2803160" y="2766950"/>
                </a:cubicBezTo>
                <a:cubicBezTo>
                  <a:pt x="2789186" y="2776266"/>
                  <a:pt x="2782215" y="2794420"/>
                  <a:pt x="2767534" y="2802576"/>
                </a:cubicBezTo>
                <a:cubicBezTo>
                  <a:pt x="2745649" y="2814734"/>
                  <a:pt x="2696282" y="2826327"/>
                  <a:pt x="2696282" y="2826327"/>
                </a:cubicBezTo>
                <a:lnTo>
                  <a:pt x="2625030" y="2873828"/>
                </a:lnTo>
                <a:cubicBezTo>
                  <a:pt x="2613155" y="2881745"/>
                  <a:pt x="2602944" y="2893066"/>
                  <a:pt x="2589404" y="2897579"/>
                </a:cubicBezTo>
                <a:lnTo>
                  <a:pt x="2553778" y="2909454"/>
                </a:lnTo>
                <a:cubicBezTo>
                  <a:pt x="2451678" y="2977521"/>
                  <a:pt x="2580858" y="2895914"/>
                  <a:pt x="2482526" y="2945080"/>
                </a:cubicBezTo>
                <a:cubicBezTo>
                  <a:pt x="2469760" y="2951463"/>
                  <a:pt x="2458775" y="2960914"/>
                  <a:pt x="2446900" y="2968831"/>
                </a:cubicBezTo>
                <a:cubicBezTo>
                  <a:pt x="2442942" y="2980706"/>
                  <a:pt x="2442845" y="2994682"/>
                  <a:pt x="2435025" y="3004457"/>
                </a:cubicBezTo>
                <a:cubicBezTo>
                  <a:pt x="2397382" y="3051512"/>
                  <a:pt x="2287905" y="3037499"/>
                  <a:pt x="2256895" y="3040083"/>
                </a:cubicBezTo>
                <a:cubicBezTo>
                  <a:pt x="2205435" y="3036125"/>
                  <a:pt x="2153244" y="3037719"/>
                  <a:pt x="2102516" y="3028208"/>
                </a:cubicBezTo>
                <a:cubicBezTo>
                  <a:pt x="2088488" y="3025578"/>
                  <a:pt x="2079656" y="3010840"/>
                  <a:pt x="2066890" y="3004457"/>
                </a:cubicBezTo>
                <a:cubicBezTo>
                  <a:pt x="2055694" y="2998859"/>
                  <a:pt x="2043139" y="2996540"/>
                  <a:pt x="2031264" y="2992582"/>
                </a:cubicBezTo>
                <a:cubicBezTo>
                  <a:pt x="2019389" y="2984665"/>
                  <a:pt x="2008680" y="2974628"/>
                  <a:pt x="1995638" y="2968831"/>
                </a:cubicBezTo>
                <a:cubicBezTo>
                  <a:pt x="1972760" y="2958663"/>
                  <a:pt x="1924386" y="2945080"/>
                  <a:pt x="1924386" y="2945080"/>
                </a:cubicBezTo>
                <a:cubicBezTo>
                  <a:pt x="1916469" y="2933205"/>
                  <a:pt x="1911780" y="2918370"/>
                  <a:pt x="1900635" y="2909454"/>
                </a:cubicBezTo>
                <a:cubicBezTo>
                  <a:pt x="1890860" y="2901634"/>
                  <a:pt x="1876205" y="2903177"/>
                  <a:pt x="1865009" y="2897579"/>
                </a:cubicBezTo>
                <a:cubicBezTo>
                  <a:pt x="1772926" y="2851538"/>
                  <a:pt x="1883304" y="2891801"/>
                  <a:pt x="1793757" y="2861953"/>
                </a:cubicBezTo>
                <a:lnTo>
                  <a:pt x="1746256" y="2790701"/>
                </a:lnTo>
                <a:cubicBezTo>
                  <a:pt x="1738339" y="2778826"/>
                  <a:pt x="1736045" y="2759588"/>
                  <a:pt x="1722505" y="2755075"/>
                </a:cubicBezTo>
                <a:lnTo>
                  <a:pt x="1686879" y="2743200"/>
                </a:lnTo>
                <a:cubicBezTo>
                  <a:pt x="1671045" y="2719449"/>
                  <a:pt x="1648404" y="2699028"/>
                  <a:pt x="1639378" y="2671948"/>
                </a:cubicBezTo>
                <a:cubicBezTo>
                  <a:pt x="1622990" y="2622782"/>
                  <a:pt x="1634447" y="2646737"/>
                  <a:pt x="1603752" y="2600696"/>
                </a:cubicBezTo>
                <a:cubicBezTo>
                  <a:pt x="1573904" y="2511149"/>
                  <a:pt x="1617639" y="2618055"/>
                  <a:pt x="1556251" y="2541319"/>
                </a:cubicBezTo>
                <a:cubicBezTo>
                  <a:pt x="1548431" y="2531544"/>
                  <a:pt x="1547815" y="2517729"/>
                  <a:pt x="1544376" y="2505693"/>
                </a:cubicBezTo>
                <a:cubicBezTo>
                  <a:pt x="1540760" y="2493038"/>
                  <a:pt x="1528997" y="2437636"/>
                  <a:pt x="1520625" y="2422566"/>
                </a:cubicBezTo>
                <a:cubicBezTo>
                  <a:pt x="1506763" y="2397613"/>
                  <a:pt x="1482151" y="2378394"/>
                  <a:pt x="1473124" y="2351314"/>
                </a:cubicBezTo>
                <a:lnTo>
                  <a:pt x="1425622" y="2208810"/>
                </a:lnTo>
                <a:cubicBezTo>
                  <a:pt x="1421664" y="2196935"/>
                  <a:pt x="1420691" y="2183599"/>
                  <a:pt x="1413747" y="2173184"/>
                </a:cubicBezTo>
                <a:cubicBezTo>
                  <a:pt x="1397913" y="2149433"/>
                  <a:pt x="1375273" y="2129012"/>
                  <a:pt x="1366246" y="2101932"/>
                </a:cubicBezTo>
                <a:cubicBezTo>
                  <a:pt x="1353871" y="2064809"/>
                  <a:pt x="1341867" y="2018385"/>
                  <a:pt x="1306869" y="1995054"/>
                </a:cubicBezTo>
                <a:lnTo>
                  <a:pt x="1271243" y="1971304"/>
                </a:lnTo>
                <a:cubicBezTo>
                  <a:pt x="1263326" y="1959429"/>
                  <a:pt x="1256629" y="1946642"/>
                  <a:pt x="1247492" y="1935678"/>
                </a:cubicBezTo>
                <a:cubicBezTo>
                  <a:pt x="1236741" y="1922776"/>
                  <a:pt x="1221182" y="1914026"/>
                  <a:pt x="1211866" y="1900052"/>
                </a:cubicBezTo>
                <a:cubicBezTo>
                  <a:pt x="1204922" y="1889637"/>
                  <a:pt x="1206935" y="1874841"/>
                  <a:pt x="1199991" y="1864426"/>
                </a:cubicBezTo>
                <a:cubicBezTo>
                  <a:pt x="1181704" y="1836996"/>
                  <a:pt x="1155026" y="1822574"/>
                  <a:pt x="1128739" y="1805049"/>
                </a:cubicBezTo>
                <a:lnTo>
                  <a:pt x="1093113" y="1698171"/>
                </a:lnTo>
                <a:lnTo>
                  <a:pt x="1081238" y="1662545"/>
                </a:lnTo>
                <a:cubicBezTo>
                  <a:pt x="1085196" y="1607127"/>
                  <a:pt x="1086621" y="1551470"/>
                  <a:pt x="1093113" y="1496291"/>
                </a:cubicBezTo>
                <a:cubicBezTo>
                  <a:pt x="1094576" y="1483859"/>
                  <a:pt x="1109638" y="1472288"/>
                  <a:pt x="1104989" y="1460665"/>
                </a:cubicBezTo>
                <a:cubicBezTo>
                  <a:pt x="1099689" y="1447413"/>
                  <a:pt x="1081238" y="1444831"/>
                  <a:pt x="1069363" y="1436914"/>
                </a:cubicBezTo>
                <a:cubicBezTo>
                  <a:pt x="1045612" y="1440872"/>
                  <a:pt x="1019017" y="1436843"/>
                  <a:pt x="998111" y="1448789"/>
                </a:cubicBezTo>
                <a:cubicBezTo>
                  <a:pt x="987242" y="1454999"/>
                  <a:pt x="995086" y="1475564"/>
                  <a:pt x="986235" y="1484415"/>
                </a:cubicBezTo>
                <a:cubicBezTo>
                  <a:pt x="977384" y="1493266"/>
                  <a:pt x="961805" y="1490693"/>
                  <a:pt x="950609" y="1496291"/>
                </a:cubicBezTo>
                <a:cubicBezTo>
                  <a:pt x="937844" y="1502674"/>
                  <a:pt x="926858" y="1512124"/>
                  <a:pt x="914983" y="1520041"/>
                </a:cubicBezTo>
                <a:cubicBezTo>
                  <a:pt x="907066" y="1531916"/>
                  <a:pt x="905362" y="1553649"/>
                  <a:pt x="891233" y="1555667"/>
                </a:cubicBezTo>
                <a:cubicBezTo>
                  <a:pt x="778297" y="1571801"/>
                  <a:pt x="775277" y="1561491"/>
                  <a:pt x="713103" y="1520041"/>
                </a:cubicBezTo>
                <a:cubicBezTo>
                  <a:pt x="689352" y="1527958"/>
                  <a:pt x="649768" y="1520041"/>
                  <a:pt x="641851" y="1543792"/>
                </a:cubicBezTo>
                <a:cubicBezTo>
                  <a:pt x="634028" y="1567262"/>
                  <a:pt x="627154" y="1598301"/>
                  <a:pt x="606225" y="1615044"/>
                </a:cubicBezTo>
                <a:cubicBezTo>
                  <a:pt x="596450" y="1622864"/>
                  <a:pt x="582474" y="1622961"/>
                  <a:pt x="570599" y="1626919"/>
                </a:cubicBezTo>
                <a:cubicBezTo>
                  <a:pt x="558724" y="1638794"/>
                  <a:pt x="548230" y="1652234"/>
                  <a:pt x="534973" y="1662545"/>
                </a:cubicBezTo>
                <a:cubicBezTo>
                  <a:pt x="512441" y="1680070"/>
                  <a:pt x="490801" y="1701019"/>
                  <a:pt x="463721" y="1710046"/>
                </a:cubicBezTo>
                <a:cubicBezTo>
                  <a:pt x="369626" y="1741411"/>
                  <a:pt x="417164" y="1729681"/>
                  <a:pt x="321217" y="1745672"/>
                </a:cubicBezTo>
                <a:cubicBezTo>
                  <a:pt x="309342" y="1749631"/>
                  <a:pt x="296787" y="1751950"/>
                  <a:pt x="285591" y="1757548"/>
                </a:cubicBezTo>
                <a:cubicBezTo>
                  <a:pt x="272826" y="1763931"/>
                  <a:pt x="263007" y="1775502"/>
                  <a:pt x="249965" y="1781298"/>
                </a:cubicBezTo>
                <a:cubicBezTo>
                  <a:pt x="227087" y="1791466"/>
                  <a:pt x="202464" y="1797132"/>
                  <a:pt x="178713" y="1805049"/>
                </a:cubicBezTo>
                <a:lnTo>
                  <a:pt x="143087" y="1816924"/>
                </a:lnTo>
                <a:lnTo>
                  <a:pt x="107461" y="1828800"/>
                </a:lnTo>
                <a:lnTo>
                  <a:pt x="83711" y="1900052"/>
                </a:lnTo>
                <a:lnTo>
                  <a:pt x="71835" y="1935678"/>
                </a:lnTo>
                <a:cubicBezTo>
                  <a:pt x="9415" y="1914870"/>
                  <a:pt x="45867" y="1938683"/>
                  <a:pt x="24334" y="1852550"/>
                </a:cubicBezTo>
                <a:cubicBezTo>
                  <a:pt x="18262" y="1828262"/>
                  <a:pt x="583" y="1781298"/>
                  <a:pt x="583" y="1781298"/>
                </a:cubicBezTo>
                <a:cubicBezTo>
                  <a:pt x="4542" y="1714005"/>
                  <a:pt x="-8858" y="1643368"/>
                  <a:pt x="12459" y="1579418"/>
                </a:cubicBezTo>
                <a:cubicBezTo>
                  <a:pt x="17699" y="1563699"/>
                  <a:pt x="81731" y="1549730"/>
                  <a:pt x="95586" y="1543792"/>
                </a:cubicBezTo>
                <a:close/>
              </a:path>
            </a:pathLst>
          </a:custGeom>
          <a:solidFill>
            <a:srgbClr val="F07F7F"/>
          </a:solidFill>
          <a:ln>
            <a:solidFill>
              <a:srgbClr val="F0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6" name="Retângulo 55"/>
          <p:cNvSpPr>
            <a:spLocks noChangeArrowheads="1"/>
          </p:cNvSpPr>
          <p:nvPr/>
        </p:nvSpPr>
        <p:spPr bwMode="auto">
          <a:xfrm>
            <a:off x="3073400" y="4586288"/>
            <a:ext cx="901701" cy="46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 dirty="0">
                <a:latin typeface="Comic Sans MS" pitchFamily="66" charset="0"/>
              </a:rPr>
              <a:t>G3</a:t>
            </a:r>
          </a:p>
        </p:txBody>
      </p:sp>
      <p:sp>
        <p:nvSpPr>
          <p:cNvPr id="60" name="Forma livre 59"/>
          <p:cNvSpPr/>
          <p:nvPr/>
        </p:nvSpPr>
        <p:spPr>
          <a:xfrm>
            <a:off x="1804988" y="4560888"/>
            <a:ext cx="2601912" cy="2457450"/>
          </a:xfrm>
          <a:custGeom>
            <a:avLst/>
            <a:gdLst>
              <a:gd name="connsiteX0" fmla="*/ 59377 w 2601666"/>
              <a:gd name="connsiteY0" fmla="*/ 760020 h 2458192"/>
              <a:gd name="connsiteX1" fmla="*/ 59377 w 2601666"/>
              <a:gd name="connsiteY1" fmla="*/ 760020 h 2458192"/>
              <a:gd name="connsiteX2" fmla="*/ 71252 w 2601666"/>
              <a:gd name="connsiteY2" fmla="*/ 463137 h 2458192"/>
              <a:gd name="connsiteX3" fmla="*/ 83128 w 2601666"/>
              <a:gd name="connsiteY3" fmla="*/ 427511 h 2458192"/>
              <a:gd name="connsiteX4" fmla="*/ 190006 w 2601666"/>
              <a:gd name="connsiteY4" fmla="*/ 368135 h 2458192"/>
              <a:gd name="connsiteX5" fmla="*/ 356260 w 2601666"/>
              <a:gd name="connsiteY5" fmla="*/ 308758 h 2458192"/>
              <a:gd name="connsiteX6" fmla="*/ 427512 w 2601666"/>
              <a:gd name="connsiteY6" fmla="*/ 285007 h 2458192"/>
              <a:gd name="connsiteX7" fmla="*/ 463138 w 2601666"/>
              <a:gd name="connsiteY7" fmla="*/ 261257 h 2458192"/>
              <a:gd name="connsiteX8" fmla="*/ 534390 w 2601666"/>
              <a:gd name="connsiteY8" fmla="*/ 237506 h 2458192"/>
              <a:gd name="connsiteX9" fmla="*/ 558141 w 2601666"/>
              <a:gd name="connsiteY9" fmla="*/ 201880 h 2458192"/>
              <a:gd name="connsiteX10" fmla="*/ 629393 w 2601666"/>
              <a:gd name="connsiteY10" fmla="*/ 178130 h 2458192"/>
              <a:gd name="connsiteX11" fmla="*/ 641268 w 2601666"/>
              <a:gd name="connsiteY11" fmla="*/ 142504 h 2458192"/>
              <a:gd name="connsiteX12" fmla="*/ 665019 w 2601666"/>
              <a:gd name="connsiteY12" fmla="*/ 106878 h 2458192"/>
              <a:gd name="connsiteX13" fmla="*/ 736270 w 2601666"/>
              <a:gd name="connsiteY13" fmla="*/ 71252 h 2458192"/>
              <a:gd name="connsiteX14" fmla="*/ 807522 w 2601666"/>
              <a:gd name="connsiteY14" fmla="*/ 95002 h 2458192"/>
              <a:gd name="connsiteX15" fmla="*/ 843148 w 2601666"/>
              <a:gd name="connsiteY15" fmla="*/ 106878 h 2458192"/>
              <a:gd name="connsiteX16" fmla="*/ 938151 w 2601666"/>
              <a:gd name="connsiteY16" fmla="*/ 95002 h 2458192"/>
              <a:gd name="connsiteX17" fmla="*/ 973777 w 2601666"/>
              <a:gd name="connsiteY17" fmla="*/ 83127 h 2458192"/>
              <a:gd name="connsiteX18" fmla="*/ 1033154 w 2601666"/>
              <a:gd name="connsiteY18" fmla="*/ 35626 h 2458192"/>
              <a:gd name="connsiteX19" fmla="*/ 1104406 w 2601666"/>
              <a:gd name="connsiteY19" fmla="*/ 0 h 2458192"/>
              <a:gd name="connsiteX20" fmla="*/ 1163782 w 2601666"/>
              <a:gd name="connsiteY20" fmla="*/ 11875 h 2458192"/>
              <a:gd name="connsiteX21" fmla="*/ 1175657 w 2601666"/>
              <a:gd name="connsiteY21" fmla="*/ 47501 h 2458192"/>
              <a:gd name="connsiteX22" fmla="*/ 1151907 w 2601666"/>
              <a:gd name="connsiteY22" fmla="*/ 154379 h 2458192"/>
              <a:gd name="connsiteX23" fmla="*/ 1128156 w 2601666"/>
              <a:gd name="connsiteY23" fmla="*/ 190005 h 2458192"/>
              <a:gd name="connsiteX24" fmla="*/ 1163782 w 2601666"/>
              <a:gd name="connsiteY24" fmla="*/ 285007 h 2458192"/>
              <a:gd name="connsiteX25" fmla="*/ 1199408 w 2601666"/>
              <a:gd name="connsiteY25" fmla="*/ 356259 h 2458192"/>
              <a:gd name="connsiteX26" fmla="*/ 1235034 w 2601666"/>
              <a:gd name="connsiteY26" fmla="*/ 380010 h 2458192"/>
              <a:gd name="connsiteX27" fmla="*/ 1270660 w 2601666"/>
              <a:gd name="connsiteY27" fmla="*/ 451262 h 2458192"/>
              <a:gd name="connsiteX28" fmla="*/ 1306286 w 2601666"/>
              <a:gd name="connsiteY28" fmla="*/ 463137 h 2458192"/>
              <a:gd name="connsiteX29" fmla="*/ 1425039 w 2601666"/>
              <a:gd name="connsiteY29" fmla="*/ 641267 h 2458192"/>
              <a:gd name="connsiteX30" fmla="*/ 1448790 w 2601666"/>
              <a:gd name="connsiteY30" fmla="*/ 676893 h 2458192"/>
              <a:gd name="connsiteX31" fmla="*/ 1472541 w 2601666"/>
              <a:gd name="connsiteY31" fmla="*/ 712519 h 2458192"/>
              <a:gd name="connsiteX32" fmla="*/ 1508167 w 2601666"/>
              <a:gd name="connsiteY32" fmla="*/ 855023 h 2458192"/>
              <a:gd name="connsiteX33" fmla="*/ 1531917 w 2601666"/>
              <a:gd name="connsiteY33" fmla="*/ 890649 h 2458192"/>
              <a:gd name="connsiteX34" fmla="*/ 1579419 w 2601666"/>
              <a:gd name="connsiteY34" fmla="*/ 997527 h 2458192"/>
              <a:gd name="connsiteX35" fmla="*/ 1626920 w 2601666"/>
              <a:gd name="connsiteY35" fmla="*/ 1056904 h 2458192"/>
              <a:gd name="connsiteX36" fmla="*/ 1638795 w 2601666"/>
              <a:gd name="connsiteY36" fmla="*/ 1104405 h 2458192"/>
              <a:gd name="connsiteX37" fmla="*/ 1638795 w 2601666"/>
              <a:gd name="connsiteY37" fmla="*/ 1353787 h 2458192"/>
              <a:gd name="connsiteX38" fmla="*/ 1650670 w 2601666"/>
              <a:gd name="connsiteY38" fmla="*/ 1389413 h 2458192"/>
              <a:gd name="connsiteX39" fmla="*/ 1698172 w 2601666"/>
              <a:gd name="connsiteY39" fmla="*/ 1460665 h 2458192"/>
              <a:gd name="connsiteX40" fmla="*/ 1745673 w 2601666"/>
              <a:gd name="connsiteY40" fmla="*/ 1567543 h 2458192"/>
              <a:gd name="connsiteX41" fmla="*/ 1793174 w 2601666"/>
              <a:gd name="connsiteY41" fmla="*/ 1626919 h 2458192"/>
              <a:gd name="connsiteX42" fmla="*/ 1805050 w 2601666"/>
              <a:gd name="connsiteY42" fmla="*/ 1662545 h 2458192"/>
              <a:gd name="connsiteX43" fmla="*/ 1876302 w 2601666"/>
              <a:gd name="connsiteY43" fmla="*/ 1710046 h 2458192"/>
              <a:gd name="connsiteX44" fmla="*/ 1923803 w 2601666"/>
              <a:gd name="connsiteY44" fmla="*/ 1757548 h 2458192"/>
              <a:gd name="connsiteX45" fmla="*/ 2030681 w 2601666"/>
              <a:gd name="connsiteY45" fmla="*/ 1816924 h 2458192"/>
              <a:gd name="connsiteX46" fmla="*/ 2066307 w 2601666"/>
              <a:gd name="connsiteY46" fmla="*/ 1840675 h 2458192"/>
              <a:gd name="connsiteX47" fmla="*/ 2101933 w 2601666"/>
              <a:gd name="connsiteY47" fmla="*/ 1852550 h 2458192"/>
              <a:gd name="connsiteX48" fmla="*/ 2208811 w 2601666"/>
              <a:gd name="connsiteY48" fmla="*/ 1911927 h 2458192"/>
              <a:gd name="connsiteX49" fmla="*/ 2280063 w 2601666"/>
              <a:gd name="connsiteY49" fmla="*/ 1959428 h 2458192"/>
              <a:gd name="connsiteX50" fmla="*/ 2351315 w 2601666"/>
              <a:gd name="connsiteY50" fmla="*/ 1983179 h 2458192"/>
              <a:gd name="connsiteX51" fmla="*/ 2434442 w 2601666"/>
              <a:gd name="connsiteY51" fmla="*/ 2030680 h 2458192"/>
              <a:gd name="connsiteX52" fmla="*/ 2493819 w 2601666"/>
              <a:gd name="connsiteY52" fmla="*/ 2101932 h 2458192"/>
              <a:gd name="connsiteX53" fmla="*/ 2529445 w 2601666"/>
              <a:gd name="connsiteY53" fmla="*/ 2173184 h 2458192"/>
              <a:gd name="connsiteX54" fmla="*/ 2553195 w 2601666"/>
              <a:gd name="connsiteY54" fmla="*/ 2244436 h 2458192"/>
              <a:gd name="connsiteX55" fmla="*/ 2565070 w 2601666"/>
              <a:gd name="connsiteY55" fmla="*/ 2280062 h 2458192"/>
              <a:gd name="connsiteX56" fmla="*/ 2588821 w 2601666"/>
              <a:gd name="connsiteY56" fmla="*/ 2315688 h 2458192"/>
              <a:gd name="connsiteX57" fmla="*/ 2588821 w 2601666"/>
              <a:gd name="connsiteY57" fmla="*/ 2386940 h 2458192"/>
              <a:gd name="connsiteX58" fmla="*/ 2517569 w 2601666"/>
              <a:gd name="connsiteY58" fmla="*/ 2410691 h 2458192"/>
              <a:gd name="connsiteX59" fmla="*/ 2422567 w 2601666"/>
              <a:gd name="connsiteY59" fmla="*/ 2434441 h 2458192"/>
              <a:gd name="connsiteX60" fmla="*/ 2386941 w 2601666"/>
              <a:gd name="connsiteY60" fmla="*/ 2446317 h 2458192"/>
              <a:gd name="connsiteX61" fmla="*/ 2315689 w 2601666"/>
              <a:gd name="connsiteY61" fmla="*/ 2458192 h 2458192"/>
              <a:gd name="connsiteX62" fmla="*/ 2006930 w 2601666"/>
              <a:gd name="connsiteY62" fmla="*/ 2434441 h 2458192"/>
              <a:gd name="connsiteX63" fmla="*/ 1900052 w 2601666"/>
              <a:gd name="connsiteY63" fmla="*/ 2398815 h 2458192"/>
              <a:gd name="connsiteX64" fmla="*/ 1816925 w 2601666"/>
              <a:gd name="connsiteY64" fmla="*/ 2375065 h 2458192"/>
              <a:gd name="connsiteX65" fmla="*/ 1710047 w 2601666"/>
              <a:gd name="connsiteY65" fmla="*/ 2303813 h 2458192"/>
              <a:gd name="connsiteX66" fmla="*/ 1674421 w 2601666"/>
              <a:gd name="connsiteY66" fmla="*/ 2280062 h 2458192"/>
              <a:gd name="connsiteX67" fmla="*/ 1638795 w 2601666"/>
              <a:gd name="connsiteY67" fmla="*/ 2256311 h 2458192"/>
              <a:gd name="connsiteX68" fmla="*/ 1615045 w 2601666"/>
              <a:gd name="connsiteY68" fmla="*/ 2220685 h 2458192"/>
              <a:gd name="connsiteX69" fmla="*/ 1591294 w 2601666"/>
              <a:gd name="connsiteY69" fmla="*/ 2149433 h 2458192"/>
              <a:gd name="connsiteX70" fmla="*/ 1567543 w 2601666"/>
              <a:gd name="connsiteY70" fmla="*/ 2113807 h 2458192"/>
              <a:gd name="connsiteX71" fmla="*/ 1520042 w 2601666"/>
              <a:gd name="connsiteY71" fmla="*/ 2006930 h 2458192"/>
              <a:gd name="connsiteX72" fmla="*/ 1508167 w 2601666"/>
              <a:gd name="connsiteY72" fmla="*/ 1971304 h 2458192"/>
              <a:gd name="connsiteX73" fmla="*/ 1436915 w 2601666"/>
              <a:gd name="connsiteY73" fmla="*/ 1935678 h 2458192"/>
              <a:gd name="connsiteX74" fmla="*/ 1365663 w 2601666"/>
              <a:gd name="connsiteY74" fmla="*/ 1888176 h 2458192"/>
              <a:gd name="connsiteX75" fmla="*/ 1306286 w 2601666"/>
              <a:gd name="connsiteY75" fmla="*/ 1828800 h 2458192"/>
              <a:gd name="connsiteX76" fmla="*/ 1282535 w 2601666"/>
              <a:gd name="connsiteY76" fmla="*/ 1686296 h 2458192"/>
              <a:gd name="connsiteX77" fmla="*/ 1258785 w 2601666"/>
              <a:gd name="connsiteY77" fmla="*/ 1615044 h 2458192"/>
              <a:gd name="connsiteX78" fmla="*/ 1223159 w 2601666"/>
              <a:gd name="connsiteY78" fmla="*/ 1460665 h 2458192"/>
              <a:gd name="connsiteX79" fmla="*/ 1199408 w 2601666"/>
              <a:gd name="connsiteY79" fmla="*/ 1425039 h 2458192"/>
              <a:gd name="connsiteX80" fmla="*/ 1175657 w 2601666"/>
              <a:gd name="connsiteY80" fmla="*/ 1341911 h 2458192"/>
              <a:gd name="connsiteX81" fmla="*/ 1140032 w 2601666"/>
              <a:gd name="connsiteY81" fmla="*/ 1318161 h 2458192"/>
              <a:gd name="connsiteX82" fmla="*/ 1056904 w 2601666"/>
              <a:gd name="connsiteY82" fmla="*/ 1235033 h 2458192"/>
              <a:gd name="connsiteX83" fmla="*/ 1021278 w 2601666"/>
              <a:gd name="connsiteY83" fmla="*/ 1211283 h 2458192"/>
              <a:gd name="connsiteX84" fmla="*/ 997528 w 2601666"/>
              <a:gd name="connsiteY84" fmla="*/ 1175657 h 2458192"/>
              <a:gd name="connsiteX85" fmla="*/ 973777 w 2601666"/>
              <a:gd name="connsiteY85" fmla="*/ 1092530 h 2458192"/>
              <a:gd name="connsiteX86" fmla="*/ 914400 w 2601666"/>
              <a:gd name="connsiteY86" fmla="*/ 985652 h 2458192"/>
              <a:gd name="connsiteX87" fmla="*/ 902525 w 2601666"/>
              <a:gd name="connsiteY87" fmla="*/ 581891 h 2458192"/>
              <a:gd name="connsiteX88" fmla="*/ 890650 w 2601666"/>
              <a:gd name="connsiteY88" fmla="*/ 546265 h 2458192"/>
              <a:gd name="connsiteX89" fmla="*/ 855024 w 2601666"/>
              <a:gd name="connsiteY89" fmla="*/ 522514 h 2458192"/>
              <a:gd name="connsiteX90" fmla="*/ 748146 w 2601666"/>
              <a:gd name="connsiteY90" fmla="*/ 463137 h 2458192"/>
              <a:gd name="connsiteX91" fmla="*/ 629393 w 2601666"/>
              <a:gd name="connsiteY91" fmla="*/ 451262 h 2458192"/>
              <a:gd name="connsiteX92" fmla="*/ 486889 w 2601666"/>
              <a:gd name="connsiteY92" fmla="*/ 463137 h 2458192"/>
              <a:gd name="connsiteX93" fmla="*/ 463138 w 2601666"/>
              <a:gd name="connsiteY93" fmla="*/ 498763 h 2458192"/>
              <a:gd name="connsiteX94" fmla="*/ 427512 w 2601666"/>
              <a:gd name="connsiteY94" fmla="*/ 534389 h 2458192"/>
              <a:gd name="connsiteX95" fmla="*/ 356260 w 2601666"/>
              <a:gd name="connsiteY95" fmla="*/ 581891 h 2458192"/>
              <a:gd name="connsiteX96" fmla="*/ 320634 w 2601666"/>
              <a:gd name="connsiteY96" fmla="*/ 605641 h 2458192"/>
              <a:gd name="connsiteX97" fmla="*/ 285008 w 2601666"/>
              <a:gd name="connsiteY97" fmla="*/ 617517 h 2458192"/>
              <a:gd name="connsiteX98" fmla="*/ 261257 w 2601666"/>
              <a:gd name="connsiteY98" fmla="*/ 653143 h 2458192"/>
              <a:gd name="connsiteX99" fmla="*/ 249382 w 2601666"/>
              <a:gd name="connsiteY99" fmla="*/ 688769 h 2458192"/>
              <a:gd name="connsiteX100" fmla="*/ 178130 w 2601666"/>
              <a:gd name="connsiteY100" fmla="*/ 712519 h 2458192"/>
              <a:gd name="connsiteX101" fmla="*/ 130629 w 2601666"/>
              <a:gd name="connsiteY101" fmla="*/ 724394 h 2458192"/>
              <a:gd name="connsiteX102" fmla="*/ 59377 w 2601666"/>
              <a:gd name="connsiteY102" fmla="*/ 748145 h 2458192"/>
              <a:gd name="connsiteX103" fmla="*/ 35626 w 2601666"/>
              <a:gd name="connsiteY103" fmla="*/ 676893 h 2458192"/>
              <a:gd name="connsiteX104" fmla="*/ 23751 w 2601666"/>
              <a:gd name="connsiteY104" fmla="*/ 641267 h 2458192"/>
              <a:gd name="connsiteX105" fmla="*/ 0 w 2601666"/>
              <a:gd name="connsiteY105" fmla="*/ 605641 h 2458192"/>
              <a:gd name="connsiteX106" fmla="*/ 11876 w 2601666"/>
              <a:gd name="connsiteY106" fmla="*/ 498763 h 2458192"/>
              <a:gd name="connsiteX107" fmla="*/ 47502 w 2601666"/>
              <a:gd name="connsiteY107" fmla="*/ 475013 h 2458192"/>
              <a:gd name="connsiteX108" fmla="*/ 83128 w 2601666"/>
              <a:gd name="connsiteY108" fmla="*/ 403761 h 2458192"/>
              <a:gd name="connsiteX109" fmla="*/ 83128 w 2601666"/>
              <a:gd name="connsiteY109" fmla="*/ 368135 h 2458192"/>
              <a:gd name="connsiteX110" fmla="*/ 83128 w 2601666"/>
              <a:gd name="connsiteY110" fmla="*/ 368135 h 245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601666" h="2458192">
                <a:moveTo>
                  <a:pt x="59377" y="760020"/>
                </a:moveTo>
                <a:lnTo>
                  <a:pt x="59377" y="760020"/>
                </a:lnTo>
                <a:cubicBezTo>
                  <a:pt x="63335" y="661059"/>
                  <a:pt x="64196" y="561925"/>
                  <a:pt x="71252" y="463137"/>
                </a:cubicBezTo>
                <a:cubicBezTo>
                  <a:pt x="72144" y="450651"/>
                  <a:pt x="74277" y="436362"/>
                  <a:pt x="83128" y="427511"/>
                </a:cubicBezTo>
                <a:cubicBezTo>
                  <a:pt x="123962" y="386677"/>
                  <a:pt x="145206" y="383068"/>
                  <a:pt x="190006" y="368135"/>
                </a:cubicBezTo>
                <a:cubicBezTo>
                  <a:pt x="287811" y="302930"/>
                  <a:pt x="232933" y="324173"/>
                  <a:pt x="356260" y="308758"/>
                </a:cubicBezTo>
                <a:cubicBezTo>
                  <a:pt x="380011" y="300841"/>
                  <a:pt x="406681" y="298894"/>
                  <a:pt x="427512" y="285007"/>
                </a:cubicBezTo>
                <a:cubicBezTo>
                  <a:pt x="439387" y="277090"/>
                  <a:pt x="450096" y="267053"/>
                  <a:pt x="463138" y="261257"/>
                </a:cubicBezTo>
                <a:cubicBezTo>
                  <a:pt x="486016" y="251089"/>
                  <a:pt x="534390" y="237506"/>
                  <a:pt x="534390" y="237506"/>
                </a:cubicBezTo>
                <a:cubicBezTo>
                  <a:pt x="542307" y="225631"/>
                  <a:pt x="546038" y="209444"/>
                  <a:pt x="558141" y="201880"/>
                </a:cubicBezTo>
                <a:cubicBezTo>
                  <a:pt x="579371" y="188611"/>
                  <a:pt x="629393" y="178130"/>
                  <a:pt x="629393" y="178130"/>
                </a:cubicBezTo>
                <a:cubicBezTo>
                  <a:pt x="633351" y="166255"/>
                  <a:pt x="635670" y="153700"/>
                  <a:pt x="641268" y="142504"/>
                </a:cubicBezTo>
                <a:cubicBezTo>
                  <a:pt x="647651" y="129738"/>
                  <a:pt x="654927" y="116970"/>
                  <a:pt x="665019" y="106878"/>
                </a:cubicBezTo>
                <a:cubicBezTo>
                  <a:pt x="688040" y="83857"/>
                  <a:pt x="707294" y="80911"/>
                  <a:pt x="736270" y="71252"/>
                </a:cubicBezTo>
                <a:lnTo>
                  <a:pt x="807522" y="95002"/>
                </a:lnTo>
                <a:lnTo>
                  <a:pt x="843148" y="106878"/>
                </a:lnTo>
                <a:cubicBezTo>
                  <a:pt x="874816" y="102919"/>
                  <a:pt x="906752" y="100711"/>
                  <a:pt x="938151" y="95002"/>
                </a:cubicBezTo>
                <a:cubicBezTo>
                  <a:pt x="950467" y="92763"/>
                  <a:pt x="964002" y="90947"/>
                  <a:pt x="973777" y="83127"/>
                </a:cubicBezTo>
                <a:cubicBezTo>
                  <a:pt x="1050513" y="21739"/>
                  <a:pt x="943607" y="65474"/>
                  <a:pt x="1033154" y="35626"/>
                </a:cubicBezTo>
                <a:cubicBezTo>
                  <a:pt x="1051167" y="23617"/>
                  <a:pt x="1079822" y="0"/>
                  <a:pt x="1104406" y="0"/>
                </a:cubicBezTo>
                <a:cubicBezTo>
                  <a:pt x="1124590" y="0"/>
                  <a:pt x="1143990" y="7917"/>
                  <a:pt x="1163782" y="11875"/>
                </a:cubicBezTo>
                <a:cubicBezTo>
                  <a:pt x="1167740" y="23750"/>
                  <a:pt x="1175657" y="34983"/>
                  <a:pt x="1175657" y="47501"/>
                </a:cubicBezTo>
                <a:cubicBezTo>
                  <a:pt x="1175657" y="65744"/>
                  <a:pt x="1164153" y="129888"/>
                  <a:pt x="1151907" y="154379"/>
                </a:cubicBezTo>
                <a:cubicBezTo>
                  <a:pt x="1145524" y="167145"/>
                  <a:pt x="1136073" y="178130"/>
                  <a:pt x="1128156" y="190005"/>
                </a:cubicBezTo>
                <a:cubicBezTo>
                  <a:pt x="1151069" y="304564"/>
                  <a:pt x="1123011" y="203463"/>
                  <a:pt x="1163782" y="285007"/>
                </a:cubicBezTo>
                <a:cubicBezTo>
                  <a:pt x="1183099" y="323642"/>
                  <a:pt x="1165374" y="322225"/>
                  <a:pt x="1199408" y="356259"/>
                </a:cubicBezTo>
                <a:cubicBezTo>
                  <a:pt x="1209500" y="366351"/>
                  <a:pt x="1223159" y="372093"/>
                  <a:pt x="1235034" y="380010"/>
                </a:cubicBezTo>
                <a:cubicBezTo>
                  <a:pt x="1242857" y="403480"/>
                  <a:pt x="1249731" y="434519"/>
                  <a:pt x="1270660" y="451262"/>
                </a:cubicBezTo>
                <a:cubicBezTo>
                  <a:pt x="1280435" y="459082"/>
                  <a:pt x="1294411" y="459179"/>
                  <a:pt x="1306286" y="463137"/>
                </a:cubicBezTo>
                <a:lnTo>
                  <a:pt x="1425039" y="641267"/>
                </a:lnTo>
                <a:lnTo>
                  <a:pt x="1448790" y="676893"/>
                </a:lnTo>
                <a:lnTo>
                  <a:pt x="1472541" y="712519"/>
                </a:lnTo>
                <a:cubicBezTo>
                  <a:pt x="1478477" y="748137"/>
                  <a:pt x="1487256" y="823655"/>
                  <a:pt x="1508167" y="855023"/>
                </a:cubicBezTo>
                <a:cubicBezTo>
                  <a:pt x="1516084" y="866898"/>
                  <a:pt x="1526121" y="877607"/>
                  <a:pt x="1531917" y="890649"/>
                </a:cubicBezTo>
                <a:cubicBezTo>
                  <a:pt x="1588442" y="1017832"/>
                  <a:pt x="1525670" y="916904"/>
                  <a:pt x="1579419" y="997527"/>
                </a:cubicBezTo>
                <a:cubicBezTo>
                  <a:pt x="1618240" y="1113993"/>
                  <a:pt x="1555301" y="949475"/>
                  <a:pt x="1626920" y="1056904"/>
                </a:cubicBezTo>
                <a:cubicBezTo>
                  <a:pt x="1635973" y="1070484"/>
                  <a:pt x="1634837" y="1088571"/>
                  <a:pt x="1638795" y="1104405"/>
                </a:cubicBezTo>
                <a:cubicBezTo>
                  <a:pt x="1623286" y="1228479"/>
                  <a:pt x="1619997" y="1203395"/>
                  <a:pt x="1638795" y="1353787"/>
                </a:cubicBezTo>
                <a:cubicBezTo>
                  <a:pt x="1640348" y="1366208"/>
                  <a:pt x="1644591" y="1378471"/>
                  <a:pt x="1650670" y="1389413"/>
                </a:cubicBezTo>
                <a:cubicBezTo>
                  <a:pt x="1664533" y="1414366"/>
                  <a:pt x="1698172" y="1460665"/>
                  <a:pt x="1698172" y="1460665"/>
                </a:cubicBezTo>
                <a:cubicBezTo>
                  <a:pt x="1726435" y="1545457"/>
                  <a:pt x="1708035" y="1511086"/>
                  <a:pt x="1745673" y="1567543"/>
                </a:cubicBezTo>
                <a:cubicBezTo>
                  <a:pt x="1775520" y="1657088"/>
                  <a:pt x="1731787" y="1550187"/>
                  <a:pt x="1793174" y="1626919"/>
                </a:cubicBezTo>
                <a:cubicBezTo>
                  <a:pt x="1800994" y="1636694"/>
                  <a:pt x="1796199" y="1653694"/>
                  <a:pt x="1805050" y="1662545"/>
                </a:cubicBezTo>
                <a:cubicBezTo>
                  <a:pt x="1825234" y="1682729"/>
                  <a:pt x="1876302" y="1710046"/>
                  <a:pt x="1876302" y="1710046"/>
                </a:cubicBezTo>
                <a:cubicBezTo>
                  <a:pt x="1896453" y="1770501"/>
                  <a:pt x="1871984" y="1728759"/>
                  <a:pt x="1923803" y="1757548"/>
                </a:cubicBezTo>
                <a:cubicBezTo>
                  <a:pt x="2046299" y="1825602"/>
                  <a:pt x="1950071" y="1790055"/>
                  <a:pt x="2030681" y="1816924"/>
                </a:cubicBezTo>
                <a:cubicBezTo>
                  <a:pt x="2042556" y="1824841"/>
                  <a:pt x="2053541" y="1834292"/>
                  <a:pt x="2066307" y="1840675"/>
                </a:cubicBezTo>
                <a:cubicBezTo>
                  <a:pt x="2077503" y="1846273"/>
                  <a:pt x="2090991" y="1846471"/>
                  <a:pt x="2101933" y="1852550"/>
                </a:cubicBezTo>
                <a:cubicBezTo>
                  <a:pt x="2224434" y="1920606"/>
                  <a:pt x="2128198" y="1885057"/>
                  <a:pt x="2208811" y="1911927"/>
                </a:cubicBezTo>
                <a:cubicBezTo>
                  <a:pt x="2232562" y="1927761"/>
                  <a:pt x="2252983" y="1950401"/>
                  <a:pt x="2280063" y="1959428"/>
                </a:cubicBezTo>
                <a:lnTo>
                  <a:pt x="2351315" y="1983179"/>
                </a:lnTo>
                <a:cubicBezTo>
                  <a:pt x="2375528" y="2055820"/>
                  <a:pt x="2341756" y="1989487"/>
                  <a:pt x="2434442" y="2030680"/>
                </a:cubicBezTo>
                <a:cubicBezTo>
                  <a:pt x="2456097" y="2040305"/>
                  <a:pt x="2481202" y="2083006"/>
                  <a:pt x="2493819" y="2101932"/>
                </a:cubicBezTo>
                <a:cubicBezTo>
                  <a:pt x="2537127" y="2231859"/>
                  <a:pt x="2468057" y="2035060"/>
                  <a:pt x="2529445" y="2173184"/>
                </a:cubicBezTo>
                <a:cubicBezTo>
                  <a:pt x="2539613" y="2196062"/>
                  <a:pt x="2545278" y="2220685"/>
                  <a:pt x="2553195" y="2244436"/>
                </a:cubicBezTo>
                <a:cubicBezTo>
                  <a:pt x="2557153" y="2256311"/>
                  <a:pt x="2558126" y="2269647"/>
                  <a:pt x="2565070" y="2280062"/>
                </a:cubicBezTo>
                <a:lnTo>
                  <a:pt x="2588821" y="2315688"/>
                </a:lnTo>
                <a:cubicBezTo>
                  <a:pt x="2594911" y="2333957"/>
                  <a:pt x="2614398" y="2368671"/>
                  <a:pt x="2588821" y="2386940"/>
                </a:cubicBezTo>
                <a:cubicBezTo>
                  <a:pt x="2568449" y="2401492"/>
                  <a:pt x="2541857" y="2404619"/>
                  <a:pt x="2517569" y="2410691"/>
                </a:cubicBezTo>
                <a:cubicBezTo>
                  <a:pt x="2485902" y="2418608"/>
                  <a:pt x="2453534" y="2424118"/>
                  <a:pt x="2422567" y="2434441"/>
                </a:cubicBezTo>
                <a:cubicBezTo>
                  <a:pt x="2410692" y="2438400"/>
                  <a:pt x="2399161" y="2443601"/>
                  <a:pt x="2386941" y="2446317"/>
                </a:cubicBezTo>
                <a:cubicBezTo>
                  <a:pt x="2363436" y="2451540"/>
                  <a:pt x="2339440" y="2454234"/>
                  <a:pt x="2315689" y="2458192"/>
                </a:cubicBezTo>
                <a:cubicBezTo>
                  <a:pt x="2278608" y="2456132"/>
                  <a:pt x="2079481" y="2449988"/>
                  <a:pt x="2006930" y="2434441"/>
                </a:cubicBezTo>
                <a:cubicBezTo>
                  <a:pt x="1923706" y="2416607"/>
                  <a:pt x="1959477" y="2413671"/>
                  <a:pt x="1900052" y="2398815"/>
                </a:cubicBezTo>
                <a:cubicBezTo>
                  <a:pt x="1840407" y="2383904"/>
                  <a:pt x="1868034" y="2392101"/>
                  <a:pt x="1816925" y="2375065"/>
                </a:cubicBezTo>
                <a:lnTo>
                  <a:pt x="1710047" y="2303813"/>
                </a:lnTo>
                <a:lnTo>
                  <a:pt x="1674421" y="2280062"/>
                </a:lnTo>
                <a:lnTo>
                  <a:pt x="1638795" y="2256311"/>
                </a:lnTo>
                <a:cubicBezTo>
                  <a:pt x="1630878" y="2244436"/>
                  <a:pt x="1620841" y="2233727"/>
                  <a:pt x="1615045" y="2220685"/>
                </a:cubicBezTo>
                <a:cubicBezTo>
                  <a:pt x="1604877" y="2197807"/>
                  <a:pt x="1605181" y="2170264"/>
                  <a:pt x="1591294" y="2149433"/>
                </a:cubicBezTo>
                <a:lnTo>
                  <a:pt x="1567543" y="2113807"/>
                </a:lnTo>
                <a:cubicBezTo>
                  <a:pt x="1539280" y="2029016"/>
                  <a:pt x="1557680" y="2063386"/>
                  <a:pt x="1520042" y="2006930"/>
                </a:cubicBezTo>
                <a:cubicBezTo>
                  <a:pt x="1516084" y="1995055"/>
                  <a:pt x="1515987" y="1981079"/>
                  <a:pt x="1508167" y="1971304"/>
                </a:cubicBezTo>
                <a:cubicBezTo>
                  <a:pt x="1491424" y="1950375"/>
                  <a:pt x="1460385" y="1943501"/>
                  <a:pt x="1436915" y="1935678"/>
                </a:cubicBezTo>
                <a:cubicBezTo>
                  <a:pt x="1413164" y="1919844"/>
                  <a:pt x="1381497" y="1911927"/>
                  <a:pt x="1365663" y="1888176"/>
                </a:cubicBezTo>
                <a:cubicBezTo>
                  <a:pt x="1333995" y="1840675"/>
                  <a:pt x="1353787" y="1860467"/>
                  <a:pt x="1306286" y="1828800"/>
                </a:cubicBezTo>
                <a:cubicBezTo>
                  <a:pt x="1273817" y="1731390"/>
                  <a:pt x="1322308" y="1885161"/>
                  <a:pt x="1282535" y="1686296"/>
                </a:cubicBezTo>
                <a:cubicBezTo>
                  <a:pt x="1277625" y="1661747"/>
                  <a:pt x="1258785" y="1615044"/>
                  <a:pt x="1258785" y="1615044"/>
                </a:cubicBezTo>
                <a:cubicBezTo>
                  <a:pt x="1253310" y="1576724"/>
                  <a:pt x="1246868" y="1496227"/>
                  <a:pt x="1223159" y="1460665"/>
                </a:cubicBezTo>
                <a:lnTo>
                  <a:pt x="1199408" y="1425039"/>
                </a:lnTo>
                <a:cubicBezTo>
                  <a:pt x="1198631" y="1421932"/>
                  <a:pt x="1181854" y="1349657"/>
                  <a:pt x="1175657" y="1341911"/>
                </a:cubicBezTo>
                <a:cubicBezTo>
                  <a:pt x="1166741" y="1330766"/>
                  <a:pt x="1151907" y="1326078"/>
                  <a:pt x="1140032" y="1318161"/>
                </a:cubicBezTo>
                <a:cubicBezTo>
                  <a:pt x="1119129" y="1255456"/>
                  <a:pt x="1138571" y="1289478"/>
                  <a:pt x="1056904" y="1235033"/>
                </a:cubicBezTo>
                <a:lnTo>
                  <a:pt x="1021278" y="1211283"/>
                </a:lnTo>
                <a:cubicBezTo>
                  <a:pt x="1013361" y="1199408"/>
                  <a:pt x="1003150" y="1188775"/>
                  <a:pt x="997528" y="1175657"/>
                </a:cubicBezTo>
                <a:cubicBezTo>
                  <a:pt x="986003" y="1148764"/>
                  <a:pt x="988216" y="1118520"/>
                  <a:pt x="973777" y="1092530"/>
                </a:cubicBezTo>
                <a:cubicBezTo>
                  <a:pt x="905719" y="970024"/>
                  <a:pt x="941273" y="1066267"/>
                  <a:pt x="914400" y="985652"/>
                </a:cubicBezTo>
                <a:cubicBezTo>
                  <a:pt x="910442" y="851065"/>
                  <a:pt x="909792" y="716340"/>
                  <a:pt x="902525" y="581891"/>
                </a:cubicBezTo>
                <a:cubicBezTo>
                  <a:pt x="901849" y="569392"/>
                  <a:pt x="898470" y="556040"/>
                  <a:pt x="890650" y="546265"/>
                </a:cubicBezTo>
                <a:cubicBezTo>
                  <a:pt x="881734" y="535120"/>
                  <a:pt x="865988" y="531651"/>
                  <a:pt x="855024" y="522514"/>
                </a:cubicBezTo>
                <a:cubicBezTo>
                  <a:pt x="808185" y="483481"/>
                  <a:pt x="825656" y="470888"/>
                  <a:pt x="748146" y="463137"/>
                </a:cubicBezTo>
                <a:lnTo>
                  <a:pt x="629393" y="451262"/>
                </a:lnTo>
                <a:cubicBezTo>
                  <a:pt x="581892" y="455220"/>
                  <a:pt x="532721" y="450042"/>
                  <a:pt x="486889" y="463137"/>
                </a:cubicBezTo>
                <a:cubicBezTo>
                  <a:pt x="473166" y="467058"/>
                  <a:pt x="472275" y="487799"/>
                  <a:pt x="463138" y="498763"/>
                </a:cubicBezTo>
                <a:cubicBezTo>
                  <a:pt x="452387" y="511665"/>
                  <a:pt x="440769" y="524078"/>
                  <a:pt x="427512" y="534389"/>
                </a:cubicBezTo>
                <a:cubicBezTo>
                  <a:pt x="404980" y="551914"/>
                  <a:pt x="380011" y="566057"/>
                  <a:pt x="356260" y="581891"/>
                </a:cubicBezTo>
                <a:cubicBezTo>
                  <a:pt x="344385" y="589808"/>
                  <a:pt x="334174" y="601127"/>
                  <a:pt x="320634" y="605641"/>
                </a:cubicBezTo>
                <a:lnTo>
                  <a:pt x="285008" y="617517"/>
                </a:lnTo>
                <a:cubicBezTo>
                  <a:pt x="277091" y="629392"/>
                  <a:pt x="267640" y="640377"/>
                  <a:pt x="261257" y="653143"/>
                </a:cubicBezTo>
                <a:cubicBezTo>
                  <a:pt x="255659" y="664339"/>
                  <a:pt x="259568" y="681493"/>
                  <a:pt x="249382" y="688769"/>
                </a:cubicBezTo>
                <a:cubicBezTo>
                  <a:pt x="229010" y="703320"/>
                  <a:pt x="202418" y="706447"/>
                  <a:pt x="178130" y="712519"/>
                </a:cubicBezTo>
                <a:cubicBezTo>
                  <a:pt x="162296" y="716477"/>
                  <a:pt x="146262" y="719704"/>
                  <a:pt x="130629" y="724394"/>
                </a:cubicBezTo>
                <a:cubicBezTo>
                  <a:pt x="106649" y="731588"/>
                  <a:pt x="59377" y="748145"/>
                  <a:pt x="59377" y="748145"/>
                </a:cubicBezTo>
                <a:lnTo>
                  <a:pt x="35626" y="676893"/>
                </a:lnTo>
                <a:cubicBezTo>
                  <a:pt x="31668" y="665018"/>
                  <a:pt x="30695" y="651682"/>
                  <a:pt x="23751" y="641267"/>
                </a:cubicBezTo>
                <a:lnTo>
                  <a:pt x="0" y="605641"/>
                </a:lnTo>
                <a:cubicBezTo>
                  <a:pt x="3959" y="570015"/>
                  <a:pt x="-374" y="532450"/>
                  <a:pt x="11876" y="498763"/>
                </a:cubicBezTo>
                <a:cubicBezTo>
                  <a:pt x="16754" y="485350"/>
                  <a:pt x="37410" y="485105"/>
                  <a:pt x="47502" y="475013"/>
                </a:cubicBezTo>
                <a:cubicBezTo>
                  <a:pt x="63914" y="458601"/>
                  <a:pt x="79265" y="426939"/>
                  <a:pt x="83128" y="403761"/>
                </a:cubicBezTo>
                <a:cubicBezTo>
                  <a:pt x="85080" y="392047"/>
                  <a:pt x="83128" y="380010"/>
                  <a:pt x="83128" y="368135"/>
                </a:cubicBezTo>
                <a:lnTo>
                  <a:pt x="83128" y="368135"/>
                </a:lnTo>
              </a:path>
            </a:pathLst>
          </a:custGeom>
          <a:solidFill>
            <a:srgbClr val="969595"/>
          </a:solidFill>
          <a:ln>
            <a:solidFill>
              <a:srgbClr val="96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8" name="Retângulo 56"/>
          <p:cNvSpPr>
            <a:spLocks noChangeArrowheads="1"/>
          </p:cNvSpPr>
          <p:nvPr/>
        </p:nvSpPr>
        <p:spPr bwMode="auto">
          <a:xfrm>
            <a:off x="2779713" y="5232400"/>
            <a:ext cx="914400" cy="46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 dirty="0">
                <a:latin typeface="Comic Sans MS" pitchFamily="66" charset="0"/>
              </a:rPr>
              <a:t>G4</a:t>
            </a:r>
          </a:p>
        </p:txBody>
      </p:sp>
      <p:sp>
        <p:nvSpPr>
          <p:cNvPr id="61" name="Forma livre 60"/>
          <p:cNvSpPr/>
          <p:nvPr/>
        </p:nvSpPr>
        <p:spPr>
          <a:xfrm>
            <a:off x="1852613" y="4987925"/>
            <a:ext cx="1222375" cy="1222375"/>
          </a:xfrm>
          <a:custGeom>
            <a:avLst/>
            <a:gdLst>
              <a:gd name="connsiteX0" fmla="*/ 0 w 1223158"/>
              <a:gd name="connsiteY0" fmla="*/ 308759 h 1223159"/>
              <a:gd name="connsiteX1" fmla="*/ 0 w 1223158"/>
              <a:gd name="connsiteY1" fmla="*/ 308759 h 1223159"/>
              <a:gd name="connsiteX2" fmla="*/ 11875 w 1223158"/>
              <a:gd name="connsiteY2" fmla="*/ 415637 h 1223159"/>
              <a:gd name="connsiteX3" fmla="*/ 23750 w 1223158"/>
              <a:gd name="connsiteY3" fmla="*/ 451263 h 1223159"/>
              <a:gd name="connsiteX4" fmla="*/ 11875 w 1223158"/>
              <a:gd name="connsiteY4" fmla="*/ 486889 h 1223159"/>
              <a:gd name="connsiteX5" fmla="*/ 23750 w 1223158"/>
              <a:gd name="connsiteY5" fmla="*/ 570016 h 1223159"/>
              <a:gd name="connsiteX6" fmla="*/ 35626 w 1223158"/>
              <a:gd name="connsiteY6" fmla="*/ 605642 h 1223159"/>
              <a:gd name="connsiteX7" fmla="*/ 106878 w 1223158"/>
              <a:gd name="connsiteY7" fmla="*/ 629393 h 1223159"/>
              <a:gd name="connsiteX8" fmla="*/ 178130 w 1223158"/>
              <a:gd name="connsiteY8" fmla="*/ 676894 h 1223159"/>
              <a:gd name="connsiteX9" fmla="*/ 225631 w 1223158"/>
              <a:gd name="connsiteY9" fmla="*/ 748146 h 1223159"/>
              <a:gd name="connsiteX10" fmla="*/ 237506 w 1223158"/>
              <a:gd name="connsiteY10" fmla="*/ 783772 h 1223159"/>
              <a:gd name="connsiteX11" fmla="*/ 273132 w 1223158"/>
              <a:gd name="connsiteY11" fmla="*/ 795647 h 1223159"/>
              <a:gd name="connsiteX12" fmla="*/ 308758 w 1223158"/>
              <a:gd name="connsiteY12" fmla="*/ 831273 h 1223159"/>
              <a:gd name="connsiteX13" fmla="*/ 356259 w 1223158"/>
              <a:gd name="connsiteY13" fmla="*/ 855024 h 1223159"/>
              <a:gd name="connsiteX14" fmla="*/ 391885 w 1223158"/>
              <a:gd name="connsiteY14" fmla="*/ 878774 h 1223159"/>
              <a:gd name="connsiteX15" fmla="*/ 439387 w 1223158"/>
              <a:gd name="connsiteY15" fmla="*/ 950026 h 1223159"/>
              <a:gd name="connsiteX16" fmla="*/ 475013 w 1223158"/>
              <a:gd name="connsiteY16" fmla="*/ 1021278 h 1223159"/>
              <a:gd name="connsiteX17" fmla="*/ 510639 w 1223158"/>
              <a:gd name="connsiteY17" fmla="*/ 1033154 h 1223159"/>
              <a:gd name="connsiteX18" fmla="*/ 522514 w 1223158"/>
              <a:gd name="connsiteY18" fmla="*/ 1068780 h 1223159"/>
              <a:gd name="connsiteX19" fmla="*/ 558140 w 1223158"/>
              <a:gd name="connsiteY19" fmla="*/ 1080655 h 1223159"/>
              <a:gd name="connsiteX20" fmla="*/ 581891 w 1223158"/>
              <a:gd name="connsiteY20" fmla="*/ 1151907 h 1223159"/>
              <a:gd name="connsiteX21" fmla="*/ 593766 w 1223158"/>
              <a:gd name="connsiteY21" fmla="*/ 1187533 h 1223159"/>
              <a:gd name="connsiteX22" fmla="*/ 629392 w 1223158"/>
              <a:gd name="connsiteY22" fmla="*/ 1199408 h 1223159"/>
              <a:gd name="connsiteX23" fmla="*/ 724394 w 1223158"/>
              <a:gd name="connsiteY23" fmla="*/ 1151907 h 1223159"/>
              <a:gd name="connsiteX24" fmla="*/ 795646 w 1223158"/>
              <a:gd name="connsiteY24" fmla="*/ 1128156 h 1223159"/>
              <a:gd name="connsiteX25" fmla="*/ 831272 w 1223158"/>
              <a:gd name="connsiteY25" fmla="*/ 1116281 h 1223159"/>
              <a:gd name="connsiteX26" fmla="*/ 1009402 w 1223158"/>
              <a:gd name="connsiteY26" fmla="*/ 1128156 h 1223159"/>
              <a:gd name="connsiteX27" fmla="*/ 1080654 w 1223158"/>
              <a:gd name="connsiteY27" fmla="*/ 1151907 h 1223159"/>
              <a:gd name="connsiteX28" fmla="*/ 1151906 w 1223158"/>
              <a:gd name="connsiteY28" fmla="*/ 1199408 h 1223159"/>
              <a:gd name="connsiteX29" fmla="*/ 1223158 w 1223158"/>
              <a:gd name="connsiteY29" fmla="*/ 1223159 h 1223159"/>
              <a:gd name="connsiteX30" fmla="*/ 1211283 w 1223158"/>
              <a:gd name="connsiteY30" fmla="*/ 1175658 h 1223159"/>
              <a:gd name="connsiteX31" fmla="*/ 1199407 w 1223158"/>
              <a:gd name="connsiteY31" fmla="*/ 1140032 h 1223159"/>
              <a:gd name="connsiteX32" fmla="*/ 1211283 w 1223158"/>
              <a:gd name="connsiteY32" fmla="*/ 1104406 h 1223159"/>
              <a:gd name="connsiteX33" fmla="*/ 1199407 w 1223158"/>
              <a:gd name="connsiteY33" fmla="*/ 973777 h 1223159"/>
              <a:gd name="connsiteX34" fmla="*/ 1175657 w 1223158"/>
              <a:gd name="connsiteY34" fmla="*/ 938151 h 1223159"/>
              <a:gd name="connsiteX35" fmla="*/ 1140031 w 1223158"/>
              <a:gd name="connsiteY35" fmla="*/ 866899 h 1223159"/>
              <a:gd name="connsiteX36" fmla="*/ 1104405 w 1223158"/>
              <a:gd name="connsiteY36" fmla="*/ 843148 h 1223159"/>
              <a:gd name="connsiteX37" fmla="*/ 1080654 w 1223158"/>
              <a:gd name="connsiteY37" fmla="*/ 807522 h 1223159"/>
              <a:gd name="connsiteX38" fmla="*/ 1009402 w 1223158"/>
              <a:gd name="connsiteY38" fmla="*/ 783772 h 1223159"/>
              <a:gd name="connsiteX39" fmla="*/ 973776 w 1223158"/>
              <a:gd name="connsiteY39" fmla="*/ 712520 h 1223159"/>
              <a:gd name="connsiteX40" fmla="*/ 950026 w 1223158"/>
              <a:gd name="connsiteY40" fmla="*/ 676894 h 1223159"/>
              <a:gd name="connsiteX41" fmla="*/ 914400 w 1223158"/>
              <a:gd name="connsiteY41" fmla="*/ 570016 h 1223159"/>
              <a:gd name="connsiteX42" fmla="*/ 902524 w 1223158"/>
              <a:gd name="connsiteY42" fmla="*/ 534390 h 1223159"/>
              <a:gd name="connsiteX43" fmla="*/ 878774 w 1223158"/>
              <a:gd name="connsiteY43" fmla="*/ 451263 h 1223159"/>
              <a:gd name="connsiteX44" fmla="*/ 855023 w 1223158"/>
              <a:gd name="connsiteY44" fmla="*/ 415637 h 1223159"/>
              <a:gd name="connsiteX45" fmla="*/ 866898 w 1223158"/>
              <a:gd name="connsiteY45" fmla="*/ 261258 h 1223159"/>
              <a:gd name="connsiteX46" fmla="*/ 878774 w 1223158"/>
              <a:gd name="connsiteY46" fmla="*/ 225632 h 1223159"/>
              <a:gd name="connsiteX47" fmla="*/ 866898 w 1223158"/>
              <a:gd name="connsiteY47" fmla="*/ 166255 h 1223159"/>
              <a:gd name="connsiteX48" fmla="*/ 855023 w 1223158"/>
              <a:gd name="connsiteY48" fmla="*/ 130629 h 1223159"/>
              <a:gd name="connsiteX49" fmla="*/ 736270 w 1223158"/>
              <a:gd name="connsiteY49" fmla="*/ 11876 h 1223159"/>
              <a:gd name="connsiteX50" fmla="*/ 700644 w 1223158"/>
              <a:gd name="connsiteY50" fmla="*/ 0 h 1223159"/>
              <a:gd name="connsiteX51" fmla="*/ 570015 w 1223158"/>
              <a:gd name="connsiteY51" fmla="*/ 11876 h 1223159"/>
              <a:gd name="connsiteX52" fmla="*/ 498763 w 1223158"/>
              <a:gd name="connsiteY52" fmla="*/ 47502 h 1223159"/>
              <a:gd name="connsiteX53" fmla="*/ 356259 w 1223158"/>
              <a:gd name="connsiteY53" fmla="*/ 59377 h 1223159"/>
              <a:gd name="connsiteX54" fmla="*/ 296883 w 1223158"/>
              <a:gd name="connsiteY54" fmla="*/ 118754 h 1223159"/>
              <a:gd name="connsiteX55" fmla="*/ 225631 w 1223158"/>
              <a:gd name="connsiteY55" fmla="*/ 154380 h 1223159"/>
              <a:gd name="connsiteX56" fmla="*/ 190005 w 1223158"/>
              <a:gd name="connsiteY56" fmla="*/ 190006 h 1223159"/>
              <a:gd name="connsiteX57" fmla="*/ 178130 w 1223158"/>
              <a:gd name="connsiteY57" fmla="*/ 225632 h 1223159"/>
              <a:gd name="connsiteX58" fmla="*/ 142504 w 1223158"/>
              <a:gd name="connsiteY58" fmla="*/ 249382 h 1223159"/>
              <a:gd name="connsiteX59" fmla="*/ 118753 w 1223158"/>
              <a:gd name="connsiteY59" fmla="*/ 285008 h 1223159"/>
              <a:gd name="connsiteX60" fmla="*/ 23750 w 1223158"/>
              <a:gd name="connsiteY60" fmla="*/ 308759 h 1223159"/>
              <a:gd name="connsiteX61" fmla="*/ 0 w 1223158"/>
              <a:gd name="connsiteY61" fmla="*/ 344385 h 1223159"/>
              <a:gd name="connsiteX62" fmla="*/ 23750 w 1223158"/>
              <a:gd name="connsiteY62" fmla="*/ 463138 h 1223159"/>
              <a:gd name="connsiteX63" fmla="*/ 11875 w 1223158"/>
              <a:gd name="connsiteY63" fmla="*/ 546265 h 1223159"/>
              <a:gd name="connsiteX64" fmla="*/ 11875 w 1223158"/>
              <a:gd name="connsiteY64" fmla="*/ 510639 h 122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3158" h="1223159">
                <a:moveTo>
                  <a:pt x="0" y="308759"/>
                </a:moveTo>
                <a:lnTo>
                  <a:pt x="0" y="308759"/>
                </a:lnTo>
                <a:cubicBezTo>
                  <a:pt x="3958" y="344385"/>
                  <a:pt x="5982" y="380279"/>
                  <a:pt x="11875" y="415637"/>
                </a:cubicBezTo>
                <a:cubicBezTo>
                  <a:pt x="13933" y="427984"/>
                  <a:pt x="23750" y="438745"/>
                  <a:pt x="23750" y="451263"/>
                </a:cubicBezTo>
                <a:cubicBezTo>
                  <a:pt x="23750" y="463781"/>
                  <a:pt x="15833" y="475014"/>
                  <a:pt x="11875" y="486889"/>
                </a:cubicBezTo>
                <a:cubicBezTo>
                  <a:pt x="15833" y="514598"/>
                  <a:pt x="18261" y="542569"/>
                  <a:pt x="23750" y="570016"/>
                </a:cubicBezTo>
                <a:cubicBezTo>
                  <a:pt x="26205" y="582291"/>
                  <a:pt x="25440" y="598366"/>
                  <a:pt x="35626" y="605642"/>
                </a:cubicBezTo>
                <a:cubicBezTo>
                  <a:pt x="55998" y="620194"/>
                  <a:pt x="86047" y="615506"/>
                  <a:pt x="106878" y="629393"/>
                </a:cubicBezTo>
                <a:lnTo>
                  <a:pt x="178130" y="676894"/>
                </a:lnTo>
                <a:cubicBezTo>
                  <a:pt x="193964" y="700645"/>
                  <a:pt x="216605" y="721066"/>
                  <a:pt x="225631" y="748146"/>
                </a:cubicBezTo>
                <a:cubicBezTo>
                  <a:pt x="229589" y="760021"/>
                  <a:pt x="228655" y="774921"/>
                  <a:pt x="237506" y="783772"/>
                </a:cubicBezTo>
                <a:cubicBezTo>
                  <a:pt x="246357" y="792623"/>
                  <a:pt x="261257" y="791689"/>
                  <a:pt x="273132" y="795647"/>
                </a:cubicBezTo>
                <a:cubicBezTo>
                  <a:pt x="285007" y="807522"/>
                  <a:pt x="295092" y="821511"/>
                  <a:pt x="308758" y="831273"/>
                </a:cubicBezTo>
                <a:cubicBezTo>
                  <a:pt x="323163" y="841563"/>
                  <a:pt x="340889" y="846241"/>
                  <a:pt x="356259" y="855024"/>
                </a:cubicBezTo>
                <a:cubicBezTo>
                  <a:pt x="368651" y="862105"/>
                  <a:pt x="380010" y="870857"/>
                  <a:pt x="391885" y="878774"/>
                </a:cubicBezTo>
                <a:cubicBezTo>
                  <a:pt x="420124" y="963487"/>
                  <a:pt x="380082" y="861067"/>
                  <a:pt x="439387" y="950026"/>
                </a:cubicBezTo>
                <a:cubicBezTo>
                  <a:pt x="463975" y="986908"/>
                  <a:pt x="434969" y="989243"/>
                  <a:pt x="475013" y="1021278"/>
                </a:cubicBezTo>
                <a:cubicBezTo>
                  <a:pt x="484788" y="1029098"/>
                  <a:pt x="498764" y="1029195"/>
                  <a:pt x="510639" y="1033154"/>
                </a:cubicBezTo>
                <a:cubicBezTo>
                  <a:pt x="514597" y="1045029"/>
                  <a:pt x="513663" y="1059929"/>
                  <a:pt x="522514" y="1068780"/>
                </a:cubicBezTo>
                <a:cubicBezTo>
                  <a:pt x="531365" y="1077631"/>
                  <a:pt x="550864" y="1070469"/>
                  <a:pt x="558140" y="1080655"/>
                </a:cubicBezTo>
                <a:cubicBezTo>
                  <a:pt x="572692" y="1101027"/>
                  <a:pt x="573974" y="1128156"/>
                  <a:pt x="581891" y="1151907"/>
                </a:cubicBezTo>
                <a:cubicBezTo>
                  <a:pt x="585849" y="1163782"/>
                  <a:pt x="581891" y="1183575"/>
                  <a:pt x="593766" y="1187533"/>
                </a:cubicBezTo>
                <a:lnTo>
                  <a:pt x="629392" y="1199408"/>
                </a:lnTo>
                <a:cubicBezTo>
                  <a:pt x="780196" y="1169248"/>
                  <a:pt x="612125" y="1214279"/>
                  <a:pt x="724394" y="1151907"/>
                </a:cubicBezTo>
                <a:cubicBezTo>
                  <a:pt x="746279" y="1139749"/>
                  <a:pt x="771895" y="1136073"/>
                  <a:pt x="795646" y="1128156"/>
                </a:cubicBezTo>
                <a:lnTo>
                  <a:pt x="831272" y="1116281"/>
                </a:lnTo>
                <a:cubicBezTo>
                  <a:pt x="890649" y="1120239"/>
                  <a:pt x="950492" y="1119740"/>
                  <a:pt x="1009402" y="1128156"/>
                </a:cubicBezTo>
                <a:cubicBezTo>
                  <a:pt x="1034186" y="1131697"/>
                  <a:pt x="1080654" y="1151907"/>
                  <a:pt x="1080654" y="1151907"/>
                </a:cubicBezTo>
                <a:cubicBezTo>
                  <a:pt x="1104405" y="1167741"/>
                  <a:pt x="1124826" y="1190381"/>
                  <a:pt x="1151906" y="1199408"/>
                </a:cubicBezTo>
                <a:lnTo>
                  <a:pt x="1223158" y="1223159"/>
                </a:lnTo>
                <a:cubicBezTo>
                  <a:pt x="1219200" y="1207325"/>
                  <a:pt x="1215767" y="1191351"/>
                  <a:pt x="1211283" y="1175658"/>
                </a:cubicBezTo>
                <a:cubicBezTo>
                  <a:pt x="1207844" y="1163622"/>
                  <a:pt x="1199407" y="1152550"/>
                  <a:pt x="1199407" y="1140032"/>
                </a:cubicBezTo>
                <a:cubicBezTo>
                  <a:pt x="1199407" y="1127514"/>
                  <a:pt x="1207324" y="1116281"/>
                  <a:pt x="1211283" y="1104406"/>
                </a:cubicBezTo>
                <a:cubicBezTo>
                  <a:pt x="1207324" y="1060863"/>
                  <a:pt x="1208568" y="1016529"/>
                  <a:pt x="1199407" y="973777"/>
                </a:cubicBezTo>
                <a:cubicBezTo>
                  <a:pt x="1196417" y="959822"/>
                  <a:pt x="1182040" y="950916"/>
                  <a:pt x="1175657" y="938151"/>
                </a:cubicBezTo>
                <a:cubicBezTo>
                  <a:pt x="1156342" y="899520"/>
                  <a:pt x="1174061" y="900929"/>
                  <a:pt x="1140031" y="866899"/>
                </a:cubicBezTo>
                <a:cubicBezTo>
                  <a:pt x="1129939" y="856807"/>
                  <a:pt x="1116280" y="851065"/>
                  <a:pt x="1104405" y="843148"/>
                </a:cubicBezTo>
                <a:cubicBezTo>
                  <a:pt x="1096488" y="831273"/>
                  <a:pt x="1092757" y="815086"/>
                  <a:pt x="1080654" y="807522"/>
                </a:cubicBezTo>
                <a:cubicBezTo>
                  <a:pt x="1059424" y="794253"/>
                  <a:pt x="1009402" y="783772"/>
                  <a:pt x="1009402" y="783772"/>
                </a:cubicBezTo>
                <a:cubicBezTo>
                  <a:pt x="941338" y="681674"/>
                  <a:pt x="1022942" y="810852"/>
                  <a:pt x="973776" y="712520"/>
                </a:cubicBezTo>
                <a:cubicBezTo>
                  <a:pt x="967393" y="699755"/>
                  <a:pt x="955822" y="689936"/>
                  <a:pt x="950026" y="676894"/>
                </a:cubicBezTo>
                <a:cubicBezTo>
                  <a:pt x="950019" y="676879"/>
                  <a:pt x="920340" y="587837"/>
                  <a:pt x="914400" y="570016"/>
                </a:cubicBezTo>
                <a:cubicBezTo>
                  <a:pt x="910441" y="558141"/>
                  <a:pt x="905560" y="546534"/>
                  <a:pt x="902524" y="534390"/>
                </a:cubicBezTo>
                <a:cubicBezTo>
                  <a:pt x="898720" y="519172"/>
                  <a:pt x="887292" y="468298"/>
                  <a:pt x="878774" y="451263"/>
                </a:cubicBezTo>
                <a:cubicBezTo>
                  <a:pt x="872391" y="438497"/>
                  <a:pt x="862940" y="427512"/>
                  <a:pt x="855023" y="415637"/>
                </a:cubicBezTo>
                <a:cubicBezTo>
                  <a:pt x="858981" y="364177"/>
                  <a:pt x="860496" y="312471"/>
                  <a:pt x="866898" y="261258"/>
                </a:cubicBezTo>
                <a:cubicBezTo>
                  <a:pt x="868451" y="248837"/>
                  <a:pt x="878774" y="238150"/>
                  <a:pt x="878774" y="225632"/>
                </a:cubicBezTo>
                <a:cubicBezTo>
                  <a:pt x="878774" y="205448"/>
                  <a:pt x="871793" y="185837"/>
                  <a:pt x="866898" y="166255"/>
                </a:cubicBezTo>
                <a:cubicBezTo>
                  <a:pt x="863862" y="154111"/>
                  <a:pt x="861102" y="141571"/>
                  <a:pt x="855023" y="130629"/>
                </a:cubicBezTo>
                <a:cubicBezTo>
                  <a:pt x="826234" y="78807"/>
                  <a:pt x="796727" y="32030"/>
                  <a:pt x="736270" y="11876"/>
                </a:cubicBezTo>
                <a:lnTo>
                  <a:pt x="700644" y="0"/>
                </a:lnTo>
                <a:cubicBezTo>
                  <a:pt x="657101" y="3959"/>
                  <a:pt x="612767" y="2715"/>
                  <a:pt x="570015" y="11876"/>
                </a:cubicBezTo>
                <a:cubicBezTo>
                  <a:pt x="405195" y="47195"/>
                  <a:pt x="652106" y="27056"/>
                  <a:pt x="498763" y="47502"/>
                </a:cubicBezTo>
                <a:cubicBezTo>
                  <a:pt x="451515" y="53802"/>
                  <a:pt x="403760" y="55419"/>
                  <a:pt x="356259" y="59377"/>
                </a:cubicBezTo>
                <a:cubicBezTo>
                  <a:pt x="261252" y="122716"/>
                  <a:pt x="376055" y="39582"/>
                  <a:pt x="296883" y="118754"/>
                </a:cubicBezTo>
                <a:cubicBezTo>
                  <a:pt x="273864" y="141773"/>
                  <a:pt x="254604" y="144722"/>
                  <a:pt x="225631" y="154380"/>
                </a:cubicBezTo>
                <a:cubicBezTo>
                  <a:pt x="213756" y="166255"/>
                  <a:pt x="199321" y="176032"/>
                  <a:pt x="190005" y="190006"/>
                </a:cubicBezTo>
                <a:cubicBezTo>
                  <a:pt x="183061" y="200421"/>
                  <a:pt x="185950" y="215857"/>
                  <a:pt x="178130" y="225632"/>
                </a:cubicBezTo>
                <a:cubicBezTo>
                  <a:pt x="169214" y="236777"/>
                  <a:pt x="154379" y="241465"/>
                  <a:pt x="142504" y="249382"/>
                </a:cubicBezTo>
                <a:cubicBezTo>
                  <a:pt x="134587" y="261257"/>
                  <a:pt x="129898" y="276092"/>
                  <a:pt x="118753" y="285008"/>
                </a:cubicBezTo>
                <a:cubicBezTo>
                  <a:pt x="106582" y="294744"/>
                  <a:pt x="26704" y="308168"/>
                  <a:pt x="23750" y="308759"/>
                </a:cubicBezTo>
                <a:cubicBezTo>
                  <a:pt x="15833" y="320634"/>
                  <a:pt x="0" y="330113"/>
                  <a:pt x="0" y="344385"/>
                </a:cubicBezTo>
                <a:cubicBezTo>
                  <a:pt x="0" y="384753"/>
                  <a:pt x="23750" y="463138"/>
                  <a:pt x="23750" y="463138"/>
                </a:cubicBezTo>
                <a:lnTo>
                  <a:pt x="11875" y="546265"/>
                </a:lnTo>
                <a:lnTo>
                  <a:pt x="11875" y="510639"/>
                </a:lnTo>
              </a:path>
            </a:pathLst>
          </a:custGeom>
          <a:solidFill>
            <a:srgbClr val="B6D8EE"/>
          </a:solidFill>
          <a:ln>
            <a:solidFill>
              <a:srgbClr val="B6D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6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2771775" cy="2016126"/>
          </a:xfrm>
        </p:spPr>
        <p:txBody>
          <a:bodyPr/>
          <a:lstStyle/>
          <a:p>
            <a:pPr eaLnBrk="1" hangingPunct="1"/>
            <a:r>
              <a:rPr lang="pt-BR"/>
              <a:t>Gerando o Mapa</a:t>
            </a:r>
          </a:p>
        </p:txBody>
      </p:sp>
      <p:sp>
        <p:nvSpPr>
          <p:cNvPr id="34" name="Rectangle 7"/>
          <p:cNvSpPr txBox="1">
            <a:spLocks noChangeArrowheads="1"/>
          </p:cNvSpPr>
          <p:nvPr/>
        </p:nvSpPr>
        <p:spPr bwMode="auto">
          <a:xfrm>
            <a:off x="189623" y="376924"/>
            <a:ext cx="3215802" cy="2016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3200" dirty="0">
                <a:solidFill>
                  <a:schemeClr val="tx2"/>
                </a:solidFill>
              </a:rPr>
              <a:t>Mapa</a:t>
            </a:r>
          </a:p>
          <a:p>
            <a:pPr algn="ctr"/>
            <a:r>
              <a:rPr lang="en-US" sz="3200" dirty="0" err="1">
                <a:solidFill>
                  <a:schemeClr val="tx2"/>
                </a:solidFill>
              </a:rPr>
              <a:t>Gruipos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manejo</a:t>
            </a:r>
            <a:endParaRPr lang="en-US" sz="3200" dirty="0">
              <a:solidFill>
                <a:schemeClr val="tx2"/>
              </a:solidFill>
            </a:endParaRPr>
          </a:p>
          <a:p>
            <a:pPr algn="ctr"/>
            <a:r>
              <a:rPr lang="en-US" sz="3200" dirty="0" err="1">
                <a:solidFill>
                  <a:schemeClr val="tx2"/>
                </a:solidFill>
              </a:rPr>
              <a:t>conservacao</a:t>
            </a:r>
            <a:endParaRPr lang="pt-BR" sz="3200" dirty="0">
              <a:solidFill>
                <a:schemeClr val="tx2"/>
              </a:solidFill>
            </a:endParaRPr>
          </a:p>
        </p:txBody>
      </p:sp>
      <p:sp>
        <p:nvSpPr>
          <p:cNvPr id="33" name="Retângulo 56"/>
          <p:cNvSpPr>
            <a:spLocks noChangeArrowheads="1"/>
          </p:cNvSpPr>
          <p:nvPr/>
        </p:nvSpPr>
        <p:spPr bwMode="auto">
          <a:xfrm>
            <a:off x="2267744" y="5384800"/>
            <a:ext cx="914400" cy="46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 dirty="0">
                <a:latin typeface="Comic Sans MS" pitchFamily="66" charset="0"/>
              </a:rPr>
              <a:t>G5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7154863" cy="719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to 4"/>
          <p:cNvCxnSpPr/>
          <p:nvPr/>
        </p:nvCxnSpPr>
        <p:spPr>
          <a:xfrm>
            <a:off x="3132138" y="3644900"/>
            <a:ext cx="287337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5622925" y="1916113"/>
            <a:ext cx="388938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5148263" y="620713"/>
            <a:ext cx="287337" cy="71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5364163" y="1412875"/>
            <a:ext cx="539750" cy="61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a livre 12"/>
          <p:cNvSpPr/>
          <p:nvPr/>
        </p:nvSpPr>
        <p:spPr>
          <a:xfrm rot="356636">
            <a:off x="4333875" y="207963"/>
            <a:ext cx="1755775" cy="581025"/>
          </a:xfrm>
          <a:custGeom>
            <a:avLst/>
            <a:gdLst>
              <a:gd name="connsiteX0" fmla="*/ 0 w 1755908"/>
              <a:gd name="connsiteY0" fmla="*/ 539646 h 581139"/>
              <a:gd name="connsiteX1" fmla="*/ 134912 w 1755908"/>
              <a:gd name="connsiteY1" fmla="*/ 554636 h 581139"/>
              <a:gd name="connsiteX2" fmla="*/ 194872 w 1755908"/>
              <a:gd name="connsiteY2" fmla="*/ 569626 h 581139"/>
              <a:gd name="connsiteX3" fmla="*/ 644577 w 1755908"/>
              <a:gd name="connsiteY3" fmla="*/ 554636 h 581139"/>
              <a:gd name="connsiteX4" fmla="*/ 749508 w 1755908"/>
              <a:gd name="connsiteY4" fmla="*/ 524656 h 581139"/>
              <a:gd name="connsiteX5" fmla="*/ 839449 w 1755908"/>
              <a:gd name="connsiteY5" fmla="*/ 494675 h 581139"/>
              <a:gd name="connsiteX6" fmla="*/ 974361 w 1755908"/>
              <a:gd name="connsiteY6" fmla="*/ 449705 h 581139"/>
              <a:gd name="connsiteX7" fmla="*/ 1109272 w 1755908"/>
              <a:gd name="connsiteY7" fmla="*/ 404734 h 581139"/>
              <a:gd name="connsiteX8" fmla="*/ 1154243 w 1755908"/>
              <a:gd name="connsiteY8" fmla="*/ 389744 h 581139"/>
              <a:gd name="connsiteX9" fmla="*/ 1199213 w 1755908"/>
              <a:gd name="connsiteY9" fmla="*/ 359764 h 581139"/>
              <a:gd name="connsiteX10" fmla="*/ 1259174 w 1755908"/>
              <a:gd name="connsiteY10" fmla="*/ 344774 h 581139"/>
              <a:gd name="connsiteX11" fmla="*/ 1304144 w 1755908"/>
              <a:gd name="connsiteY11" fmla="*/ 329783 h 581139"/>
              <a:gd name="connsiteX12" fmla="*/ 1379095 w 1755908"/>
              <a:gd name="connsiteY12" fmla="*/ 284813 h 581139"/>
              <a:gd name="connsiteX13" fmla="*/ 1469036 w 1755908"/>
              <a:gd name="connsiteY13" fmla="*/ 224852 h 581139"/>
              <a:gd name="connsiteX14" fmla="*/ 1603948 w 1755908"/>
              <a:gd name="connsiteY14" fmla="*/ 134911 h 581139"/>
              <a:gd name="connsiteX15" fmla="*/ 1648918 w 1755908"/>
              <a:gd name="connsiteY15" fmla="*/ 104931 h 581139"/>
              <a:gd name="connsiteX16" fmla="*/ 1693889 w 1755908"/>
              <a:gd name="connsiteY16" fmla="*/ 59960 h 581139"/>
              <a:gd name="connsiteX17" fmla="*/ 1753849 w 1755908"/>
              <a:gd name="connsiteY17" fmla="*/ 0 h 58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55908" h="581139">
                <a:moveTo>
                  <a:pt x="0" y="539646"/>
                </a:moveTo>
                <a:cubicBezTo>
                  <a:pt x="44971" y="544643"/>
                  <a:pt x="90191" y="547756"/>
                  <a:pt x="134912" y="554636"/>
                </a:cubicBezTo>
                <a:cubicBezTo>
                  <a:pt x="155274" y="557769"/>
                  <a:pt x="174270" y="569626"/>
                  <a:pt x="194872" y="569626"/>
                </a:cubicBezTo>
                <a:cubicBezTo>
                  <a:pt x="344857" y="569626"/>
                  <a:pt x="494675" y="559633"/>
                  <a:pt x="644577" y="554636"/>
                </a:cubicBezTo>
                <a:cubicBezTo>
                  <a:pt x="795750" y="504246"/>
                  <a:pt x="561233" y="581139"/>
                  <a:pt x="749508" y="524656"/>
                </a:cubicBezTo>
                <a:cubicBezTo>
                  <a:pt x="779777" y="515575"/>
                  <a:pt x="809469" y="504669"/>
                  <a:pt x="839449" y="494675"/>
                </a:cubicBezTo>
                <a:lnTo>
                  <a:pt x="974361" y="449705"/>
                </a:lnTo>
                <a:lnTo>
                  <a:pt x="1109272" y="404734"/>
                </a:lnTo>
                <a:lnTo>
                  <a:pt x="1154243" y="389744"/>
                </a:lnTo>
                <a:cubicBezTo>
                  <a:pt x="1169233" y="379751"/>
                  <a:pt x="1182654" y="366861"/>
                  <a:pt x="1199213" y="359764"/>
                </a:cubicBezTo>
                <a:cubicBezTo>
                  <a:pt x="1218149" y="351648"/>
                  <a:pt x="1239365" y="350434"/>
                  <a:pt x="1259174" y="344774"/>
                </a:cubicBezTo>
                <a:cubicBezTo>
                  <a:pt x="1274367" y="340433"/>
                  <a:pt x="1289154" y="334780"/>
                  <a:pt x="1304144" y="329783"/>
                </a:cubicBezTo>
                <a:cubicBezTo>
                  <a:pt x="1371408" y="262521"/>
                  <a:pt x="1291526" y="333463"/>
                  <a:pt x="1379095" y="284813"/>
                </a:cubicBezTo>
                <a:cubicBezTo>
                  <a:pt x="1410593" y="267314"/>
                  <a:pt x="1439056" y="244839"/>
                  <a:pt x="1469036" y="224852"/>
                </a:cubicBezTo>
                <a:lnTo>
                  <a:pt x="1603948" y="134911"/>
                </a:lnTo>
                <a:cubicBezTo>
                  <a:pt x="1618938" y="124918"/>
                  <a:pt x="1636179" y="117670"/>
                  <a:pt x="1648918" y="104931"/>
                </a:cubicBezTo>
                <a:cubicBezTo>
                  <a:pt x="1663908" y="89941"/>
                  <a:pt x="1677603" y="73532"/>
                  <a:pt x="1693889" y="59960"/>
                </a:cubicBezTo>
                <a:cubicBezTo>
                  <a:pt x="1755908" y="8278"/>
                  <a:pt x="1725994" y="55709"/>
                  <a:pt x="1753849" y="0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3222625" y="1268413"/>
            <a:ext cx="3387725" cy="330200"/>
          </a:xfrm>
          <a:custGeom>
            <a:avLst/>
            <a:gdLst>
              <a:gd name="connsiteX0" fmla="*/ 0 w 3387777"/>
              <a:gd name="connsiteY0" fmla="*/ 284813 h 329784"/>
              <a:gd name="connsiteX1" fmla="*/ 359764 w 3387777"/>
              <a:gd name="connsiteY1" fmla="*/ 299803 h 329784"/>
              <a:gd name="connsiteX2" fmla="*/ 404735 w 3387777"/>
              <a:gd name="connsiteY2" fmla="*/ 314794 h 329784"/>
              <a:gd name="connsiteX3" fmla="*/ 554636 w 3387777"/>
              <a:gd name="connsiteY3" fmla="*/ 329784 h 329784"/>
              <a:gd name="connsiteX4" fmla="*/ 1049312 w 3387777"/>
              <a:gd name="connsiteY4" fmla="*/ 314794 h 329784"/>
              <a:gd name="connsiteX5" fmla="*/ 1229194 w 3387777"/>
              <a:gd name="connsiteY5" fmla="*/ 284813 h 329784"/>
              <a:gd name="connsiteX6" fmla="*/ 1364105 w 3387777"/>
              <a:gd name="connsiteY6" fmla="*/ 269823 h 329784"/>
              <a:gd name="connsiteX7" fmla="*/ 1723869 w 3387777"/>
              <a:gd name="connsiteY7" fmla="*/ 239843 h 329784"/>
              <a:gd name="connsiteX8" fmla="*/ 1828800 w 3387777"/>
              <a:gd name="connsiteY8" fmla="*/ 224853 h 329784"/>
              <a:gd name="connsiteX9" fmla="*/ 2008682 w 3387777"/>
              <a:gd name="connsiteY9" fmla="*/ 209862 h 329784"/>
              <a:gd name="connsiteX10" fmla="*/ 2368446 w 3387777"/>
              <a:gd name="connsiteY10" fmla="*/ 194872 h 329784"/>
              <a:gd name="connsiteX11" fmla="*/ 2488367 w 3387777"/>
              <a:gd name="connsiteY11" fmla="*/ 179882 h 329784"/>
              <a:gd name="connsiteX12" fmla="*/ 2623279 w 3387777"/>
              <a:gd name="connsiteY12" fmla="*/ 164892 h 329784"/>
              <a:gd name="connsiteX13" fmla="*/ 2698230 w 3387777"/>
              <a:gd name="connsiteY13" fmla="*/ 149902 h 329784"/>
              <a:gd name="connsiteX14" fmla="*/ 2803161 w 3387777"/>
              <a:gd name="connsiteY14" fmla="*/ 134912 h 329784"/>
              <a:gd name="connsiteX15" fmla="*/ 2863122 w 3387777"/>
              <a:gd name="connsiteY15" fmla="*/ 119921 h 329784"/>
              <a:gd name="connsiteX16" fmla="*/ 3072984 w 3387777"/>
              <a:gd name="connsiteY16" fmla="*/ 89941 h 329784"/>
              <a:gd name="connsiteX17" fmla="*/ 3207895 w 3387777"/>
              <a:gd name="connsiteY17" fmla="*/ 44971 h 329784"/>
              <a:gd name="connsiteX18" fmla="*/ 3252866 w 3387777"/>
              <a:gd name="connsiteY18" fmla="*/ 29980 h 329784"/>
              <a:gd name="connsiteX19" fmla="*/ 3327817 w 3387777"/>
              <a:gd name="connsiteY19" fmla="*/ 14990 h 329784"/>
              <a:gd name="connsiteX20" fmla="*/ 3387777 w 3387777"/>
              <a:gd name="connsiteY20" fmla="*/ 0 h 32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7777" h="329784">
                <a:moveTo>
                  <a:pt x="0" y="284813"/>
                </a:moveTo>
                <a:cubicBezTo>
                  <a:pt x="119921" y="289810"/>
                  <a:pt x="240067" y="290936"/>
                  <a:pt x="359764" y="299803"/>
                </a:cubicBezTo>
                <a:cubicBezTo>
                  <a:pt x="375522" y="300970"/>
                  <a:pt x="389117" y="312391"/>
                  <a:pt x="404735" y="314794"/>
                </a:cubicBezTo>
                <a:cubicBezTo>
                  <a:pt x="454367" y="322430"/>
                  <a:pt x="504669" y="324787"/>
                  <a:pt x="554636" y="329784"/>
                </a:cubicBezTo>
                <a:lnTo>
                  <a:pt x="1049312" y="314794"/>
                </a:lnTo>
                <a:cubicBezTo>
                  <a:pt x="1265077" y="304269"/>
                  <a:pt x="1091590" y="305983"/>
                  <a:pt x="1229194" y="284813"/>
                </a:cubicBezTo>
                <a:cubicBezTo>
                  <a:pt x="1273915" y="277933"/>
                  <a:pt x="1319135" y="274820"/>
                  <a:pt x="1364105" y="269823"/>
                </a:cubicBezTo>
                <a:cubicBezTo>
                  <a:pt x="1530165" y="228309"/>
                  <a:pt x="1359648" y="266822"/>
                  <a:pt x="1723869" y="239843"/>
                </a:cubicBezTo>
                <a:cubicBezTo>
                  <a:pt x="1759105" y="237233"/>
                  <a:pt x="1793662" y="228552"/>
                  <a:pt x="1828800" y="224853"/>
                </a:cubicBezTo>
                <a:cubicBezTo>
                  <a:pt x="1888638" y="218554"/>
                  <a:pt x="1948606" y="213200"/>
                  <a:pt x="2008682" y="209862"/>
                </a:cubicBezTo>
                <a:cubicBezTo>
                  <a:pt x="2128523" y="203204"/>
                  <a:pt x="2248525" y="199869"/>
                  <a:pt x="2368446" y="194872"/>
                </a:cubicBezTo>
                <a:lnTo>
                  <a:pt x="2488367" y="179882"/>
                </a:lnTo>
                <a:cubicBezTo>
                  <a:pt x="2533304" y="174595"/>
                  <a:pt x="2578486" y="171291"/>
                  <a:pt x="2623279" y="164892"/>
                </a:cubicBezTo>
                <a:cubicBezTo>
                  <a:pt x="2648501" y="161289"/>
                  <a:pt x="2673098" y="154091"/>
                  <a:pt x="2698230" y="149902"/>
                </a:cubicBezTo>
                <a:cubicBezTo>
                  <a:pt x="2733081" y="144094"/>
                  <a:pt x="2768399" y="141233"/>
                  <a:pt x="2803161" y="134912"/>
                </a:cubicBezTo>
                <a:cubicBezTo>
                  <a:pt x="2823431" y="131226"/>
                  <a:pt x="2842759" y="123054"/>
                  <a:pt x="2863122" y="119921"/>
                </a:cubicBezTo>
                <a:cubicBezTo>
                  <a:pt x="2951326" y="106351"/>
                  <a:pt x="2994224" y="111421"/>
                  <a:pt x="3072984" y="89941"/>
                </a:cubicBezTo>
                <a:cubicBezTo>
                  <a:pt x="3072985" y="89941"/>
                  <a:pt x="3185409" y="52466"/>
                  <a:pt x="3207895" y="44971"/>
                </a:cubicBezTo>
                <a:cubicBezTo>
                  <a:pt x="3222885" y="39974"/>
                  <a:pt x="3237372" y="33079"/>
                  <a:pt x="3252866" y="29980"/>
                </a:cubicBezTo>
                <a:cubicBezTo>
                  <a:pt x="3277850" y="24983"/>
                  <a:pt x="3302945" y="20517"/>
                  <a:pt x="3327817" y="14990"/>
                </a:cubicBezTo>
                <a:cubicBezTo>
                  <a:pt x="3347928" y="10521"/>
                  <a:pt x="3387777" y="0"/>
                  <a:pt x="3387777" y="0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2847975" y="1804988"/>
            <a:ext cx="3567113" cy="1912937"/>
          </a:xfrm>
          <a:custGeom>
            <a:avLst/>
            <a:gdLst>
              <a:gd name="connsiteX0" fmla="*/ 0 w 3567659"/>
              <a:gd name="connsiteY0" fmla="*/ 1808301 h 1913232"/>
              <a:gd name="connsiteX1" fmla="*/ 134912 w 3567659"/>
              <a:gd name="connsiteY1" fmla="*/ 1823291 h 1913232"/>
              <a:gd name="connsiteX2" fmla="*/ 179882 w 3567659"/>
              <a:gd name="connsiteY2" fmla="*/ 1853271 h 1913232"/>
              <a:gd name="connsiteX3" fmla="*/ 284813 w 3567659"/>
              <a:gd name="connsiteY3" fmla="*/ 1868261 h 1913232"/>
              <a:gd name="connsiteX4" fmla="*/ 359764 w 3567659"/>
              <a:gd name="connsiteY4" fmla="*/ 1883251 h 1913232"/>
              <a:gd name="connsiteX5" fmla="*/ 614597 w 3567659"/>
              <a:gd name="connsiteY5" fmla="*/ 1913232 h 1913232"/>
              <a:gd name="connsiteX6" fmla="*/ 824459 w 3567659"/>
              <a:gd name="connsiteY6" fmla="*/ 1898241 h 1913232"/>
              <a:gd name="connsiteX7" fmla="*/ 914400 w 3567659"/>
              <a:gd name="connsiteY7" fmla="*/ 1868261 h 1913232"/>
              <a:gd name="connsiteX8" fmla="*/ 974361 w 3567659"/>
              <a:gd name="connsiteY8" fmla="*/ 1853271 h 1913232"/>
              <a:gd name="connsiteX9" fmla="*/ 1049312 w 3567659"/>
              <a:gd name="connsiteY9" fmla="*/ 1838281 h 1913232"/>
              <a:gd name="connsiteX10" fmla="*/ 1139253 w 3567659"/>
              <a:gd name="connsiteY10" fmla="*/ 1808301 h 1913232"/>
              <a:gd name="connsiteX11" fmla="*/ 1184223 w 3567659"/>
              <a:gd name="connsiteY11" fmla="*/ 1793310 h 1913232"/>
              <a:gd name="connsiteX12" fmla="*/ 1229194 w 3567659"/>
              <a:gd name="connsiteY12" fmla="*/ 1763330 h 1913232"/>
              <a:gd name="connsiteX13" fmla="*/ 1319135 w 3567659"/>
              <a:gd name="connsiteY13" fmla="*/ 1733350 h 1913232"/>
              <a:gd name="connsiteX14" fmla="*/ 1409076 w 3567659"/>
              <a:gd name="connsiteY14" fmla="*/ 1688379 h 1913232"/>
              <a:gd name="connsiteX15" fmla="*/ 1469036 w 3567659"/>
              <a:gd name="connsiteY15" fmla="*/ 1658399 h 1913232"/>
              <a:gd name="connsiteX16" fmla="*/ 1558977 w 3567659"/>
              <a:gd name="connsiteY16" fmla="*/ 1628419 h 1913232"/>
              <a:gd name="connsiteX17" fmla="*/ 1588958 w 3567659"/>
              <a:gd name="connsiteY17" fmla="*/ 1598438 h 1913232"/>
              <a:gd name="connsiteX18" fmla="*/ 1693889 w 3567659"/>
              <a:gd name="connsiteY18" fmla="*/ 1538478 h 1913232"/>
              <a:gd name="connsiteX19" fmla="*/ 1768839 w 3567659"/>
              <a:gd name="connsiteY19" fmla="*/ 1478517 h 1913232"/>
              <a:gd name="connsiteX20" fmla="*/ 1813810 w 3567659"/>
              <a:gd name="connsiteY20" fmla="*/ 1463527 h 1913232"/>
              <a:gd name="connsiteX21" fmla="*/ 1888761 w 3567659"/>
              <a:gd name="connsiteY21" fmla="*/ 1403566 h 1913232"/>
              <a:gd name="connsiteX22" fmla="*/ 1963712 w 3567659"/>
              <a:gd name="connsiteY22" fmla="*/ 1328615 h 1913232"/>
              <a:gd name="connsiteX23" fmla="*/ 2038662 w 3567659"/>
              <a:gd name="connsiteY23" fmla="*/ 1253664 h 1913232"/>
              <a:gd name="connsiteX24" fmla="*/ 2098623 w 3567659"/>
              <a:gd name="connsiteY24" fmla="*/ 1178714 h 1913232"/>
              <a:gd name="connsiteX25" fmla="*/ 2158584 w 3567659"/>
              <a:gd name="connsiteY25" fmla="*/ 1118753 h 1913232"/>
              <a:gd name="connsiteX26" fmla="*/ 2248525 w 3567659"/>
              <a:gd name="connsiteY26" fmla="*/ 998832 h 1913232"/>
              <a:gd name="connsiteX27" fmla="*/ 2308485 w 3567659"/>
              <a:gd name="connsiteY27" fmla="*/ 893901 h 1913232"/>
              <a:gd name="connsiteX28" fmla="*/ 2338466 w 3567659"/>
              <a:gd name="connsiteY28" fmla="*/ 848930 h 1913232"/>
              <a:gd name="connsiteX29" fmla="*/ 2353456 w 3567659"/>
              <a:gd name="connsiteY29" fmla="*/ 803960 h 1913232"/>
              <a:gd name="connsiteX30" fmla="*/ 2413417 w 3567659"/>
              <a:gd name="connsiteY30" fmla="*/ 743999 h 1913232"/>
              <a:gd name="connsiteX31" fmla="*/ 2458387 w 3567659"/>
              <a:gd name="connsiteY31" fmla="*/ 654058 h 1913232"/>
              <a:gd name="connsiteX32" fmla="*/ 2503358 w 3567659"/>
              <a:gd name="connsiteY32" fmla="*/ 579107 h 1913232"/>
              <a:gd name="connsiteX33" fmla="*/ 2548328 w 3567659"/>
              <a:gd name="connsiteY33" fmla="*/ 504156 h 1913232"/>
              <a:gd name="connsiteX34" fmla="*/ 2563318 w 3567659"/>
              <a:gd name="connsiteY34" fmla="*/ 459186 h 1913232"/>
              <a:gd name="connsiteX35" fmla="*/ 2638269 w 3567659"/>
              <a:gd name="connsiteY35" fmla="*/ 384235 h 1913232"/>
              <a:gd name="connsiteX36" fmla="*/ 2698230 w 3567659"/>
              <a:gd name="connsiteY36" fmla="*/ 309284 h 1913232"/>
              <a:gd name="connsiteX37" fmla="*/ 2728210 w 3567659"/>
              <a:gd name="connsiteY37" fmla="*/ 264314 h 1913232"/>
              <a:gd name="connsiteX38" fmla="*/ 2773180 w 3567659"/>
              <a:gd name="connsiteY38" fmla="*/ 249323 h 1913232"/>
              <a:gd name="connsiteX39" fmla="*/ 2848131 w 3567659"/>
              <a:gd name="connsiteY39" fmla="*/ 174373 h 1913232"/>
              <a:gd name="connsiteX40" fmla="*/ 2938072 w 3567659"/>
              <a:gd name="connsiteY40" fmla="*/ 144392 h 1913232"/>
              <a:gd name="connsiteX41" fmla="*/ 2983043 w 3567659"/>
              <a:gd name="connsiteY41" fmla="*/ 129402 h 1913232"/>
              <a:gd name="connsiteX42" fmla="*/ 3162925 w 3567659"/>
              <a:gd name="connsiteY42" fmla="*/ 114412 h 1913232"/>
              <a:gd name="connsiteX43" fmla="*/ 3297836 w 3567659"/>
              <a:gd name="connsiteY43" fmla="*/ 84432 h 1913232"/>
              <a:gd name="connsiteX44" fmla="*/ 3387777 w 3567659"/>
              <a:gd name="connsiteY44" fmla="*/ 54451 h 1913232"/>
              <a:gd name="connsiteX45" fmla="*/ 3432748 w 3567659"/>
              <a:gd name="connsiteY45" fmla="*/ 24471 h 1913232"/>
              <a:gd name="connsiteX46" fmla="*/ 3567659 w 3567659"/>
              <a:gd name="connsiteY46" fmla="*/ 9481 h 19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567659" h="1913232">
                <a:moveTo>
                  <a:pt x="0" y="1808301"/>
                </a:moveTo>
                <a:cubicBezTo>
                  <a:pt x="44971" y="1813298"/>
                  <a:pt x="91016" y="1812317"/>
                  <a:pt x="134912" y="1823291"/>
                </a:cubicBezTo>
                <a:cubicBezTo>
                  <a:pt x="152390" y="1827660"/>
                  <a:pt x="162626" y="1848094"/>
                  <a:pt x="179882" y="1853271"/>
                </a:cubicBezTo>
                <a:cubicBezTo>
                  <a:pt x="213724" y="1863424"/>
                  <a:pt x="249962" y="1862453"/>
                  <a:pt x="284813" y="1868261"/>
                </a:cubicBezTo>
                <a:cubicBezTo>
                  <a:pt x="309945" y="1872450"/>
                  <a:pt x="334582" y="1879377"/>
                  <a:pt x="359764" y="1883251"/>
                </a:cubicBezTo>
                <a:cubicBezTo>
                  <a:pt x="413313" y="1891489"/>
                  <a:pt x="564624" y="1907679"/>
                  <a:pt x="614597" y="1913232"/>
                </a:cubicBezTo>
                <a:cubicBezTo>
                  <a:pt x="684551" y="1908235"/>
                  <a:pt x="755103" y="1908645"/>
                  <a:pt x="824459" y="1898241"/>
                </a:cubicBezTo>
                <a:cubicBezTo>
                  <a:pt x="855711" y="1893553"/>
                  <a:pt x="883742" y="1875925"/>
                  <a:pt x="914400" y="1868261"/>
                </a:cubicBezTo>
                <a:cubicBezTo>
                  <a:pt x="934387" y="1863264"/>
                  <a:pt x="954249" y="1857740"/>
                  <a:pt x="974361" y="1853271"/>
                </a:cubicBezTo>
                <a:cubicBezTo>
                  <a:pt x="999233" y="1847744"/>
                  <a:pt x="1024731" y="1844985"/>
                  <a:pt x="1049312" y="1838281"/>
                </a:cubicBezTo>
                <a:cubicBezTo>
                  <a:pt x="1079801" y="1829966"/>
                  <a:pt x="1109273" y="1818295"/>
                  <a:pt x="1139253" y="1808301"/>
                </a:cubicBezTo>
                <a:cubicBezTo>
                  <a:pt x="1154243" y="1803304"/>
                  <a:pt x="1171076" y="1802075"/>
                  <a:pt x="1184223" y="1793310"/>
                </a:cubicBezTo>
                <a:cubicBezTo>
                  <a:pt x="1199213" y="1783317"/>
                  <a:pt x="1212731" y="1770647"/>
                  <a:pt x="1229194" y="1763330"/>
                </a:cubicBezTo>
                <a:cubicBezTo>
                  <a:pt x="1258072" y="1750495"/>
                  <a:pt x="1319135" y="1733350"/>
                  <a:pt x="1319135" y="1733350"/>
                </a:cubicBezTo>
                <a:cubicBezTo>
                  <a:pt x="1373790" y="1678693"/>
                  <a:pt x="1320670" y="1721531"/>
                  <a:pt x="1409076" y="1688379"/>
                </a:cubicBezTo>
                <a:cubicBezTo>
                  <a:pt x="1429999" y="1680533"/>
                  <a:pt x="1448288" y="1666698"/>
                  <a:pt x="1469036" y="1658399"/>
                </a:cubicBezTo>
                <a:cubicBezTo>
                  <a:pt x="1498378" y="1646662"/>
                  <a:pt x="1558977" y="1628419"/>
                  <a:pt x="1558977" y="1628419"/>
                </a:cubicBezTo>
                <a:cubicBezTo>
                  <a:pt x="1568971" y="1618425"/>
                  <a:pt x="1577922" y="1607267"/>
                  <a:pt x="1588958" y="1598438"/>
                </a:cubicBezTo>
                <a:cubicBezTo>
                  <a:pt x="1624271" y="1570187"/>
                  <a:pt x="1652854" y="1558995"/>
                  <a:pt x="1693889" y="1538478"/>
                </a:cubicBezTo>
                <a:cubicBezTo>
                  <a:pt x="1721774" y="1510592"/>
                  <a:pt x="1731019" y="1497427"/>
                  <a:pt x="1768839" y="1478517"/>
                </a:cubicBezTo>
                <a:cubicBezTo>
                  <a:pt x="1782972" y="1471451"/>
                  <a:pt x="1798820" y="1468524"/>
                  <a:pt x="1813810" y="1463527"/>
                </a:cubicBezTo>
                <a:cubicBezTo>
                  <a:pt x="1930680" y="1346653"/>
                  <a:pt x="1737506" y="1535913"/>
                  <a:pt x="1888761" y="1403566"/>
                </a:cubicBezTo>
                <a:cubicBezTo>
                  <a:pt x="1915351" y="1380300"/>
                  <a:pt x="1938728" y="1353599"/>
                  <a:pt x="1963712" y="1328615"/>
                </a:cubicBezTo>
                <a:lnTo>
                  <a:pt x="2038662" y="1253664"/>
                </a:lnTo>
                <a:cubicBezTo>
                  <a:pt x="2140729" y="1151597"/>
                  <a:pt x="1985152" y="1311096"/>
                  <a:pt x="2098623" y="1178714"/>
                </a:cubicBezTo>
                <a:cubicBezTo>
                  <a:pt x="2117018" y="1157253"/>
                  <a:pt x="2158584" y="1118753"/>
                  <a:pt x="2158584" y="1118753"/>
                </a:cubicBezTo>
                <a:cubicBezTo>
                  <a:pt x="2197586" y="1001743"/>
                  <a:pt x="2133691" y="1171087"/>
                  <a:pt x="2248525" y="998832"/>
                </a:cubicBezTo>
                <a:cubicBezTo>
                  <a:pt x="2321574" y="889256"/>
                  <a:pt x="2232402" y="1027045"/>
                  <a:pt x="2308485" y="893901"/>
                </a:cubicBezTo>
                <a:cubicBezTo>
                  <a:pt x="2317424" y="878259"/>
                  <a:pt x="2328472" y="863920"/>
                  <a:pt x="2338466" y="848930"/>
                </a:cubicBezTo>
                <a:cubicBezTo>
                  <a:pt x="2343463" y="833940"/>
                  <a:pt x="2344272" y="816818"/>
                  <a:pt x="2353456" y="803960"/>
                </a:cubicBezTo>
                <a:cubicBezTo>
                  <a:pt x="2369885" y="780959"/>
                  <a:pt x="2413417" y="743999"/>
                  <a:pt x="2413417" y="743999"/>
                </a:cubicBezTo>
                <a:cubicBezTo>
                  <a:pt x="2451095" y="630962"/>
                  <a:pt x="2400270" y="770294"/>
                  <a:pt x="2458387" y="654058"/>
                </a:cubicBezTo>
                <a:cubicBezTo>
                  <a:pt x="2497305" y="576221"/>
                  <a:pt x="2444799" y="637664"/>
                  <a:pt x="2503358" y="579107"/>
                </a:cubicBezTo>
                <a:cubicBezTo>
                  <a:pt x="2545822" y="451715"/>
                  <a:pt x="2486599" y="607039"/>
                  <a:pt x="2548328" y="504156"/>
                </a:cubicBezTo>
                <a:cubicBezTo>
                  <a:pt x="2556457" y="490607"/>
                  <a:pt x="2553837" y="471827"/>
                  <a:pt x="2563318" y="459186"/>
                </a:cubicBezTo>
                <a:cubicBezTo>
                  <a:pt x="2584517" y="430920"/>
                  <a:pt x="2618671" y="413633"/>
                  <a:pt x="2638269" y="384235"/>
                </a:cubicBezTo>
                <a:cubicBezTo>
                  <a:pt x="2730537" y="245829"/>
                  <a:pt x="2612796" y="416074"/>
                  <a:pt x="2698230" y="309284"/>
                </a:cubicBezTo>
                <a:cubicBezTo>
                  <a:pt x="2709484" y="295216"/>
                  <a:pt x="2714142" y="275568"/>
                  <a:pt x="2728210" y="264314"/>
                </a:cubicBezTo>
                <a:cubicBezTo>
                  <a:pt x="2740548" y="254443"/>
                  <a:pt x="2758190" y="254320"/>
                  <a:pt x="2773180" y="249323"/>
                </a:cubicBezTo>
                <a:cubicBezTo>
                  <a:pt x="2798164" y="224340"/>
                  <a:pt x="2814612" y="185546"/>
                  <a:pt x="2848131" y="174373"/>
                </a:cubicBezTo>
                <a:lnTo>
                  <a:pt x="2938072" y="144392"/>
                </a:lnTo>
                <a:cubicBezTo>
                  <a:pt x="2953062" y="139395"/>
                  <a:pt x="2967296" y="130714"/>
                  <a:pt x="2983043" y="129402"/>
                </a:cubicBezTo>
                <a:lnTo>
                  <a:pt x="3162925" y="114412"/>
                </a:lnTo>
                <a:cubicBezTo>
                  <a:pt x="3205716" y="105854"/>
                  <a:pt x="3255498" y="97134"/>
                  <a:pt x="3297836" y="84432"/>
                </a:cubicBezTo>
                <a:cubicBezTo>
                  <a:pt x="3328105" y="75351"/>
                  <a:pt x="3361482" y="71980"/>
                  <a:pt x="3387777" y="54451"/>
                </a:cubicBezTo>
                <a:cubicBezTo>
                  <a:pt x="3402767" y="44458"/>
                  <a:pt x="3416634" y="32528"/>
                  <a:pt x="3432748" y="24471"/>
                </a:cubicBezTo>
                <a:cubicBezTo>
                  <a:pt x="3481690" y="0"/>
                  <a:pt x="3508346" y="9481"/>
                  <a:pt x="3567659" y="9481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>
            <a:off x="2916238" y="4221163"/>
            <a:ext cx="3603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3902075" y="5678488"/>
            <a:ext cx="238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a livre 20"/>
          <p:cNvSpPr/>
          <p:nvPr/>
        </p:nvSpPr>
        <p:spPr>
          <a:xfrm rot="21391943">
            <a:off x="1903413" y="4179888"/>
            <a:ext cx="2552700" cy="1549400"/>
          </a:xfrm>
          <a:custGeom>
            <a:avLst/>
            <a:gdLst>
              <a:gd name="connsiteX0" fmla="*/ 0 w 2552485"/>
              <a:gd name="connsiteY0" fmla="*/ 434715 h 1573968"/>
              <a:gd name="connsiteX1" fmla="*/ 44971 w 2552485"/>
              <a:gd name="connsiteY1" fmla="*/ 419725 h 1573968"/>
              <a:gd name="connsiteX2" fmla="*/ 134912 w 2552485"/>
              <a:gd name="connsiteY2" fmla="*/ 359764 h 1573968"/>
              <a:gd name="connsiteX3" fmla="*/ 224853 w 2552485"/>
              <a:gd name="connsiteY3" fmla="*/ 329784 h 1573968"/>
              <a:gd name="connsiteX4" fmla="*/ 269823 w 2552485"/>
              <a:gd name="connsiteY4" fmla="*/ 299804 h 1573968"/>
              <a:gd name="connsiteX5" fmla="*/ 314794 w 2552485"/>
              <a:gd name="connsiteY5" fmla="*/ 284814 h 1573968"/>
              <a:gd name="connsiteX6" fmla="*/ 389745 w 2552485"/>
              <a:gd name="connsiteY6" fmla="*/ 239843 h 1573968"/>
              <a:gd name="connsiteX7" fmla="*/ 479686 w 2552485"/>
              <a:gd name="connsiteY7" fmla="*/ 194873 h 1573968"/>
              <a:gd name="connsiteX8" fmla="*/ 569627 w 2552485"/>
              <a:gd name="connsiteY8" fmla="*/ 149902 h 1573968"/>
              <a:gd name="connsiteX9" fmla="*/ 704538 w 2552485"/>
              <a:gd name="connsiteY9" fmla="*/ 74951 h 1573968"/>
              <a:gd name="connsiteX10" fmla="*/ 809469 w 2552485"/>
              <a:gd name="connsiteY10" fmla="*/ 29981 h 1573968"/>
              <a:gd name="connsiteX11" fmla="*/ 989351 w 2552485"/>
              <a:gd name="connsiteY11" fmla="*/ 0 h 1573968"/>
              <a:gd name="connsiteX12" fmla="*/ 1304145 w 2552485"/>
              <a:gd name="connsiteY12" fmla="*/ 14991 h 1573968"/>
              <a:gd name="connsiteX13" fmla="*/ 1409076 w 2552485"/>
              <a:gd name="connsiteY13" fmla="*/ 44971 h 1573968"/>
              <a:gd name="connsiteX14" fmla="*/ 1528997 w 2552485"/>
              <a:gd name="connsiteY14" fmla="*/ 149902 h 1573968"/>
              <a:gd name="connsiteX15" fmla="*/ 1588958 w 2552485"/>
              <a:gd name="connsiteY15" fmla="*/ 239843 h 1573968"/>
              <a:gd name="connsiteX16" fmla="*/ 1603948 w 2552485"/>
              <a:gd name="connsiteY16" fmla="*/ 284814 h 1573968"/>
              <a:gd name="connsiteX17" fmla="*/ 1633928 w 2552485"/>
              <a:gd name="connsiteY17" fmla="*/ 389745 h 1573968"/>
              <a:gd name="connsiteX18" fmla="*/ 1648918 w 2552485"/>
              <a:gd name="connsiteY18" fmla="*/ 509666 h 1573968"/>
              <a:gd name="connsiteX19" fmla="*/ 1678899 w 2552485"/>
              <a:gd name="connsiteY19" fmla="*/ 719528 h 1573968"/>
              <a:gd name="connsiteX20" fmla="*/ 1708879 w 2552485"/>
              <a:gd name="connsiteY20" fmla="*/ 884420 h 1573968"/>
              <a:gd name="connsiteX21" fmla="*/ 1723869 w 2552485"/>
              <a:gd name="connsiteY21" fmla="*/ 959371 h 1573968"/>
              <a:gd name="connsiteX22" fmla="*/ 1753850 w 2552485"/>
              <a:gd name="connsiteY22" fmla="*/ 1049312 h 1573968"/>
              <a:gd name="connsiteX23" fmla="*/ 1768840 w 2552485"/>
              <a:gd name="connsiteY23" fmla="*/ 1094282 h 1573968"/>
              <a:gd name="connsiteX24" fmla="*/ 1783830 w 2552485"/>
              <a:gd name="connsiteY24" fmla="*/ 1139253 h 1573968"/>
              <a:gd name="connsiteX25" fmla="*/ 1813810 w 2552485"/>
              <a:gd name="connsiteY25" fmla="*/ 1259174 h 1573968"/>
              <a:gd name="connsiteX26" fmla="*/ 1828800 w 2552485"/>
              <a:gd name="connsiteY26" fmla="*/ 1334125 h 1573968"/>
              <a:gd name="connsiteX27" fmla="*/ 1858781 w 2552485"/>
              <a:gd name="connsiteY27" fmla="*/ 1424066 h 1573968"/>
              <a:gd name="connsiteX28" fmla="*/ 1888761 w 2552485"/>
              <a:gd name="connsiteY28" fmla="*/ 1469036 h 1573968"/>
              <a:gd name="connsiteX29" fmla="*/ 1993692 w 2552485"/>
              <a:gd name="connsiteY29" fmla="*/ 1558977 h 1573968"/>
              <a:gd name="connsiteX30" fmla="*/ 2038663 w 2552485"/>
              <a:gd name="connsiteY30" fmla="*/ 1573968 h 1573968"/>
              <a:gd name="connsiteX31" fmla="*/ 2383436 w 2552485"/>
              <a:gd name="connsiteY31" fmla="*/ 1558977 h 1573968"/>
              <a:gd name="connsiteX32" fmla="*/ 2473377 w 2552485"/>
              <a:gd name="connsiteY32" fmla="*/ 1528997 h 1573968"/>
              <a:gd name="connsiteX33" fmla="*/ 2503358 w 2552485"/>
              <a:gd name="connsiteY33" fmla="*/ 1499017 h 1573968"/>
              <a:gd name="connsiteX34" fmla="*/ 2548328 w 2552485"/>
              <a:gd name="connsiteY34" fmla="*/ 1454046 h 157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52485" h="1573968">
                <a:moveTo>
                  <a:pt x="0" y="434715"/>
                </a:moveTo>
                <a:cubicBezTo>
                  <a:pt x="14990" y="429718"/>
                  <a:pt x="31158" y="427399"/>
                  <a:pt x="44971" y="419725"/>
                </a:cubicBezTo>
                <a:cubicBezTo>
                  <a:pt x="76469" y="402226"/>
                  <a:pt x="100729" y="371158"/>
                  <a:pt x="134912" y="359764"/>
                </a:cubicBezTo>
                <a:lnTo>
                  <a:pt x="224853" y="329784"/>
                </a:lnTo>
                <a:cubicBezTo>
                  <a:pt x="239843" y="319791"/>
                  <a:pt x="253709" y="307861"/>
                  <a:pt x="269823" y="299804"/>
                </a:cubicBezTo>
                <a:cubicBezTo>
                  <a:pt x="283956" y="292738"/>
                  <a:pt x="301245" y="292944"/>
                  <a:pt x="314794" y="284814"/>
                </a:cubicBezTo>
                <a:cubicBezTo>
                  <a:pt x="417678" y="223083"/>
                  <a:pt x="262349" y="282307"/>
                  <a:pt x="389745" y="239843"/>
                </a:cubicBezTo>
                <a:cubicBezTo>
                  <a:pt x="518631" y="153919"/>
                  <a:pt x="355555" y="256939"/>
                  <a:pt x="479686" y="194873"/>
                </a:cubicBezTo>
                <a:cubicBezTo>
                  <a:pt x="595922" y="136754"/>
                  <a:pt x="456591" y="187580"/>
                  <a:pt x="569627" y="149902"/>
                </a:cubicBezTo>
                <a:cubicBezTo>
                  <a:pt x="744909" y="33047"/>
                  <a:pt x="593726" y="122441"/>
                  <a:pt x="704538" y="74951"/>
                </a:cubicBezTo>
                <a:cubicBezTo>
                  <a:pt x="764596" y="49212"/>
                  <a:pt x="753224" y="44042"/>
                  <a:pt x="809469" y="29981"/>
                </a:cubicBezTo>
                <a:cubicBezTo>
                  <a:pt x="867915" y="15370"/>
                  <a:pt x="930131" y="8461"/>
                  <a:pt x="989351" y="0"/>
                </a:cubicBezTo>
                <a:cubicBezTo>
                  <a:pt x="1094282" y="4997"/>
                  <a:pt x="1199429" y="6614"/>
                  <a:pt x="1304145" y="14991"/>
                </a:cubicBezTo>
                <a:cubicBezTo>
                  <a:pt x="1328910" y="16972"/>
                  <a:pt x="1383312" y="36383"/>
                  <a:pt x="1409076" y="44971"/>
                </a:cubicBezTo>
                <a:cubicBezTo>
                  <a:pt x="1496766" y="132661"/>
                  <a:pt x="1454629" y="100323"/>
                  <a:pt x="1528997" y="149902"/>
                </a:cubicBezTo>
                <a:cubicBezTo>
                  <a:pt x="1548984" y="179882"/>
                  <a:pt x="1577564" y="205660"/>
                  <a:pt x="1588958" y="239843"/>
                </a:cubicBezTo>
                <a:cubicBezTo>
                  <a:pt x="1593955" y="254833"/>
                  <a:pt x="1599607" y="269621"/>
                  <a:pt x="1603948" y="284814"/>
                </a:cubicBezTo>
                <a:cubicBezTo>
                  <a:pt x="1641593" y="416572"/>
                  <a:pt x="1597987" y="281919"/>
                  <a:pt x="1633928" y="389745"/>
                </a:cubicBezTo>
                <a:cubicBezTo>
                  <a:pt x="1638925" y="429719"/>
                  <a:pt x="1644701" y="469603"/>
                  <a:pt x="1648918" y="509666"/>
                </a:cubicBezTo>
                <a:cubicBezTo>
                  <a:pt x="1669128" y="701660"/>
                  <a:pt x="1645371" y="618945"/>
                  <a:pt x="1678899" y="719528"/>
                </a:cubicBezTo>
                <a:cubicBezTo>
                  <a:pt x="1704883" y="901419"/>
                  <a:pt x="1680608" y="757199"/>
                  <a:pt x="1708879" y="884420"/>
                </a:cubicBezTo>
                <a:cubicBezTo>
                  <a:pt x="1714406" y="909292"/>
                  <a:pt x="1717165" y="934790"/>
                  <a:pt x="1723869" y="959371"/>
                </a:cubicBezTo>
                <a:cubicBezTo>
                  <a:pt x="1732184" y="989860"/>
                  <a:pt x="1743856" y="1019332"/>
                  <a:pt x="1753850" y="1049312"/>
                </a:cubicBezTo>
                <a:lnTo>
                  <a:pt x="1768840" y="1094282"/>
                </a:lnTo>
                <a:cubicBezTo>
                  <a:pt x="1773837" y="1109272"/>
                  <a:pt x="1779998" y="1123924"/>
                  <a:pt x="1783830" y="1139253"/>
                </a:cubicBezTo>
                <a:cubicBezTo>
                  <a:pt x="1793823" y="1179227"/>
                  <a:pt x="1805729" y="1218770"/>
                  <a:pt x="1813810" y="1259174"/>
                </a:cubicBezTo>
                <a:cubicBezTo>
                  <a:pt x="1818807" y="1284158"/>
                  <a:pt x="1822096" y="1309544"/>
                  <a:pt x="1828800" y="1334125"/>
                </a:cubicBezTo>
                <a:cubicBezTo>
                  <a:pt x="1837115" y="1364614"/>
                  <a:pt x="1841251" y="1397771"/>
                  <a:pt x="1858781" y="1424066"/>
                </a:cubicBezTo>
                <a:cubicBezTo>
                  <a:pt x="1868774" y="1439056"/>
                  <a:pt x="1877037" y="1455357"/>
                  <a:pt x="1888761" y="1469036"/>
                </a:cubicBezTo>
                <a:cubicBezTo>
                  <a:pt x="1916423" y="1501308"/>
                  <a:pt x="1953909" y="1539085"/>
                  <a:pt x="1993692" y="1558977"/>
                </a:cubicBezTo>
                <a:cubicBezTo>
                  <a:pt x="2007825" y="1566044"/>
                  <a:pt x="2023673" y="1568971"/>
                  <a:pt x="2038663" y="1573968"/>
                </a:cubicBezTo>
                <a:cubicBezTo>
                  <a:pt x="2153587" y="1568971"/>
                  <a:pt x="2269014" y="1570814"/>
                  <a:pt x="2383436" y="1558977"/>
                </a:cubicBezTo>
                <a:cubicBezTo>
                  <a:pt x="2414870" y="1555725"/>
                  <a:pt x="2473377" y="1528997"/>
                  <a:pt x="2473377" y="1528997"/>
                </a:cubicBezTo>
                <a:cubicBezTo>
                  <a:pt x="2483371" y="1519004"/>
                  <a:pt x="2492322" y="1507846"/>
                  <a:pt x="2503358" y="1499017"/>
                </a:cubicBezTo>
                <a:cubicBezTo>
                  <a:pt x="2552485" y="1459715"/>
                  <a:pt x="2548328" y="1488868"/>
                  <a:pt x="2548328" y="1454046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Forma livre 21"/>
          <p:cNvSpPr/>
          <p:nvPr/>
        </p:nvSpPr>
        <p:spPr>
          <a:xfrm>
            <a:off x="1738313" y="5013325"/>
            <a:ext cx="1365250" cy="1497013"/>
          </a:xfrm>
          <a:custGeom>
            <a:avLst/>
            <a:gdLst>
              <a:gd name="connsiteX0" fmla="*/ 0 w 1364105"/>
              <a:gd name="connsiteY0" fmla="*/ 328562 h 1497795"/>
              <a:gd name="connsiteX1" fmla="*/ 164892 w 1364105"/>
              <a:gd name="connsiteY1" fmla="*/ 298582 h 1497795"/>
              <a:gd name="connsiteX2" fmla="*/ 254833 w 1364105"/>
              <a:gd name="connsiteY2" fmla="*/ 268601 h 1497795"/>
              <a:gd name="connsiteX3" fmla="*/ 299803 w 1364105"/>
              <a:gd name="connsiteY3" fmla="*/ 253611 h 1497795"/>
              <a:gd name="connsiteX4" fmla="*/ 389744 w 1364105"/>
              <a:gd name="connsiteY4" fmla="*/ 208641 h 1497795"/>
              <a:gd name="connsiteX5" fmla="*/ 554636 w 1364105"/>
              <a:gd name="connsiteY5" fmla="*/ 73729 h 1497795"/>
              <a:gd name="connsiteX6" fmla="*/ 614597 w 1364105"/>
              <a:gd name="connsiteY6" fmla="*/ 43749 h 1497795"/>
              <a:gd name="connsiteX7" fmla="*/ 704538 w 1364105"/>
              <a:gd name="connsiteY7" fmla="*/ 13768 h 1497795"/>
              <a:gd name="connsiteX8" fmla="*/ 914400 w 1364105"/>
              <a:gd name="connsiteY8" fmla="*/ 58739 h 1497795"/>
              <a:gd name="connsiteX9" fmla="*/ 959371 w 1364105"/>
              <a:gd name="connsiteY9" fmla="*/ 103709 h 1497795"/>
              <a:gd name="connsiteX10" fmla="*/ 989351 w 1364105"/>
              <a:gd name="connsiteY10" fmla="*/ 493454 h 1497795"/>
              <a:gd name="connsiteX11" fmla="*/ 1019331 w 1364105"/>
              <a:gd name="connsiteY11" fmla="*/ 628365 h 1497795"/>
              <a:gd name="connsiteX12" fmla="*/ 1079292 w 1364105"/>
              <a:gd name="connsiteY12" fmla="*/ 718306 h 1497795"/>
              <a:gd name="connsiteX13" fmla="*/ 1139252 w 1364105"/>
              <a:gd name="connsiteY13" fmla="*/ 808247 h 1497795"/>
              <a:gd name="connsiteX14" fmla="*/ 1169233 w 1364105"/>
              <a:gd name="connsiteY14" fmla="*/ 853218 h 1497795"/>
              <a:gd name="connsiteX15" fmla="*/ 1244184 w 1364105"/>
              <a:gd name="connsiteY15" fmla="*/ 928168 h 1497795"/>
              <a:gd name="connsiteX16" fmla="*/ 1259174 w 1364105"/>
              <a:gd name="connsiteY16" fmla="*/ 973139 h 1497795"/>
              <a:gd name="connsiteX17" fmla="*/ 1289154 w 1364105"/>
              <a:gd name="connsiteY17" fmla="*/ 1018109 h 1497795"/>
              <a:gd name="connsiteX18" fmla="*/ 1319134 w 1364105"/>
              <a:gd name="connsiteY18" fmla="*/ 1108050 h 1497795"/>
              <a:gd name="connsiteX19" fmla="*/ 1334125 w 1364105"/>
              <a:gd name="connsiteY19" fmla="*/ 1153021 h 1497795"/>
              <a:gd name="connsiteX20" fmla="*/ 1364105 w 1364105"/>
              <a:gd name="connsiteY20" fmla="*/ 1497795 h 149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64105" h="1497795">
                <a:moveTo>
                  <a:pt x="0" y="328562"/>
                </a:moveTo>
                <a:cubicBezTo>
                  <a:pt x="29380" y="323665"/>
                  <a:pt x="131971" y="307560"/>
                  <a:pt x="164892" y="298582"/>
                </a:cubicBezTo>
                <a:cubicBezTo>
                  <a:pt x="195381" y="290267"/>
                  <a:pt x="224853" y="278595"/>
                  <a:pt x="254833" y="268601"/>
                </a:cubicBezTo>
                <a:lnTo>
                  <a:pt x="299803" y="253611"/>
                </a:lnTo>
                <a:cubicBezTo>
                  <a:pt x="407532" y="145885"/>
                  <a:pt x="223974" y="319155"/>
                  <a:pt x="389744" y="208641"/>
                </a:cubicBezTo>
                <a:cubicBezTo>
                  <a:pt x="573995" y="85806"/>
                  <a:pt x="349815" y="176138"/>
                  <a:pt x="554636" y="73729"/>
                </a:cubicBezTo>
                <a:cubicBezTo>
                  <a:pt x="574623" y="63736"/>
                  <a:pt x="593849" y="52048"/>
                  <a:pt x="614597" y="43749"/>
                </a:cubicBezTo>
                <a:cubicBezTo>
                  <a:pt x="643939" y="32012"/>
                  <a:pt x="704538" y="13768"/>
                  <a:pt x="704538" y="13768"/>
                </a:cubicBezTo>
                <a:cubicBezTo>
                  <a:pt x="824866" y="24708"/>
                  <a:pt x="843912" y="0"/>
                  <a:pt x="914400" y="58739"/>
                </a:cubicBezTo>
                <a:cubicBezTo>
                  <a:pt x="930686" y="72310"/>
                  <a:pt x="944381" y="88719"/>
                  <a:pt x="959371" y="103709"/>
                </a:cubicBezTo>
                <a:cubicBezTo>
                  <a:pt x="1012329" y="262585"/>
                  <a:pt x="962088" y="98132"/>
                  <a:pt x="989351" y="493454"/>
                </a:cubicBezTo>
                <a:cubicBezTo>
                  <a:pt x="990696" y="512957"/>
                  <a:pt x="1003174" y="599282"/>
                  <a:pt x="1019331" y="628365"/>
                </a:cubicBezTo>
                <a:cubicBezTo>
                  <a:pt x="1036830" y="659863"/>
                  <a:pt x="1079292" y="718306"/>
                  <a:pt x="1079292" y="718306"/>
                </a:cubicBezTo>
                <a:cubicBezTo>
                  <a:pt x="1105635" y="797337"/>
                  <a:pt x="1076871" y="733390"/>
                  <a:pt x="1139252" y="808247"/>
                </a:cubicBezTo>
                <a:cubicBezTo>
                  <a:pt x="1150786" y="822087"/>
                  <a:pt x="1157369" y="839659"/>
                  <a:pt x="1169233" y="853218"/>
                </a:cubicBezTo>
                <a:cubicBezTo>
                  <a:pt x="1192499" y="879808"/>
                  <a:pt x="1244184" y="928168"/>
                  <a:pt x="1244184" y="928168"/>
                </a:cubicBezTo>
                <a:cubicBezTo>
                  <a:pt x="1249181" y="943158"/>
                  <a:pt x="1252108" y="959006"/>
                  <a:pt x="1259174" y="973139"/>
                </a:cubicBezTo>
                <a:cubicBezTo>
                  <a:pt x="1267231" y="989253"/>
                  <a:pt x="1281837" y="1001646"/>
                  <a:pt x="1289154" y="1018109"/>
                </a:cubicBezTo>
                <a:cubicBezTo>
                  <a:pt x="1301989" y="1046987"/>
                  <a:pt x="1309141" y="1078070"/>
                  <a:pt x="1319134" y="1108050"/>
                </a:cubicBezTo>
                <a:lnTo>
                  <a:pt x="1334125" y="1153021"/>
                </a:lnTo>
                <a:cubicBezTo>
                  <a:pt x="1348448" y="1267605"/>
                  <a:pt x="1364105" y="1381860"/>
                  <a:pt x="1364105" y="1497795"/>
                </a:cubicBezTo>
              </a:path>
            </a:pathLst>
          </a:cu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50" name="Conector reto 49"/>
          <p:cNvCxnSpPr/>
          <p:nvPr/>
        </p:nvCxnSpPr>
        <p:spPr>
          <a:xfrm>
            <a:off x="2928938" y="4954588"/>
            <a:ext cx="250825" cy="20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2767013" y="5611813"/>
            <a:ext cx="80962" cy="133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3924300" y="6173788"/>
            <a:ext cx="173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a livre 36"/>
          <p:cNvSpPr/>
          <p:nvPr/>
        </p:nvSpPr>
        <p:spPr>
          <a:xfrm>
            <a:off x="2873375" y="1196975"/>
            <a:ext cx="3740150" cy="2582863"/>
          </a:xfrm>
          <a:custGeom>
            <a:avLst/>
            <a:gdLst>
              <a:gd name="connsiteX0" fmla="*/ 676893 w 3547312"/>
              <a:gd name="connsiteY0" fmla="*/ 154380 h 2414068"/>
              <a:gd name="connsiteX1" fmla="*/ 676893 w 3547312"/>
              <a:gd name="connsiteY1" fmla="*/ 154380 h 2414068"/>
              <a:gd name="connsiteX2" fmla="*/ 771896 w 3547312"/>
              <a:gd name="connsiteY2" fmla="*/ 201881 h 2414068"/>
              <a:gd name="connsiteX3" fmla="*/ 807522 w 3547312"/>
              <a:gd name="connsiteY3" fmla="*/ 190006 h 2414068"/>
              <a:gd name="connsiteX4" fmla="*/ 1615044 w 3547312"/>
              <a:gd name="connsiteY4" fmla="*/ 178130 h 2414068"/>
              <a:gd name="connsiteX5" fmla="*/ 1733797 w 3547312"/>
              <a:gd name="connsiteY5" fmla="*/ 154380 h 2414068"/>
              <a:gd name="connsiteX6" fmla="*/ 1816924 w 3547312"/>
              <a:gd name="connsiteY6" fmla="*/ 130629 h 2414068"/>
              <a:gd name="connsiteX7" fmla="*/ 2090057 w 3547312"/>
              <a:gd name="connsiteY7" fmla="*/ 142504 h 2414068"/>
              <a:gd name="connsiteX8" fmla="*/ 2125683 w 3547312"/>
              <a:gd name="connsiteY8" fmla="*/ 154380 h 2414068"/>
              <a:gd name="connsiteX9" fmla="*/ 2315688 w 3547312"/>
              <a:gd name="connsiteY9" fmla="*/ 166255 h 2414068"/>
              <a:gd name="connsiteX10" fmla="*/ 2363189 w 3547312"/>
              <a:gd name="connsiteY10" fmla="*/ 178130 h 2414068"/>
              <a:gd name="connsiteX11" fmla="*/ 2707574 w 3547312"/>
              <a:gd name="connsiteY11" fmla="*/ 166255 h 2414068"/>
              <a:gd name="connsiteX12" fmla="*/ 2838202 w 3547312"/>
              <a:gd name="connsiteY12" fmla="*/ 130629 h 2414068"/>
              <a:gd name="connsiteX13" fmla="*/ 2873828 w 3547312"/>
              <a:gd name="connsiteY13" fmla="*/ 106878 h 2414068"/>
              <a:gd name="connsiteX14" fmla="*/ 3004457 w 3547312"/>
              <a:gd name="connsiteY14" fmla="*/ 71252 h 2414068"/>
              <a:gd name="connsiteX15" fmla="*/ 3040083 w 3547312"/>
              <a:gd name="connsiteY15" fmla="*/ 59377 h 2414068"/>
              <a:gd name="connsiteX16" fmla="*/ 3301340 w 3547312"/>
              <a:gd name="connsiteY16" fmla="*/ 47502 h 2414068"/>
              <a:gd name="connsiteX17" fmla="*/ 3372592 w 3547312"/>
              <a:gd name="connsiteY17" fmla="*/ 23751 h 2414068"/>
              <a:gd name="connsiteX18" fmla="*/ 3455719 w 3547312"/>
              <a:gd name="connsiteY18" fmla="*/ 0 h 2414068"/>
              <a:gd name="connsiteX19" fmla="*/ 3538846 w 3547312"/>
              <a:gd name="connsiteY19" fmla="*/ 261257 h 2414068"/>
              <a:gd name="connsiteX20" fmla="*/ 3526971 w 3547312"/>
              <a:gd name="connsiteY20" fmla="*/ 451263 h 2414068"/>
              <a:gd name="connsiteX21" fmla="*/ 3515096 w 3547312"/>
              <a:gd name="connsiteY21" fmla="*/ 486889 h 2414068"/>
              <a:gd name="connsiteX22" fmla="*/ 3396342 w 3547312"/>
              <a:gd name="connsiteY22" fmla="*/ 510639 h 2414068"/>
              <a:gd name="connsiteX23" fmla="*/ 3325091 w 3547312"/>
              <a:gd name="connsiteY23" fmla="*/ 534390 h 2414068"/>
              <a:gd name="connsiteX24" fmla="*/ 3182587 w 3547312"/>
              <a:gd name="connsiteY24" fmla="*/ 558141 h 2414068"/>
              <a:gd name="connsiteX25" fmla="*/ 3111335 w 3547312"/>
              <a:gd name="connsiteY25" fmla="*/ 605642 h 2414068"/>
              <a:gd name="connsiteX26" fmla="*/ 2945080 w 3547312"/>
              <a:gd name="connsiteY26" fmla="*/ 629393 h 2414068"/>
              <a:gd name="connsiteX27" fmla="*/ 2873828 w 3547312"/>
              <a:gd name="connsiteY27" fmla="*/ 653143 h 2414068"/>
              <a:gd name="connsiteX28" fmla="*/ 2838202 w 3547312"/>
              <a:gd name="connsiteY28" fmla="*/ 665019 h 2414068"/>
              <a:gd name="connsiteX29" fmla="*/ 2766950 w 3547312"/>
              <a:gd name="connsiteY29" fmla="*/ 700644 h 2414068"/>
              <a:gd name="connsiteX30" fmla="*/ 2683823 w 3547312"/>
              <a:gd name="connsiteY30" fmla="*/ 795647 h 2414068"/>
              <a:gd name="connsiteX31" fmla="*/ 2636322 w 3547312"/>
              <a:gd name="connsiteY31" fmla="*/ 866899 h 2414068"/>
              <a:gd name="connsiteX32" fmla="*/ 2624446 w 3547312"/>
              <a:gd name="connsiteY32" fmla="*/ 902525 h 2414068"/>
              <a:gd name="connsiteX33" fmla="*/ 2600696 w 3547312"/>
              <a:gd name="connsiteY33" fmla="*/ 938151 h 2414068"/>
              <a:gd name="connsiteX34" fmla="*/ 2576945 w 3547312"/>
              <a:gd name="connsiteY34" fmla="*/ 1009403 h 2414068"/>
              <a:gd name="connsiteX35" fmla="*/ 2529444 w 3547312"/>
              <a:gd name="connsiteY35" fmla="*/ 1080655 h 2414068"/>
              <a:gd name="connsiteX36" fmla="*/ 2517568 w 3547312"/>
              <a:gd name="connsiteY36" fmla="*/ 1116281 h 2414068"/>
              <a:gd name="connsiteX37" fmla="*/ 2493818 w 3547312"/>
              <a:gd name="connsiteY37" fmla="*/ 1151907 h 2414068"/>
              <a:gd name="connsiteX38" fmla="*/ 2481942 w 3547312"/>
              <a:gd name="connsiteY38" fmla="*/ 1187533 h 2414068"/>
              <a:gd name="connsiteX39" fmla="*/ 2398815 w 3547312"/>
              <a:gd name="connsiteY39" fmla="*/ 1282535 h 2414068"/>
              <a:gd name="connsiteX40" fmla="*/ 2351314 w 3547312"/>
              <a:gd name="connsiteY40" fmla="*/ 1353787 h 2414068"/>
              <a:gd name="connsiteX41" fmla="*/ 2327563 w 3547312"/>
              <a:gd name="connsiteY41" fmla="*/ 1389413 h 2414068"/>
              <a:gd name="connsiteX42" fmla="*/ 2303813 w 3547312"/>
              <a:gd name="connsiteY42" fmla="*/ 1460665 h 2414068"/>
              <a:gd name="connsiteX43" fmla="*/ 2291937 w 3547312"/>
              <a:gd name="connsiteY43" fmla="*/ 1496291 h 2414068"/>
              <a:gd name="connsiteX44" fmla="*/ 2244436 w 3547312"/>
              <a:gd name="connsiteY44" fmla="*/ 1567543 h 2414068"/>
              <a:gd name="connsiteX45" fmla="*/ 2220685 w 3547312"/>
              <a:gd name="connsiteY45" fmla="*/ 1603169 h 2414068"/>
              <a:gd name="connsiteX46" fmla="*/ 2196935 w 3547312"/>
              <a:gd name="connsiteY46" fmla="*/ 1638795 h 2414068"/>
              <a:gd name="connsiteX47" fmla="*/ 2161309 w 3547312"/>
              <a:gd name="connsiteY47" fmla="*/ 1662546 h 2414068"/>
              <a:gd name="connsiteX48" fmla="*/ 2137558 w 3547312"/>
              <a:gd name="connsiteY48" fmla="*/ 1698172 h 2414068"/>
              <a:gd name="connsiteX49" fmla="*/ 2066306 w 3547312"/>
              <a:gd name="connsiteY49" fmla="*/ 1769424 h 2414068"/>
              <a:gd name="connsiteX50" fmla="*/ 2054431 w 3547312"/>
              <a:gd name="connsiteY50" fmla="*/ 1805050 h 2414068"/>
              <a:gd name="connsiteX51" fmla="*/ 1983179 w 3547312"/>
              <a:gd name="connsiteY51" fmla="*/ 1852551 h 2414068"/>
              <a:gd name="connsiteX52" fmla="*/ 1923802 w 3547312"/>
              <a:gd name="connsiteY52" fmla="*/ 1900052 h 2414068"/>
              <a:gd name="connsiteX53" fmla="*/ 1852550 w 3547312"/>
              <a:gd name="connsiteY53" fmla="*/ 1947554 h 2414068"/>
              <a:gd name="connsiteX54" fmla="*/ 1816924 w 3547312"/>
              <a:gd name="connsiteY54" fmla="*/ 1971304 h 2414068"/>
              <a:gd name="connsiteX55" fmla="*/ 1781298 w 3547312"/>
              <a:gd name="connsiteY55" fmla="*/ 1983180 h 2414068"/>
              <a:gd name="connsiteX56" fmla="*/ 1710046 w 3547312"/>
              <a:gd name="connsiteY56" fmla="*/ 2030681 h 2414068"/>
              <a:gd name="connsiteX57" fmla="*/ 1638794 w 3547312"/>
              <a:gd name="connsiteY57" fmla="*/ 2078182 h 2414068"/>
              <a:gd name="connsiteX58" fmla="*/ 1555667 w 3547312"/>
              <a:gd name="connsiteY58" fmla="*/ 2113808 h 2414068"/>
              <a:gd name="connsiteX59" fmla="*/ 1531916 w 3547312"/>
              <a:gd name="connsiteY59" fmla="*/ 2149434 h 2414068"/>
              <a:gd name="connsiteX60" fmla="*/ 1425039 w 3547312"/>
              <a:gd name="connsiteY60" fmla="*/ 2208811 h 2414068"/>
              <a:gd name="connsiteX61" fmla="*/ 1318161 w 3547312"/>
              <a:gd name="connsiteY61" fmla="*/ 2256312 h 2414068"/>
              <a:gd name="connsiteX62" fmla="*/ 1282535 w 3547312"/>
              <a:gd name="connsiteY62" fmla="*/ 2268187 h 2414068"/>
              <a:gd name="connsiteX63" fmla="*/ 1246909 w 3547312"/>
              <a:gd name="connsiteY63" fmla="*/ 2280063 h 2414068"/>
              <a:gd name="connsiteX64" fmla="*/ 1128155 w 3547312"/>
              <a:gd name="connsiteY64" fmla="*/ 2315689 h 2414068"/>
              <a:gd name="connsiteX65" fmla="*/ 1056903 w 3547312"/>
              <a:gd name="connsiteY65" fmla="*/ 2339439 h 2414068"/>
              <a:gd name="connsiteX66" fmla="*/ 1021278 w 3547312"/>
              <a:gd name="connsiteY66" fmla="*/ 2351315 h 2414068"/>
              <a:gd name="connsiteX67" fmla="*/ 902524 w 3547312"/>
              <a:gd name="connsiteY67" fmla="*/ 2363190 h 2414068"/>
              <a:gd name="connsiteX68" fmla="*/ 831272 w 3547312"/>
              <a:gd name="connsiteY68" fmla="*/ 2375065 h 2414068"/>
              <a:gd name="connsiteX69" fmla="*/ 617516 w 3547312"/>
              <a:gd name="connsiteY69" fmla="*/ 2386941 h 2414068"/>
              <a:gd name="connsiteX70" fmla="*/ 581891 w 3547312"/>
              <a:gd name="connsiteY70" fmla="*/ 2398816 h 2414068"/>
              <a:gd name="connsiteX71" fmla="*/ 118753 w 3547312"/>
              <a:gd name="connsiteY71" fmla="*/ 2398816 h 2414068"/>
              <a:gd name="connsiteX72" fmla="*/ 35626 w 3547312"/>
              <a:gd name="connsiteY72" fmla="*/ 2375065 h 2414068"/>
              <a:gd name="connsiteX73" fmla="*/ 0 w 3547312"/>
              <a:gd name="connsiteY73" fmla="*/ 2363190 h 2414068"/>
              <a:gd name="connsiteX74" fmla="*/ 11875 w 3547312"/>
              <a:gd name="connsiteY74" fmla="*/ 2303813 h 2414068"/>
              <a:gd name="connsiteX75" fmla="*/ 23750 w 3547312"/>
              <a:gd name="connsiteY75" fmla="*/ 2268187 h 2414068"/>
              <a:gd name="connsiteX76" fmla="*/ 35626 w 3547312"/>
              <a:gd name="connsiteY76" fmla="*/ 2208811 h 2414068"/>
              <a:gd name="connsiteX77" fmla="*/ 47501 w 3547312"/>
              <a:gd name="connsiteY77" fmla="*/ 2173185 h 2414068"/>
              <a:gd name="connsiteX78" fmla="*/ 59376 w 3547312"/>
              <a:gd name="connsiteY78" fmla="*/ 2113808 h 2414068"/>
              <a:gd name="connsiteX79" fmla="*/ 83127 w 3547312"/>
              <a:gd name="connsiteY79" fmla="*/ 1911928 h 2414068"/>
              <a:gd name="connsiteX80" fmla="*/ 106878 w 3547312"/>
              <a:gd name="connsiteY80" fmla="*/ 1828800 h 2414068"/>
              <a:gd name="connsiteX81" fmla="*/ 142503 w 3547312"/>
              <a:gd name="connsiteY81" fmla="*/ 1686296 h 2414068"/>
              <a:gd name="connsiteX82" fmla="*/ 154379 w 3547312"/>
              <a:gd name="connsiteY82" fmla="*/ 1638795 h 2414068"/>
              <a:gd name="connsiteX83" fmla="*/ 166254 w 3547312"/>
              <a:gd name="connsiteY83" fmla="*/ 1579419 h 2414068"/>
              <a:gd name="connsiteX84" fmla="*/ 190005 w 3547312"/>
              <a:gd name="connsiteY84" fmla="*/ 1484416 h 2414068"/>
              <a:gd name="connsiteX85" fmla="*/ 213755 w 3547312"/>
              <a:gd name="connsiteY85" fmla="*/ 1448790 h 2414068"/>
              <a:gd name="connsiteX86" fmla="*/ 237506 w 3547312"/>
              <a:gd name="connsiteY86" fmla="*/ 1377538 h 2414068"/>
              <a:gd name="connsiteX87" fmla="*/ 249381 w 3547312"/>
              <a:gd name="connsiteY87" fmla="*/ 1341912 h 2414068"/>
              <a:gd name="connsiteX88" fmla="*/ 273132 w 3547312"/>
              <a:gd name="connsiteY88" fmla="*/ 1306286 h 2414068"/>
              <a:gd name="connsiteX89" fmla="*/ 320633 w 3547312"/>
              <a:gd name="connsiteY89" fmla="*/ 1163782 h 2414068"/>
              <a:gd name="connsiteX90" fmla="*/ 332509 w 3547312"/>
              <a:gd name="connsiteY90" fmla="*/ 1128156 h 2414068"/>
              <a:gd name="connsiteX91" fmla="*/ 344384 w 3547312"/>
              <a:gd name="connsiteY91" fmla="*/ 1092530 h 2414068"/>
              <a:gd name="connsiteX92" fmla="*/ 368135 w 3547312"/>
              <a:gd name="connsiteY92" fmla="*/ 1056904 h 2414068"/>
              <a:gd name="connsiteX93" fmla="*/ 391885 w 3547312"/>
              <a:gd name="connsiteY93" fmla="*/ 688769 h 2414068"/>
              <a:gd name="connsiteX94" fmla="*/ 415636 w 3547312"/>
              <a:gd name="connsiteY94" fmla="*/ 617517 h 2414068"/>
              <a:gd name="connsiteX95" fmla="*/ 451262 w 3547312"/>
              <a:gd name="connsiteY95" fmla="*/ 546265 h 2414068"/>
              <a:gd name="connsiteX96" fmla="*/ 486888 w 3547312"/>
              <a:gd name="connsiteY96" fmla="*/ 475013 h 2414068"/>
              <a:gd name="connsiteX97" fmla="*/ 510639 w 3547312"/>
              <a:gd name="connsiteY97" fmla="*/ 403761 h 2414068"/>
              <a:gd name="connsiteX98" fmla="*/ 546265 w 3547312"/>
              <a:gd name="connsiteY98" fmla="*/ 296883 h 2414068"/>
              <a:gd name="connsiteX99" fmla="*/ 558140 w 3547312"/>
              <a:gd name="connsiteY99" fmla="*/ 261257 h 2414068"/>
              <a:gd name="connsiteX100" fmla="*/ 581891 w 3547312"/>
              <a:gd name="connsiteY100" fmla="*/ 225632 h 2414068"/>
              <a:gd name="connsiteX101" fmla="*/ 653142 w 3547312"/>
              <a:gd name="connsiteY101" fmla="*/ 190006 h 2414068"/>
              <a:gd name="connsiteX102" fmla="*/ 783771 w 3547312"/>
              <a:gd name="connsiteY102" fmla="*/ 190006 h 2414068"/>
              <a:gd name="connsiteX103" fmla="*/ 748145 w 3547312"/>
              <a:gd name="connsiteY103" fmla="*/ 178130 h 24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547312" h="2414068">
                <a:moveTo>
                  <a:pt x="676893" y="154380"/>
                </a:moveTo>
                <a:lnTo>
                  <a:pt x="676893" y="154380"/>
                </a:lnTo>
                <a:cubicBezTo>
                  <a:pt x="708561" y="170214"/>
                  <a:pt x="737738" y="192565"/>
                  <a:pt x="771896" y="201881"/>
                </a:cubicBezTo>
                <a:cubicBezTo>
                  <a:pt x="783973" y="205175"/>
                  <a:pt x="795009" y="190358"/>
                  <a:pt x="807522" y="190006"/>
                </a:cubicBezTo>
                <a:cubicBezTo>
                  <a:pt x="1076618" y="182426"/>
                  <a:pt x="1345870" y="182089"/>
                  <a:pt x="1615044" y="178130"/>
                </a:cubicBezTo>
                <a:cubicBezTo>
                  <a:pt x="1654628" y="170213"/>
                  <a:pt x="1695501" y="167146"/>
                  <a:pt x="1733797" y="154380"/>
                </a:cubicBezTo>
                <a:cubicBezTo>
                  <a:pt x="1784906" y="137343"/>
                  <a:pt x="1757279" y="145540"/>
                  <a:pt x="1816924" y="130629"/>
                </a:cubicBezTo>
                <a:cubicBezTo>
                  <a:pt x="1907968" y="134587"/>
                  <a:pt x="1999195" y="135515"/>
                  <a:pt x="2090057" y="142504"/>
                </a:cubicBezTo>
                <a:cubicBezTo>
                  <a:pt x="2102538" y="143464"/>
                  <a:pt x="2113234" y="153070"/>
                  <a:pt x="2125683" y="154380"/>
                </a:cubicBezTo>
                <a:cubicBezTo>
                  <a:pt x="2188793" y="161023"/>
                  <a:pt x="2252353" y="162297"/>
                  <a:pt x="2315688" y="166255"/>
                </a:cubicBezTo>
                <a:cubicBezTo>
                  <a:pt x="2331522" y="170213"/>
                  <a:pt x="2346868" y="178130"/>
                  <a:pt x="2363189" y="178130"/>
                </a:cubicBezTo>
                <a:cubicBezTo>
                  <a:pt x="2478052" y="178130"/>
                  <a:pt x="2593086" y="175538"/>
                  <a:pt x="2707574" y="166255"/>
                </a:cubicBezTo>
                <a:cubicBezTo>
                  <a:pt x="2742966" y="163385"/>
                  <a:pt x="2799126" y="143654"/>
                  <a:pt x="2838202" y="130629"/>
                </a:cubicBezTo>
                <a:cubicBezTo>
                  <a:pt x="2850077" y="122712"/>
                  <a:pt x="2860786" y="112675"/>
                  <a:pt x="2873828" y="106878"/>
                </a:cubicBezTo>
                <a:cubicBezTo>
                  <a:pt x="2939331" y="77766"/>
                  <a:pt x="2940604" y="87215"/>
                  <a:pt x="3004457" y="71252"/>
                </a:cubicBezTo>
                <a:cubicBezTo>
                  <a:pt x="3016601" y="68216"/>
                  <a:pt x="3027605" y="60375"/>
                  <a:pt x="3040083" y="59377"/>
                </a:cubicBezTo>
                <a:cubicBezTo>
                  <a:pt x="3126981" y="52425"/>
                  <a:pt x="3214254" y="51460"/>
                  <a:pt x="3301340" y="47502"/>
                </a:cubicBezTo>
                <a:cubicBezTo>
                  <a:pt x="3325091" y="39585"/>
                  <a:pt x="3348304" y="29823"/>
                  <a:pt x="3372592" y="23751"/>
                </a:cubicBezTo>
                <a:cubicBezTo>
                  <a:pt x="3432237" y="8840"/>
                  <a:pt x="3404610" y="17037"/>
                  <a:pt x="3455719" y="0"/>
                </a:cubicBezTo>
                <a:cubicBezTo>
                  <a:pt x="3602171" y="48818"/>
                  <a:pt x="3525721" y="-1253"/>
                  <a:pt x="3538846" y="261257"/>
                </a:cubicBezTo>
                <a:cubicBezTo>
                  <a:pt x="3534888" y="324592"/>
                  <a:pt x="3533614" y="388153"/>
                  <a:pt x="3526971" y="451263"/>
                </a:cubicBezTo>
                <a:cubicBezTo>
                  <a:pt x="3525661" y="463712"/>
                  <a:pt x="3526492" y="481709"/>
                  <a:pt x="3515096" y="486889"/>
                </a:cubicBezTo>
                <a:cubicBezTo>
                  <a:pt x="3478346" y="503593"/>
                  <a:pt x="3434639" y="497873"/>
                  <a:pt x="3396342" y="510639"/>
                </a:cubicBezTo>
                <a:cubicBezTo>
                  <a:pt x="3372592" y="518556"/>
                  <a:pt x="3349785" y="530274"/>
                  <a:pt x="3325091" y="534390"/>
                </a:cubicBezTo>
                <a:lnTo>
                  <a:pt x="3182587" y="558141"/>
                </a:lnTo>
                <a:cubicBezTo>
                  <a:pt x="3158836" y="573975"/>
                  <a:pt x="3139491" y="600949"/>
                  <a:pt x="3111335" y="605642"/>
                </a:cubicBezTo>
                <a:cubicBezTo>
                  <a:pt x="3008603" y="622764"/>
                  <a:pt x="3063975" y="614530"/>
                  <a:pt x="2945080" y="629393"/>
                </a:cubicBezTo>
                <a:lnTo>
                  <a:pt x="2873828" y="653143"/>
                </a:lnTo>
                <a:cubicBezTo>
                  <a:pt x="2861953" y="657101"/>
                  <a:pt x="2848618" y="658076"/>
                  <a:pt x="2838202" y="665019"/>
                </a:cubicBezTo>
                <a:cubicBezTo>
                  <a:pt x="2792161" y="695712"/>
                  <a:pt x="2816116" y="684256"/>
                  <a:pt x="2766950" y="700644"/>
                </a:cubicBezTo>
                <a:cubicBezTo>
                  <a:pt x="2707573" y="740229"/>
                  <a:pt x="2739242" y="712519"/>
                  <a:pt x="2683823" y="795647"/>
                </a:cubicBezTo>
                <a:lnTo>
                  <a:pt x="2636322" y="866899"/>
                </a:lnTo>
                <a:cubicBezTo>
                  <a:pt x="2632363" y="878774"/>
                  <a:pt x="2630044" y="891329"/>
                  <a:pt x="2624446" y="902525"/>
                </a:cubicBezTo>
                <a:cubicBezTo>
                  <a:pt x="2618063" y="915290"/>
                  <a:pt x="2606492" y="925109"/>
                  <a:pt x="2600696" y="938151"/>
                </a:cubicBezTo>
                <a:cubicBezTo>
                  <a:pt x="2590528" y="961029"/>
                  <a:pt x="2590832" y="988572"/>
                  <a:pt x="2576945" y="1009403"/>
                </a:cubicBezTo>
                <a:cubicBezTo>
                  <a:pt x="2561111" y="1033154"/>
                  <a:pt x="2538471" y="1053575"/>
                  <a:pt x="2529444" y="1080655"/>
                </a:cubicBezTo>
                <a:cubicBezTo>
                  <a:pt x="2525485" y="1092530"/>
                  <a:pt x="2523166" y="1105085"/>
                  <a:pt x="2517568" y="1116281"/>
                </a:cubicBezTo>
                <a:cubicBezTo>
                  <a:pt x="2511185" y="1129046"/>
                  <a:pt x="2500201" y="1139142"/>
                  <a:pt x="2493818" y="1151907"/>
                </a:cubicBezTo>
                <a:cubicBezTo>
                  <a:pt x="2488220" y="1163103"/>
                  <a:pt x="2488021" y="1176591"/>
                  <a:pt x="2481942" y="1187533"/>
                </a:cubicBezTo>
                <a:cubicBezTo>
                  <a:pt x="2441193" y="1260882"/>
                  <a:pt x="2450858" y="1247841"/>
                  <a:pt x="2398815" y="1282535"/>
                </a:cubicBezTo>
                <a:lnTo>
                  <a:pt x="2351314" y="1353787"/>
                </a:lnTo>
                <a:lnTo>
                  <a:pt x="2327563" y="1389413"/>
                </a:lnTo>
                <a:lnTo>
                  <a:pt x="2303813" y="1460665"/>
                </a:lnTo>
                <a:cubicBezTo>
                  <a:pt x="2299855" y="1472540"/>
                  <a:pt x="2298881" y="1485876"/>
                  <a:pt x="2291937" y="1496291"/>
                </a:cubicBezTo>
                <a:lnTo>
                  <a:pt x="2244436" y="1567543"/>
                </a:lnTo>
                <a:lnTo>
                  <a:pt x="2220685" y="1603169"/>
                </a:lnTo>
                <a:cubicBezTo>
                  <a:pt x="2212768" y="1615044"/>
                  <a:pt x="2208810" y="1630878"/>
                  <a:pt x="2196935" y="1638795"/>
                </a:cubicBezTo>
                <a:lnTo>
                  <a:pt x="2161309" y="1662546"/>
                </a:lnTo>
                <a:cubicBezTo>
                  <a:pt x="2153392" y="1674421"/>
                  <a:pt x="2147040" y="1687505"/>
                  <a:pt x="2137558" y="1698172"/>
                </a:cubicBezTo>
                <a:cubicBezTo>
                  <a:pt x="2115243" y="1723276"/>
                  <a:pt x="2066306" y="1769424"/>
                  <a:pt x="2066306" y="1769424"/>
                </a:cubicBezTo>
                <a:cubicBezTo>
                  <a:pt x="2062348" y="1781299"/>
                  <a:pt x="2063282" y="1796199"/>
                  <a:pt x="2054431" y="1805050"/>
                </a:cubicBezTo>
                <a:cubicBezTo>
                  <a:pt x="2034247" y="1825234"/>
                  <a:pt x="1983179" y="1852551"/>
                  <a:pt x="1983179" y="1852551"/>
                </a:cubicBezTo>
                <a:cubicBezTo>
                  <a:pt x="1939293" y="1918379"/>
                  <a:pt x="1984537" y="1866310"/>
                  <a:pt x="1923802" y="1900052"/>
                </a:cubicBezTo>
                <a:cubicBezTo>
                  <a:pt x="1898849" y="1913915"/>
                  <a:pt x="1876301" y="1931720"/>
                  <a:pt x="1852550" y="1947554"/>
                </a:cubicBezTo>
                <a:cubicBezTo>
                  <a:pt x="1840675" y="1955471"/>
                  <a:pt x="1830464" y="1966790"/>
                  <a:pt x="1816924" y="1971304"/>
                </a:cubicBezTo>
                <a:lnTo>
                  <a:pt x="1781298" y="1983180"/>
                </a:lnTo>
                <a:cubicBezTo>
                  <a:pt x="1702234" y="2062244"/>
                  <a:pt x="1787384" y="1987716"/>
                  <a:pt x="1710046" y="2030681"/>
                </a:cubicBezTo>
                <a:cubicBezTo>
                  <a:pt x="1685093" y="2044543"/>
                  <a:pt x="1664325" y="2065416"/>
                  <a:pt x="1638794" y="2078182"/>
                </a:cubicBezTo>
                <a:cubicBezTo>
                  <a:pt x="1580097" y="2107531"/>
                  <a:pt x="1608087" y="2096335"/>
                  <a:pt x="1555667" y="2113808"/>
                </a:cubicBezTo>
                <a:cubicBezTo>
                  <a:pt x="1547750" y="2125683"/>
                  <a:pt x="1542657" y="2140036"/>
                  <a:pt x="1531916" y="2149434"/>
                </a:cubicBezTo>
                <a:cubicBezTo>
                  <a:pt x="1432076" y="2236794"/>
                  <a:pt x="1495714" y="2173473"/>
                  <a:pt x="1425039" y="2208811"/>
                </a:cubicBezTo>
                <a:cubicBezTo>
                  <a:pt x="1312133" y="2265264"/>
                  <a:pt x="1501972" y="2195042"/>
                  <a:pt x="1318161" y="2256312"/>
                </a:cubicBezTo>
                <a:lnTo>
                  <a:pt x="1282535" y="2268187"/>
                </a:lnTo>
                <a:cubicBezTo>
                  <a:pt x="1270660" y="2272146"/>
                  <a:pt x="1259053" y="2277027"/>
                  <a:pt x="1246909" y="2280063"/>
                </a:cubicBezTo>
                <a:cubicBezTo>
                  <a:pt x="1175116" y="2298011"/>
                  <a:pt x="1214896" y="2286775"/>
                  <a:pt x="1128155" y="2315689"/>
                </a:cubicBezTo>
                <a:lnTo>
                  <a:pt x="1056903" y="2339439"/>
                </a:lnTo>
                <a:cubicBezTo>
                  <a:pt x="1045028" y="2343397"/>
                  <a:pt x="1033733" y="2350070"/>
                  <a:pt x="1021278" y="2351315"/>
                </a:cubicBezTo>
                <a:cubicBezTo>
                  <a:pt x="981693" y="2355273"/>
                  <a:pt x="941999" y="2358256"/>
                  <a:pt x="902524" y="2363190"/>
                </a:cubicBezTo>
                <a:cubicBezTo>
                  <a:pt x="878632" y="2366176"/>
                  <a:pt x="855267" y="2373065"/>
                  <a:pt x="831272" y="2375065"/>
                </a:cubicBezTo>
                <a:cubicBezTo>
                  <a:pt x="760157" y="2380991"/>
                  <a:pt x="688768" y="2382982"/>
                  <a:pt x="617516" y="2386941"/>
                </a:cubicBezTo>
                <a:cubicBezTo>
                  <a:pt x="605641" y="2390899"/>
                  <a:pt x="594165" y="2396361"/>
                  <a:pt x="581891" y="2398816"/>
                </a:cubicBezTo>
                <a:cubicBezTo>
                  <a:pt x="424849" y="2430224"/>
                  <a:pt x="293367" y="2404273"/>
                  <a:pt x="118753" y="2398816"/>
                </a:cubicBezTo>
                <a:cubicBezTo>
                  <a:pt x="33334" y="2370344"/>
                  <a:pt x="140005" y="2404888"/>
                  <a:pt x="35626" y="2375065"/>
                </a:cubicBezTo>
                <a:cubicBezTo>
                  <a:pt x="23590" y="2371626"/>
                  <a:pt x="11875" y="2367148"/>
                  <a:pt x="0" y="2363190"/>
                </a:cubicBezTo>
                <a:cubicBezTo>
                  <a:pt x="3958" y="2343398"/>
                  <a:pt x="6980" y="2323395"/>
                  <a:pt x="11875" y="2303813"/>
                </a:cubicBezTo>
                <a:cubicBezTo>
                  <a:pt x="14911" y="2291669"/>
                  <a:pt x="20714" y="2280331"/>
                  <a:pt x="23750" y="2268187"/>
                </a:cubicBezTo>
                <a:cubicBezTo>
                  <a:pt x="28645" y="2248606"/>
                  <a:pt x="30731" y="2228392"/>
                  <a:pt x="35626" y="2208811"/>
                </a:cubicBezTo>
                <a:cubicBezTo>
                  <a:pt x="38662" y="2196667"/>
                  <a:pt x="44465" y="2185329"/>
                  <a:pt x="47501" y="2173185"/>
                </a:cubicBezTo>
                <a:cubicBezTo>
                  <a:pt x="52396" y="2153603"/>
                  <a:pt x="55418" y="2133600"/>
                  <a:pt x="59376" y="2113808"/>
                </a:cubicBezTo>
                <a:cubicBezTo>
                  <a:pt x="67662" y="2022666"/>
                  <a:pt x="67242" y="1991356"/>
                  <a:pt x="83127" y="1911928"/>
                </a:cubicBezTo>
                <a:cubicBezTo>
                  <a:pt x="90584" y="1874643"/>
                  <a:pt x="95558" y="1862759"/>
                  <a:pt x="106878" y="1828800"/>
                </a:cubicBezTo>
                <a:cubicBezTo>
                  <a:pt x="137943" y="1642405"/>
                  <a:pt x="95466" y="1874434"/>
                  <a:pt x="142503" y="1686296"/>
                </a:cubicBezTo>
                <a:cubicBezTo>
                  <a:pt x="146462" y="1670462"/>
                  <a:pt x="150838" y="1654727"/>
                  <a:pt x="154379" y="1638795"/>
                </a:cubicBezTo>
                <a:cubicBezTo>
                  <a:pt x="158758" y="1619092"/>
                  <a:pt x="161715" y="1599086"/>
                  <a:pt x="166254" y="1579419"/>
                </a:cubicBezTo>
                <a:cubicBezTo>
                  <a:pt x="173594" y="1547613"/>
                  <a:pt x="171899" y="1511576"/>
                  <a:pt x="190005" y="1484416"/>
                </a:cubicBezTo>
                <a:cubicBezTo>
                  <a:pt x="197922" y="1472541"/>
                  <a:pt x="207959" y="1461832"/>
                  <a:pt x="213755" y="1448790"/>
                </a:cubicBezTo>
                <a:cubicBezTo>
                  <a:pt x="223923" y="1425912"/>
                  <a:pt x="229589" y="1401289"/>
                  <a:pt x="237506" y="1377538"/>
                </a:cubicBezTo>
                <a:cubicBezTo>
                  <a:pt x="241464" y="1365663"/>
                  <a:pt x="242437" y="1352327"/>
                  <a:pt x="249381" y="1341912"/>
                </a:cubicBezTo>
                <a:lnTo>
                  <a:pt x="273132" y="1306286"/>
                </a:lnTo>
                <a:lnTo>
                  <a:pt x="320633" y="1163782"/>
                </a:lnTo>
                <a:lnTo>
                  <a:pt x="332509" y="1128156"/>
                </a:lnTo>
                <a:cubicBezTo>
                  <a:pt x="336467" y="1116281"/>
                  <a:pt x="337440" y="1102945"/>
                  <a:pt x="344384" y="1092530"/>
                </a:cubicBezTo>
                <a:lnTo>
                  <a:pt x="368135" y="1056904"/>
                </a:lnTo>
                <a:cubicBezTo>
                  <a:pt x="417863" y="907717"/>
                  <a:pt x="354918" y="1107725"/>
                  <a:pt x="391885" y="688769"/>
                </a:cubicBezTo>
                <a:cubicBezTo>
                  <a:pt x="394085" y="663830"/>
                  <a:pt x="407719" y="641268"/>
                  <a:pt x="415636" y="617517"/>
                </a:cubicBezTo>
                <a:cubicBezTo>
                  <a:pt x="432025" y="568350"/>
                  <a:pt x="420566" y="592308"/>
                  <a:pt x="451262" y="546265"/>
                </a:cubicBezTo>
                <a:cubicBezTo>
                  <a:pt x="494566" y="416348"/>
                  <a:pt x="425504" y="613125"/>
                  <a:pt x="486888" y="475013"/>
                </a:cubicBezTo>
                <a:cubicBezTo>
                  <a:pt x="497056" y="452135"/>
                  <a:pt x="502722" y="427512"/>
                  <a:pt x="510639" y="403761"/>
                </a:cubicBezTo>
                <a:lnTo>
                  <a:pt x="546265" y="296883"/>
                </a:lnTo>
                <a:cubicBezTo>
                  <a:pt x="550223" y="285008"/>
                  <a:pt x="551196" y="271672"/>
                  <a:pt x="558140" y="261257"/>
                </a:cubicBezTo>
                <a:cubicBezTo>
                  <a:pt x="566057" y="249382"/>
                  <a:pt x="571799" y="235724"/>
                  <a:pt x="581891" y="225632"/>
                </a:cubicBezTo>
                <a:cubicBezTo>
                  <a:pt x="598306" y="209217"/>
                  <a:pt x="629960" y="193870"/>
                  <a:pt x="653142" y="190006"/>
                </a:cubicBezTo>
                <a:cubicBezTo>
                  <a:pt x="759179" y="172333"/>
                  <a:pt x="730339" y="163289"/>
                  <a:pt x="783771" y="190006"/>
                </a:cubicBezTo>
                <a:lnTo>
                  <a:pt x="748145" y="178130"/>
                </a:lnTo>
              </a:path>
            </a:pathLst>
          </a:custGeom>
          <a:solidFill>
            <a:srgbClr val="F4B980"/>
          </a:solidFill>
          <a:ln w="25400"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" name="Forma livre 51"/>
          <p:cNvSpPr/>
          <p:nvPr/>
        </p:nvSpPr>
        <p:spPr>
          <a:xfrm rot="150669">
            <a:off x="3414713" y="388938"/>
            <a:ext cx="3173412" cy="1238250"/>
          </a:xfrm>
          <a:custGeom>
            <a:avLst/>
            <a:gdLst>
              <a:gd name="connsiteX0" fmla="*/ 1076325 w 3086993"/>
              <a:gd name="connsiteY0" fmla="*/ 333375 h 1238250"/>
              <a:gd name="connsiteX1" fmla="*/ 1076325 w 3086993"/>
              <a:gd name="connsiteY1" fmla="*/ 333375 h 1238250"/>
              <a:gd name="connsiteX2" fmla="*/ 1057275 w 3086993"/>
              <a:gd name="connsiteY2" fmla="*/ 419100 h 1238250"/>
              <a:gd name="connsiteX3" fmla="*/ 1038225 w 3086993"/>
              <a:gd name="connsiteY3" fmla="*/ 447675 h 1238250"/>
              <a:gd name="connsiteX4" fmla="*/ 1019175 w 3086993"/>
              <a:gd name="connsiteY4" fmla="*/ 504825 h 1238250"/>
              <a:gd name="connsiteX5" fmla="*/ 1009650 w 3086993"/>
              <a:gd name="connsiteY5" fmla="*/ 533400 h 1238250"/>
              <a:gd name="connsiteX6" fmla="*/ 990600 w 3086993"/>
              <a:gd name="connsiteY6" fmla="*/ 561975 h 1238250"/>
              <a:gd name="connsiteX7" fmla="*/ 971550 w 3086993"/>
              <a:gd name="connsiteY7" fmla="*/ 619125 h 1238250"/>
              <a:gd name="connsiteX8" fmla="*/ 952500 w 3086993"/>
              <a:gd name="connsiteY8" fmla="*/ 676275 h 1238250"/>
              <a:gd name="connsiteX9" fmla="*/ 942975 w 3086993"/>
              <a:gd name="connsiteY9" fmla="*/ 704850 h 1238250"/>
              <a:gd name="connsiteX10" fmla="*/ 914400 w 3086993"/>
              <a:gd name="connsiteY10" fmla="*/ 723900 h 1238250"/>
              <a:gd name="connsiteX11" fmla="*/ 895350 w 3086993"/>
              <a:gd name="connsiteY11" fmla="*/ 781050 h 1238250"/>
              <a:gd name="connsiteX12" fmla="*/ 876300 w 3086993"/>
              <a:gd name="connsiteY12" fmla="*/ 809625 h 1238250"/>
              <a:gd name="connsiteX13" fmla="*/ 857250 w 3086993"/>
              <a:gd name="connsiteY13" fmla="*/ 866775 h 1238250"/>
              <a:gd name="connsiteX14" fmla="*/ 847725 w 3086993"/>
              <a:gd name="connsiteY14" fmla="*/ 895350 h 1238250"/>
              <a:gd name="connsiteX15" fmla="*/ 809625 w 3086993"/>
              <a:gd name="connsiteY15" fmla="*/ 952500 h 1238250"/>
              <a:gd name="connsiteX16" fmla="*/ 790575 w 3086993"/>
              <a:gd name="connsiteY16" fmla="*/ 981075 h 1238250"/>
              <a:gd name="connsiteX17" fmla="*/ 781050 w 3086993"/>
              <a:gd name="connsiteY17" fmla="*/ 1009650 h 1238250"/>
              <a:gd name="connsiteX18" fmla="*/ 762000 w 3086993"/>
              <a:gd name="connsiteY18" fmla="*/ 1038225 h 1238250"/>
              <a:gd name="connsiteX19" fmla="*/ 704850 w 3086993"/>
              <a:gd name="connsiteY19" fmla="*/ 1076325 h 1238250"/>
              <a:gd name="connsiteX20" fmla="*/ 276225 w 3086993"/>
              <a:gd name="connsiteY20" fmla="*/ 1066800 h 1238250"/>
              <a:gd name="connsiteX21" fmla="*/ 180975 w 3086993"/>
              <a:gd name="connsiteY21" fmla="*/ 1085850 h 1238250"/>
              <a:gd name="connsiteX22" fmla="*/ 133350 w 3086993"/>
              <a:gd name="connsiteY22" fmla="*/ 1095375 h 1238250"/>
              <a:gd name="connsiteX23" fmla="*/ 76200 w 3086993"/>
              <a:gd name="connsiteY23" fmla="*/ 1114425 h 1238250"/>
              <a:gd name="connsiteX24" fmla="*/ 57150 w 3086993"/>
              <a:gd name="connsiteY24" fmla="*/ 1143000 h 1238250"/>
              <a:gd name="connsiteX25" fmla="*/ 28575 w 3086993"/>
              <a:gd name="connsiteY25" fmla="*/ 1152525 h 1238250"/>
              <a:gd name="connsiteX26" fmla="*/ 0 w 3086993"/>
              <a:gd name="connsiteY26" fmla="*/ 1171575 h 1238250"/>
              <a:gd name="connsiteX27" fmla="*/ 47625 w 3086993"/>
              <a:gd name="connsiteY27" fmla="*/ 1209675 h 1238250"/>
              <a:gd name="connsiteX28" fmla="*/ 85725 w 3086993"/>
              <a:gd name="connsiteY28" fmla="*/ 1219200 h 1238250"/>
              <a:gd name="connsiteX29" fmla="*/ 285750 w 3086993"/>
              <a:gd name="connsiteY29" fmla="*/ 1228725 h 1238250"/>
              <a:gd name="connsiteX30" fmla="*/ 400050 w 3086993"/>
              <a:gd name="connsiteY30" fmla="*/ 1238250 h 1238250"/>
              <a:gd name="connsiteX31" fmla="*/ 676275 w 3086993"/>
              <a:gd name="connsiteY31" fmla="*/ 1228725 h 1238250"/>
              <a:gd name="connsiteX32" fmla="*/ 714375 w 3086993"/>
              <a:gd name="connsiteY32" fmla="*/ 1219200 h 1238250"/>
              <a:gd name="connsiteX33" fmla="*/ 838200 w 3086993"/>
              <a:gd name="connsiteY33" fmla="*/ 1200150 h 1238250"/>
              <a:gd name="connsiteX34" fmla="*/ 942975 w 3086993"/>
              <a:gd name="connsiteY34" fmla="*/ 1181100 h 1238250"/>
              <a:gd name="connsiteX35" fmla="*/ 1371600 w 3086993"/>
              <a:gd name="connsiteY35" fmla="*/ 1162050 h 1238250"/>
              <a:gd name="connsiteX36" fmla="*/ 1590675 w 3086993"/>
              <a:gd name="connsiteY36" fmla="*/ 1143000 h 1238250"/>
              <a:gd name="connsiteX37" fmla="*/ 1619250 w 3086993"/>
              <a:gd name="connsiteY37" fmla="*/ 1133475 h 1238250"/>
              <a:gd name="connsiteX38" fmla="*/ 1866900 w 3086993"/>
              <a:gd name="connsiteY38" fmla="*/ 1114425 h 1238250"/>
              <a:gd name="connsiteX39" fmla="*/ 2143125 w 3086993"/>
              <a:gd name="connsiteY39" fmla="*/ 1095375 h 1238250"/>
              <a:gd name="connsiteX40" fmla="*/ 2219325 w 3086993"/>
              <a:gd name="connsiteY40" fmla="*/ 1076325 h 1238250"/>
              <a:gd name="connsiteX41" fmla="*/ 2266950 w 3086993"/>
              <a:gd name="connsiteY41" fmla="*/ 1066800 h 1238250"/>
              <a:gd name="connsiteX42" fmla="*/ 2438400 w 3086993"/>
              <a:gd name="connsiteY42" fmla="*/ 1057275 h 1238250"/>
              <a:gd name="connsiteX43" fmla="*/ 2590800 w 3086993"/>
              <a:gd name="connsiteY43" fmla="*/ 1028700 h 1238250"/>
              <a:gd name="connsiteX44" fmla="*/ 2628900 w 3086993"/>
              <a:gd name="connsiteY44" fmla="*/ 1019175 h 1238250"/>
              <a:gd name="connsiteX45" fmla="*/ 2638425 w 3086993"/>
              <a:gd name="connsiteY45" fmla="*/ 990600 h 1238250"/>
              <a:gd name="connsiteX46" fmla="*/ 2667000 w 3086993"/>
              <a:gd name="connsiteY46" fmla="*/ 904875 h 1238250"/>
              <a:gd name="connsiteX47" fmla="*/ 2752725 w 3086993"/>
              <a:gd name="connsiteY47" fmla="*/ 876300 h 1238250"/>
              <a:gd name="connsiteX48" fmla="*/ 2781300 w 3086993"/>
              <a:gd name="connsiteY48" fmla="*/ 866775 h 1238250"/>
              <a:gd name="connsiteX49" fmla="*/ 2809875 w 3086993"/>
              <a:gd name="connsiteY49" fmla="*/ 857250 h 1238250"/>
              <a:gd name="connsiteX50" fmla="*/ 2857500 w 3086993"/>
              <a:gd name="connsiteY50" fmla="*/ 847725 h 1238250"/>
              <a:gd name="connsiteX51" fmla="*/ 2981325 w 3086993"/>
              <a:gd name="connsiteY51" fmla="*/ 819150 h 1238250"/>
              <a:gd name="connsiteX52" fmla="*/ 3038475 w 3086993"/>
              <a:gd name="connsiteY52" fmla="*/ 800100 h 1238250"/>
              <a:gd name="connsiteX53" fmla="*/ 3067050 w 3086993"/>
              <a:gd name="connsiteY53" fmla="*/ 790575 h 1238250"/>
              <a:gd name="connsiteX54" fmla="*/ 3086100 w 3086993"/>
              <a:gd name="connsiteY54" fmla="*/ 762000 h 1238250"/>
              <a:gd name="connsiteX55" fmla="*/ 3048000 w 3086993"/>
              <a:gd name="connsiteY55" fmla="*/ 704850 h 1238250"/>
              <a:gd name="connsiteX56" fmla="*/ 3028950 w 3086993"/>
              <a:gd name="connsiteY56" fmla="*/ 647700 h 1238250"/>
              <a:gd name="connsiteX57" fmla="*/ 3019425 w 3086993"/>
              <a:gd name="connsiteY57" fmla="*/ 609600 h 1238250"/>
              <a:gd name="connsiteX58" fmla="*/ 3000375 w 3086993"/>
              <a:gd name="connsiteY58" fmla="*/ 581025 h 1238250"/>
              <a:gd name="connsiteX59" fmla="*/ 2981325 w 3086993"/>
              <a:gd name="connsiteY59" fmla="*/ 523875 h 1238250"/>
              <a:gd name="connsiteX60" fmla="*/ 2943225 w 3086993"/>
              <a:gd name="connsiteY60" fmla="*/ 466725 h 1238250"/>
              <a:gd name="connsiteX61" fmla="*/ 2914650 w 3086993"/>
              <a:gd name="connsiteY61" fmla="*/ 381000 h 1238250"/>
              <a:gd name="connsiteX62" fmla="*/ 2905125 w 3086993"/>
              <a:gd name="connsiteY62" fmla="*/ 352425 h 1238250"/>
              <a:gd name="connsiteX63" fmla="*/ 2847975 w 3086993"/>
              <a:gd name="connsiteY63" fmla="*/ 323850 h 1238250"/>
              <a:gd name="connsiteX64" fmla="*/ 2828925 w 3086993"/>
              <a:gd name="connsiteY64" fmla="*/ 295275 h 1238250"/>
              <a:gd name="connsiteX65" fmla="*/ 2819400 w 3086993"/>
              <a:gd name="connsiteY65" fmla="*/ 266700 h 1238250"/>
              <a:gd name="connsiteX66" fmla="*/ 2781300 w 3086993"/>
              <a:gd name="connsiteY66" fmla="*/ 209550 h 1238250"/>
              <a:gd name="connsiteX67" fmla="*/ 2752725 w 3086993"/>
              <a:gd name="connsiteY67" fmla="*/ 152400 h 1238250"/>
              <a:gd name="connsiteX68" fmla="*/ 2743200 w 3086993"/>
              <a:gd name="connsiteY68" fmla="*/ 123825 h 1238250"/>
              <a:gd name="connsiteX69" fmla="*/ 2714625 w 3086993"/>
              <a:gd name="connsiteY69" fmla="*/ 104775 h 1238250"/>
              <a:gd name="connsiteX70" fmla="*/ 2647950 w 3086993"/>
              <a:gd name="connsiteY70" fmla="*/ 38100 h 1238250"/>
              <a:gd name="connsiteX71" fmla="*/ 2628900 w 3086993"/>
              <a:gd name="connsiteY71" fmla="*/ 9525 h 1238250"/>
              <a:gd name="connsiteX72" fmla="*/ 2552700 w 3086993"/>
              <a:gd name="connsiteY72" fmla="*/ 9525 h 1238250"/>
              <a:gd name="connsiteX73" fmla="*/ 2524125 w 3086993"/>
              <a:gd name="connsiteY73" fmla="*/ 28575 h 1238250"/>
              <a:gd name="connsiteX74" fmla="*/ 2514600 w 3086993"/>
              <a:gd name="connsiteY74" fmla="*/ 57150 h 1238250"/>
              <a:gd name="connsiteX75" fmla="*/ 2457450 w 3086993"/>
              <a:gd name="connsiteY75" fmla="*/ 76200 h 1238250"/>
              <a:gd name="connsiteX76" fmla="*/ 2428875 w 3086993"/>
              <a:gd name="connsiteY76" fmla="*/ 85725 h 1238250"/>
              <a:gd name="connsiteX77" fmla="*/ 2343150 w 3086993"/>
              <a:gd name="connsiteY77" fmla="*/ 114300 h 1238250"/>
              <a:gd name="connsiteX78" fmla="*/ 2314575 w 3086993"/>
              <a:gd name="connsiteY78" fmla="*/ 123825 h 1238250"/>
              <a:gd name="connsiteX79" fmla="*/ 2247900 w 3086993"/>
              <a:gd name="connsiteY79" fmla="*/ 133350 h 1238250"/>
              <a:gd name="connsiteX80" fmla="*/ 2209800 w 3086993"/>
              <a:gd name="connsiteY80" fmla="*/ 190500 h 1238250"/>
              <a:gd name="connsiteX81" fmla="*/ 2152650 w 3086993"/>
              <a:gd name="connsiteY81" fmla="*/ 228600 h 1238250"/>
              <a:gd name="connsiteX82" fmla="*/ 2038350 w 3086993"/>
              <a:gd name="connsiteY82" fmla="*/ 266700 h 1238250"/>
              <a:gd name="connsiteX83" fmla="*/ 2009775 w 3086993"/>
              <a:gd name="connsiteY83" fmla="*/ 276225 h 1238250"/>
              <a:gd name="connsiteX84" fmla="*/ 1981200 w 3086993"/>
              <a:gd name="connsiteY84" fmla="*/ 285750 h 1238250"/>
              <a:gd name="connsiteX85" fmla="*/ 1933575 w 3086993"/>
              <a:gd name="connsiteY85" fmla="*/ 295275 h 1238250"/>
              <a:gd name="connsiteX86" fmla="*/ 1800225 w 3086993"/>
              <a:gd name="connsiteY86" fmla="*/ 323850 h 1238250"/>
              <a:gd name="connsiteX87" fmla="*/ 1771650 w 3086993"/>
              <a:gd name="connsiteY87" fmla="*/ 342900 h 1238250"/>
              <a:gd name="connsiteX88" fmla="*/ 1562100 w 3086993"/>
              <a:gd name="connsiteY88" fmla="*/ 342900 h 1238250"/>
              <a:gd name="connsiteX89" fmla="*/ 1152525 w 3086993"/>
              <a:gd name="connsiteY89" fmla="*/ 352425 h 1238250"/>
              <a:gd name="connsiteX90" fmla="*/ 1076325 w 3086993"/>
              <a:gd name="connsiteY90" fmla="*/ 333375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086993" h="1238250">
                <a:moveTo>
                  <a:pt x="1076325" y="333375"/>
                </a:moveTo>
                <a:lnTo>
                  <a:pt x="1076325" y="333375"/>
                </a:lnTo>
                <a:cubicBezTo>
                  <a:pt x="1069975" y="361950"/>
                  <a:pt x="1066532" y="391330"/>
                  <a:pt x="1057275" y="419100"/>
                </a:cubicBezTo>
                <a:cubicBezTo>
                  <a:pt x="1053655" y="429960"/>
                  <a:pt x="1042874" y="437214"/>
                  <a:pt x="1038225" y="447675"/>
                </a:cubicBezTo>
                <a:cubicBezTo>
                  <a:pt x="1030070" y="466025"/>
                  <a:pt x="1025525" y="485775"/>
                  <a:pt x="1019175" y="504825"/>
                </a:cubicBezTo>
                <a:cubicBezTo>
                  <a:pt x="1016000" y="514350"/>
                  <a:pt x="1015219" y="525046"/>
                  <a:pt x="1009650" y="533400"/>
                </a:cubicBezTo>
                <a:cubicBezTo>
                  <a:pt x="1003300" y="542925"/>
                  <a:pt x="995249" y="551514"/>
                  <a:pt x="990600" y="561975"/>
                </a:cubicBezTo>
                <a:cubicBezTo>
                  <a:pt x="982445" y="580325"/>
                  <a:pt x="977900" y="600075"/>
                  <a:pt x="971550" y="619125"/>
                </a:cubicBezTo>
                <a:lnTo>
                  <a:pt x="952500" y="676275"/>
                </a:lnTo>
                <a:cubicBezTo>
                  <a:pt x="949325" y="685800"/>
                  <a:pt x="951329" y="699281"/>
                  <a:pt x="942975" y="704850"/>
                </a:cubicBezTo>
                <a:lnTo>
                  <a:pt x="914400" y="723900"/>
                </a:lnTo>
                <a:cubicBezTo>
                  <a:pt x="908050" y="742950"/>
                  <a:pt x="906489" y="764342"/>
                  <a:pt x="895350" y="781050"/>
                </a:cubicBezTo>
                <a:cubicBezTo>
                  <a:pt x="889000" y="790575"/>
                  <a:pt x="880949" y="799164"/>
                  <a:pt x="876300" y="809625"/>
                </a:cubicBezTo>
                <a:cubicBezTo>
                  <a:pt x="868145" y="827975"/>
                  <a:pt x="863600" y="847725"/>
                  <a:pt x="857250" y="866775"/>
                </a:cubicBezTo>
                <a:cubicBezTo>
                  <a:pt x="854075" y="876300"/>
                  <a:pt x="853294" y="886996"/>
                  <a:pt x="847725" y="895350"/>
                </a:cubicBezTo>
                <a:lnTo>
                  <a:pt x="809625" y="952500"/>
                </a:lnTo>
                <a:cubicBezTo>
                  <a:pt x="803275" y="962025"/>
                  <a:pt x="794195" y="970215"/>
                  <a:pt x="790575" y="981075"/>
                </a:cubicBezTo>
                <a:cubicBezTo>
                  <a:pt x="787400" y="990600"/>
                  <a:pt x="785540" y="1000670"/>
                  <a:pt x="781050" y="1009650"/>
                </a:cubicBezTo>
                <a:cubicBezTo>
                  <a:pt x="775930" y="1019889"/>
                  <a:pt x="770615" y="1030687"/>
                  <a:pt x="762000" y="1038225"/>
                </a:cubicBezTo>
                <a:cubicBezTo>
                  <a:pt x="744770" y="1053302"/>
                  <a:pt x="704850" y="1076325"/>
                  <a:pt x="704850" y="1076325"/>
                </a:cubicBezTo>
                <a:cubicBezTo>
                  <a:pt x="561975" y="1073150"/>
                  <a:pt x="419135" y="1066800"/>
                  <a:pt x="276225" y="1066800"/>
                </a:cubicBezTo>
                <a:cubicBezTo>
                  <a:pt x="206217" y="1066800"/>
                  <a:pt x="227894" y="1074120"/>
                  <a:pt x="180975" y="1085850"/>
                </a:cubicBezTo>
                <a:cubicBezTo>
                  <a:pt x="165269" y="1089777"/>
                  <a:pt x="148969" y="1091115"/>
                  <a:pt x="133350" y="1095375"/>
                </a:cubicBezTo>
                <a:cubicBezTo>
                  <a:pt x="113977" y="1100659"/>
                  <a:pt x="76200" y="1114425"/>
                  <a:pt x="76200" y="1114425"/>
                </a:cubicBezTo>
                <a:cubicBezTo>
                  <a:pt x="69850" y="1123950"/>
                  <a:pt x="66089" y="1135849"/>
                  <a:pt x="57150" y="1143000"/>
                </a:cubicBezTo>
                <a:cubicBezTo>
                  <a:pt x="49310" y="1149272"/>
                  <a:pt x="37555" y="1148035"/>
                  <a:pt x="28575" y="1152525"/>
                </a:cubicBezTo>
                <a:cubicBezTo>
                  <a:pt x="18336" y="1157645"/>
                  <a:pt x="9525" y="1165225"/>
                  <a:pt x="0" y="1171575"/>
                </a:cubicBezTo>
                <a:cubicBezTo>
                  <a:pt x="93417" y="1202714"/>
                  <a:pt x="-38543" y="1152230"/>
                  <a:pt x="47625" y="1209675"/>
                </a:cubicBezTo>
                <a:cubicBezTo>
                  <a:pt x="58517" y="1216937"/>
                  <a:pt x="72676" y="1218156"/>
                  <a:pt x="85725" y="1219200"/>
                </a:cubicBezTo>
                <a:cubicBezTo>
                  <a:pt x="152263" y="1224523"/>
                  <a:pt x="219122" y="1224687"/>
                  <a:pt x="285750" y="1228725"/>
                </a:cubicBezTo>
                <a:cubicBezTo>
                  <a:pt x="323912" y="1231038"/>
                  <a:pt x="361950" y="1235075"/>
                  <a:pt x="400050" y="1238250"/>
                </a:cubicBezTo>
                <a:cubicBezTo>
                  <a:pt x="492125" y="1235075"/>
                  <a:pt x="584314" y="1234298"/>
                  <a:pt x="676275" y="1228725"/>
                </a:cubicBezTo>
                <a:cubicBezTo>
                  <a:pt x="689342" y="1227933"/>
                  <a:pt x="701495" y="1221542"/>
                  <a:pt x="714375" y="1219200"/>
                </a:cubicBezTo>
                <a:cubicBezTo>
                  <a:pt x="815018" y="1200901"/>
                  <a:pt x="746131" y="1218564"/>
                  <a:pt x="838200" y="1200150"/>
                </a:cubicBezTo>
                <a:cubicBezTo>
                  <a:pt x="895570" y="1188676"/>
                  <a:pt x="867645" y="1186481"/>
                  <a:pt x="942975" y="1181100"/>
                </a:cubicBezTo>
                <a:cubicBezTo>
                  <a:pt x="998216" y="1177154"/>
                  <a:pt x="1328770" y="1163835"/>
                  <a:pt x="1371600" y="1162050"/>
                </a:cubicBezTo>
                <a:cubicBezTo>
                  <a:pt x="1495452" y="1137280"/>
                  <a:pt x="1331994" y="1167636"/>
                  <a:pt x="1590675" y="1143000"/>
                </a:cubicBezTo>
                <a:cubicBezTo>
                  <a:pt x="1600670" y="1142048"/>
                  <a:pt x="1609346" y="1135126"/>
                  <a:pt x="1619250" y="1133475"/>
                </a:cubicBezTo>
                <a:cubicBezTo>
                  <a:pt x="1686868" y="1122205"/>
                  <a:pt x="1811383" y="1117691"/>
                  <a:pt x="1866900" y="1114425"/>
                </a:cubicBezTo>
                <a:cubicBezTo>
                  <a:pt x="2033786" y="1090584"/>
                  <a:pt x="1814625" y="1119708"/>
                  <a:pt x="2143125" y="1095375"/>
                </a:cubicBezTo>
                <a:cubicBezTo>
                  <a:pt x="2193015" y="1091679"/>
                  <a:pt x="2180093" y="1086133"/>
                  <a:pt x="2219325" y="1076325"/>
                </a:cubicBezTo>
                <a:cubicBezTo>
                  <a:pt x="2235031" y="1072398"/>
                  <a:pt x="2250821" y="1068202"/>
                  <a:pt x="2266950" y="1066800"/>
                </a:cubicBezTo>
                <a:cubicBezTo>
                  <a:pt x="2323973" y="1061841"/>
                  <a:pt x="2381250" y="1060450"/>
                  <a:pt x="2438400" y="1057275"/>
                </a:cubicBezTo>
                <a:cubicBezTo>
                  <a:pt x="2525821" y="1028135"/>
                  <a:pt x="2475569" y="1040223"/>
                  <a:pt x="2590800" y="1028700"/>
                </a:cubicBezTo>
                <a:cubicBezTo>
                  <a:pt x="2603500" y="1025525"/>
                  <a:pt x="2618678" y="1027353"/>
                  <a:pt x="2628900" y="1019175"/>
                </a:cubicBezTo>
                <a:cubicBezTo>
                  <a:pt x="2636740" y="1012903"/>
                  <a:pt x="2636247" y="1000401"/>
                  <a:pt x="2638425" y="990600"/>
                </a:cubicBezTo>
                <a:cubicBezTo>
                  <a:pt x="2642910" y="970420"/>
                  <a:pt x="2641340" y="920912"/>
                  <a:pt x="2667000" y="904875"/>
                </a:cubicBezTo>
                <a:lnTo>
                  <a:pt x="2752725" y="876300"/>
                </a:lnTo>
                <a:lnTo>
                  <a:pt x="2781300" y="866775"/>
                </a:lnTo>
                <a:cubicBezTo>
                  <a:pt x="2790825" y="863600"/>
                  <a:pt x="2800030" y="859219"/>
                  <a:pt x="2809875" y="857250"/>
                </a:cubicBezTo>
                <a:cubicBezTo>
                  <a:pt x="2825750" y="854075"/>
                  <a:pt x="2841881" y="851985"/>
                  <a:pt x="2857500" y="847725"/>
                </a:cubicBezTo>
                <a:cubicBezTo>
                  <a:pt x="2972558" y="816346"/>
                  <a:pt x="2853841" y="837362"/>
                  <a:pt x="2981325" y="819150"/>
                </a:cubicBezTo>
                <a:lnTo>
                  <a:pt x="3038475" y="800100"/>
                </a:lnTo>
                <a:lnTo>
                  <a:pt x="3067050" y="790575"/>
                </a:lnTo>
                <a:cubicBezTo>
                  <a:pt x="3073400" y="781050"/>
                  <a:pt x="3084481" y="773333"/>
                  <a:pt x="3086100" y="762000"/>
                </a:cubicBezTo>
                <a:cubicBezTo>
                  <a:pt x="3091448" y="724561"/>
                  <a:pt x="3072033" y="720872"/>
                  <a:pt x="3048000" y="704850"/>
                </a:cubicBezTo>
                <a:cubicBezTo>
                  <a:pt x="3041650" y="685800"/>
                  <a:pt x="3033820" y="667181"/>
                  <a:pt x="3028950" y="647700"/>
                </a:cubicBezTo>
                <a:cubicBezTo>
                  <a:pt x="3025775" y="635000"/>
                  <a:pt x="3024582" y="621632"/>
                  <a:pt x="3019425" y="609600"/>
                </a:cubicBezTo>
                <a:cubicBezTo>
                  <a:pt x="3014916" y="599078"/>
                  <a:pt x="3005024" y="591486"/>
                  <a:pt x="3000375" y="581025"/>
                </a:cubicBezTo>
                <a:cubicBezTo>
                  <a:pt x="2992220" y="562675"/>
                  <a:pt x="2992464" y="540583"/>
                  <a:pt x="2981325" y="523875"/>
                </a:cubicBezTo>
                <a:cubicBezTo>
                  <a:pt x="2968625" y="504825"/>
                  <a:pt x="2950465" y="488445"/>
                  <a:pt x="2943225" y="466725"/>
                </a:cubicBezTo>
                <a:lnTo>
                  <a:pt x="2914650" y="381000"/>
                </a:lnTo>
                <a:cubicBezTo>
                  <a:pt x="2911475" y="371475"/>
                  <a:pt x="2914650" y="355600"/>
                  <a:pt x="2905125" y="352425"/>
                </a:cubicBezTo>
                <a:cubicBezTo>
                  <a:pt x="2865690" y="339280"/>
                  <a:pt x="2884904" y="348469"/>
                  <a:pt x="2847975" y="323850"/>
                </a:cubicBezTo>
                <a:cubicBezTo>
                  <a:pt x="2841625" y="314325"/>
                  <a:pt x="2834045" y="305514"/>
                  <a:pt x="2828925" y="295275"/>
                </a:cubicBezTo>
                <a:cubicBezTo>
                  <a:pt x="2824435" y="286295"/>
                  <a:pt x="2824276" y="275477"/>
                  <a:pt x="2819400" y="266700"/>
                </a:cubicBezTo>
                <a:cubicBezTo>
                  <a:pt x="2808281" y="246686"/>
                  <a:pt x="2788540" y="231270"/>
                  <a:pt x="2781300" y="209550"/>
                </a:cubicBezTo>
                <a:cubicBezTo>
                  <a:pt x="2757359" y="137726"/>
                  <a:pt x="2789654" y="226258"/>
                  <a:pt x="2752725" y="152400"/>
                </a:cubicBezTo>
                <a:cubicBezTo>
                  <a:pt x="2748235" y="143420"/>
                  <a:pt x="2749472" y="131665"/>
                  <a:pt x="2743200" y="123825"/>
                </a:cubicBezTo>
                <a:cubicBezTo>
                  <a:pt x="2736049" y="114886"/>
                  <a:pt x="2724150" y="111125"/>
                  <a:pt x="2714625" y="104775"/>
                </a:cubicBezTo>
                <a:cubicBezTo>
                  <a:pt x="2670956" y="39271"/>
                  <a:pt x="2698245" y="54865"/>
                  <a:pt x="2647950" y="38100"/>
                </a:cubicBezTo>
                <a:cubicBezTo>
                  <a:pt x="2641600" y="28575"/>
                  <a:pt x="2637839" y="16676"/>
                  <a:pt x="2628900" y="9525"/>
                </a:cubicBezTo>
                <a:cubicBezTo>
                  <a:pt x="2605469" y="-9220"/>
                  <a:pt x="2577111" y="4643"/>
                  <a:pt x="2552700" y="9525"/>
                </a:cubicBezTo>
                <a:cubicBezTo>
                  <a:pt x="2543175" y="15875"/>
                  <a:pt x="2531276" y="19636"/>
                  <a:pt x="2524125" y="28575"/>
                </a:cubicBezTo>
                <a:cubicBezTo>
                  <a:pt x="2517853" y="36415"/>
                  <a:pt x="2522770" y="51314"/>
                  <a:pt x="2514600" y="57150"/>
                </a:cubicBezTo>
                <a:cubicBezTo>
                  <a:pt x="2498260" y="68822"/>
                  <a:pt x="2476500" y="69850"/>
                  <a:pt x="2457450" y="76200"/>
                </a:cubicBezTo>
                <a:lnTo>
                  <a:pt x="2428875" y="85725"/>
                </a:lnTo>
                <a:lnTo>
                  <a:pt x="2343150" y="114300"/>
                </a:lnTo>
                <a:cubicBezTo>
                  <a:pt x="2333625" y="117475"/>
                  <a:pt x="2324514" y="122405"/>
                  <a:pt x="2314575" y="123825"/>
                </a:cubicBezTo>
                <a:lnTo>
                  <a:pt x="2247900" y="133350"/>
                </a:lnTo>
                <a:cubicBezTo>
                  <a:pt x="2235200" y="152400"/>
                  <a:pt x="2228850" y="177800"/>
                  <a:pt x="2209800" y="190500"/>
                </a:cubicBezTo>
                <a:cubicBezTo>
                  <a:pt x="2190750" y="203200"/>
                  <a:pt x="2174370" y="221360"/>
                  <a:pt x="2152650" y="228600"/>
                </a:cubicBezTo>
                <a:lnTo>
                  <a:pt x="2038350" y="266700"/>
                </a:lnTo>
                <a:lnTo>
                  <a:pt x="2009775" y="276225"/>
                </a:lnTo>
                <a:cubicBezTo>
                  <a:pt x="2000250" y="279400"/>
                  <a:pt x="1991045" y="283781"/>
                  <a:pt x="1981200" y="285750"/>
                </a:cubicBezTo>
                <a:cubicBezTo>
                  <a:pt x="1965325" y="288925"/>
                  <a:pt x="1949194" y="291015"/>
                  <a:pt x="1933575" y="295275"/>
                </a:cubicBezTo>
                <a:cubicBezTo>
                  <a:pt x="1818732" y="326596"/>
                  <a:pt x="1938938" y="306511"/>
                  <a:pt x="1800225" y="323850"/>
                </a:cubicBezTo>
                <a:cubicBezTo>
                  <a:pt x="1790700" y="330200"/>
                  <a:pt x="1781889" y="337780"/>
                  <a:pt x="1771650" y="342900"/>
                </a:cubicBezTo>
                <a:cubicBezTo>
                  <a:pt x="1711668" y="372891"/>
                  <a:pt x="1597262" y="344751"/>
                  <a:pt x="1562100" y="342900"/>
                </a:cubicBezTo>
                <a:cubicBezTo>
                  <a:pt x="1425575" y="346075"/>
                  <a:pt x="1289087" y="352425"/>
                  <a:pt x="1152525" y="352425"/>
                </a:cubicBezTo>
                <a:cubicBezTo>
                  <a:pt x="1061015" y="352425"/>
                  <a:pt x="1089025" y="336550"/>
                  <a:pt x="1076325" y="333375"/>
                </a:cubicBezTo>
                <a:close/>
              </a:path>
            </a:pathLst>
          </a:custGeom>
          <a:solidFill>
            <a:srgbClr val="F7D1A6"/>
          </a:solidFill>
          <a:ln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56" name="Forma livre 19455"/>
          <p:cNvSpPr/>
          <p:nvPr/>
        </p:nvSpPr>
        <p:spPr>
          <a:xfrm>
            <a:off x="1849438" y="4572000"/>
            <a:ext cx="2330450" cy="1598613"/>
          </a:xfrm>
          <a:custGeom>
            <a:avLst/>
            <a:gdLst>
              <a:gd name="connsiteX0" fmla="*/ 0 w 2331217"/>
              <a:gd name="connsiteY0" fmla="*/ 502651 h 1598361"/>
              <a:gd name="connsiteX1" fmla="*/ 50241 w 2331217"/>
              <a:gd name="connsiteY1" fmla="*/ 422264 h 1598361"/>
              <a:gd name="connsiteX2" fmla="*/ 60290 w 2331217"/>
              <a:gd name="connsiteY2" fmla="*/ 392119 h 1598361"/>
              <a:gd name="connsiteX3" fmla="*/ 150725 w 2331217"/>
              <a:gd name="connsiteY3" fmla="*/ 321780 h 1598361"/>
              <a:gd name="connsiteX4" fmla="*/ 180870 w 2331217"/>
              <a:gd name="connsiteY4" fmla="*/ 301684 h 1598361"/>
              <a:gd name="connsiteX5" fmla="*/ 331595 w 2331217"/>
              <a:gd name="connsiteY5" fmla="*/ 281587 h 1598361"/>
              <a:gd name="connsiteX6" fmla="*/ 391885 w 2331217"/>
              <a:gd name="connsiteY6" fmla="*/ 261490 h 1598361"/>
              <a:gd name="connsiteX7" fmla="*/ 422030 w 2331217"/>
              <a:gd name="connsiteY7" fmla="*/ 251442 h 1598361"/>
              <a:gd name="connsiteX8" fmla="*/ 482321 w 2331217"/>
              <a:gd name="connsiteY8" fmla="*/ 221297 h 1598361"/>
              <a:gd name="connsiteX9" fmla="*/ 512466 w 2331217"/>
              <a:gd name="connsiteY9" fmla="*/ 201200 h 1598361"/>
              <a:gd name="connsiteX10" fmla="*/ 572756 w 2331217"/>
              <a:gd name="connsiteY10" fmla="*/ 181103 h 1598361"/>
              <a:gd name="connsiteX11" fmla="*/ 592852 w 2331217"/>
              <a:gd name="connsiteY11" fmla="*/ 150958 h 1598361"/>
              <a:gd name="connsiteX12" fmla="*/ 773723 w 2331217"/>
              <a:gd name="connsiteY12" fmla="*/ 130862 h 1598361"/>
              <a:gd name="connsiteX13" fmla="*/ 803868 w 2331217"/>
              <a:gd name="connsiteY13" fmla="*/ 140910 h 1598361"/>
              <a:gd name="connsiteX14" fmla="*/ 894303 w 2331217"/>
              <a:gd name="connsiteY14" fmla="*/ 120813 h 1598361"/>
              <a:gd name="connsiteX15" fmla="*/ 914400 w 2331217"/>
              <a:gd name="connsiteY15" fmla="*/ 90668 h 1598361"/>
              <a:gd name="connsiteX16" fmla="*/ 924448 w 2331217"/>
              <a:gd name="connsiteY16" fmla="*/ 60523 h 1598361"/>
              <a:gd name="connsiteX17" fmla="*/ 954593 w 2331217"/>
              <a:gd name="connsiteY17" fmla="*/ 50475 h 1598361"/>
              <a:gd name="connsiteX18" fmla="*/ 994787 w 2331217"/>
              <a:gd name="connsiteY18" fmla="*/ 233 h 1598361"/>
              <a:gd name="connsiteX19" fmla="*/ 1024932 w 2331217"/>
              <a:gd name="connsiteY19" fmla="*/ 10281 h 1598361"/>
              <a:gd name="connsiteX20" fmla="*/ 1045028 w 2331217"/>
              <a:gd name="connsiteY20" fmla="*/ 70571 h 1598361"/>
              <a:gd name="connsiteX21" fmla="*/ 1055077 w 2331217"/>
              <a:gd name="connsiteY21" fmla="*/ 100717 h 1598361"/>
              <a:gd name="connsiteX22" fmla="*/ 1024932 w 2331217"/>
              <a:gd name="connsiteY22" fmla="*/ 191152 h 1598361"/>
              <a:gd name="connsiteX23" fmla="*/ 1014883 w 2331217"/>
              <a:gd name="connsiteY23" fmla="*/ 221297 h 1598361"/>
              <a:gd name="connsiteX24" fmla="*/ 1055077 w 2331217"/>
              <a:gd name="connsiteY24" fmla="*/ 331829 h 1598361"/>
              <a:gd name="connsiteX25" fmla="*/ 1085222 w 2331217"/>
              <a:gd name="connsiteY25" fmla="*/ 351925 h 1598361"/>
              <a:gd name="connsiteX26" fmla="*/ 1105318 w 2331217"/>
              <a:gd name="connsiteY26" fmla="*/ 382070 h 1598361"/>
              <a:gd name="connsiteX27" fmla="*/ 1135463 w 2331217"/>
              <a:gd name="connsiteY27" fmla="*/ 402167 h 1598361"/>
              <a:gd name="connsiteX28" fmla="*/ 1155560 w 2331217"/>
              <a:gd name="connsiteY28" fmla="*/ 462457 h 1598361"/>
              <a:gd name="connsiteX29" fmla="*/ 1175657 w 2331217"/>
              <a:gd name="connsiteY29" fmla="*/ 492602 h 1598361"/>
              <a:gd name="connsiteX30" fmla="*/ 1205802 w 2331217"/>
              <a:gd name="connsiteY30" fmla="*/ 512699 h 1598361"/>
              <a:gd name="connsiteX31" fmla="*/ 1235947 w 2331217"/>
              <a:gd name="connsiteY31" fmla="*/ 542844 h 1598361"/>
              <a:gd name="connsiteX32" fmla="*/ 1276140 w 2331217"/>
              <a:gd name="connsiteY32" fmla="*/ 583037 h 1598361"/>
              <a:gd name="connsiteX33" fmla="*/ 1286189 w 2331217"/>
              <a:gd name="connsiteY33" fmla="*/ 613182 h 1598361"/>
              <a:gd name="connsiteX34" fmla="*/ 1316334 w 2331217"/>
              <a:gd name="connsiteY34" fmla="*/ 633279 h 1598361"/>
              <a:gd name="connsiteX35" fmla="*/ 1346479 w 2331217"/>
              <a:gd name="connsiteY35" fmla="*/ 693569 h 1598361"/>
              <a:gd name="connsiteX36" fmla="*/ 1376624 w 2331217"/>
              <a:gd name="connsiteY36" fmla="*/ 753859 h 1598361"/>
              <a:gd name="connsiteX37" fmla="*/ 1386672 w 2331217"/>
              <a:gd name="connsiteY37" fmla="*/ 784004 h 1598361"/>
              <a:gd name="connsiteX38" fmla="*/ 1406769 w 2331217"/>
              <a:gd name="connsiteY38" fmla="*/ 864391 h 1598361"/>
              <a:gd name="connsiteX39" fmla="*/ 1446962 w 2331217"/>
              <a:gd name="connsiteY39" fmla="*/ 924681 h 1598361"/>
              <a:gd name="connsiteX40" fmla="*/ 1467059 w 2331217"/>
              <a:gd name="connsiteY40" fmla="*/ 954826 h 1598361"/>
              <a:gd name="connsiteX41" fmla="*/ 1487156 w 2331217"/>
              <a:gd name="connsiteY41" fmla="*/ 984971 h 1598361"/>
              <a:gd name="connsiteX42" fmla="*/ 1517301 w 2331217"/>
              <a:gd name="connsiteY42" fmla="*/ 1045262 h 1598361"/>
              <a:gd name="connsiteX43" fmla="*/ 1557494 w 2331217"/>
              <a:gd name="connsiteY43" fmla="*/ 1105552 h 1598361"/>
              <a:gd name="connsiteX44" fmla="*/ 1587639 w 2331217"/>
              <a:gd name="connsiteY44" fmla="*/ 1165842 h 1598361"/>
              <a:gd name="connsiteX45" fmla="*/ 1597688 w 2331217"/>
              <a:gd name="connsiteY45" fmla="*/ 1195987 h 1598361"/>
              <a:gd name="connsiteX46" fmla="*/ 1627833 w 2331217"/>
              <a:gd name="connsiteY46" fmla="*/ 1216084 h 1598361"/>
              <a:gd name="connsiteX47" fmla="*/ 1657978 w 2331217"/>
              <a:gd name="connsiteY47" fmla="*/ 1276374 h 1598361"/>
              <a:gd name="connsiteX48" fmla="*/ 1688123 w 2331217"/>
              <a:gd name="connsiteY48" fmla="*/ 1286422 h 1598361"/>
              <a:gd name="connsiteX49" fmla="*/ 1708219 w 2331217"/>
              <a:gd name="connsiteY49" fmla="*/ 1316567 h 1598361"/>
              <a:gd name="connsiteX50" fmla="*/ 1738365 w 2331217"/>
              <a:gd name="connsiteY50" fmla="*/ 1326615 h 1598361"/>
              <a:gd name="connsiteX51" fmla="*/ 1798655 w 2331217"/>
              <a:gd name="connsiteY51" fmla="*/ 1366809 h 1598361"/>
              <a:gd name="connsiteX52" fmla="*/ 1798655 w 2331217"/>
              <a:gd name="connsiteY52" fmla="*/ 1366809 h 1598361"/>
              <a:gd name="connsiteX53" fmla="*/ 1889090 w 2331217"/>
              <a:gd name="connsiteY53" fmla="*/ 1437147 h 1598361"/>
              <a:gd name="connsiteX54" fmla="*/ 1919235 w 2331217"/>
              <a:gd name="connsiteY54" fmla="*/ 1447196 h 1598361"/>
              <a:gd name="connsiteX55" fmla="*/ 1939332 w 2331217"/>
              <a:gd name="connsiteY55" fmla="*/ 1477341 h 1598361"/>
              <a:gd name="connsiteX56" fmla="*/ 1999622 w 2331217"/>
              <a:gd name="connsiteY56" fmla="*/ 1497437 h 1598361"/>
              <a:gd name="connsiteX57" fmla="*/ 2019718 w 2331217"/>
              <a:gd name="connsiteY57" fmla="*/ 1527582 h 1598361"/>
              <a:gd name="connsiteX58" fmla="*/ 2049863 w 2331217"/>
              <a:gd name="connsiteY58" fmla="*/ 1537631 h 1598361"/>
              <a:gd name="connsiteX59" fmla="*/ 2110154 w 2331217"/>
              <a:gd name="connsiteY59" fmla="*/ 1567776 h 1598361"/>
              <a:gd name="connsiteX60" fmla="*/ 2140299 w 2331217"/>
              <a:gd name="connsiteY60" fmla="*/ 1587873 h 1598361"/>
              <a:gd name="connsiteX61" fmla="*/ 2240782 w 2331217"/>
              <a:gd name="connsiteY61" fmla="*/ 1587873 h 1598361"/>
              <a:gd name="connsiteX62" fmla="*/ 2270927 w 2331217"/>
              <a:gd name="connsiteY62" fmla="*/ 1577824 h 1598361"/>
              <a:gd name="connsiteX63" fmla="*/ 2301072 w 2331217"/>
              <a:gd name="connsiteY63" fmla="*/ 1557728 h 1598361"/>
              <a:gd name="connsiteX64" fmla="*/ 2331217 w 2331217"/>
              <a:gd name="connsiteY64" fmla="*/ 1557728 h 159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331217" h="1598361">
                <a:moveTo>
                  <a:pt x="0" y="502651"/>
                </a:moveTo>
                <a:cubicBezTo>
                  <a:pt x="52595" y="371159"/>
                  <a:pt x="-14104" y="518780"/>
                  <a:pt x="50241" y="422264"/>
                </a:cubicBezTo>
                <a:cubicBezTo>
                  <a:pt x="56116" y="413451"/>
                  <a:pt x="54415" y="400932"/>
                  <a:pt x="60290" y="392119"/>
                </a:cubicBezTo>
                <a:cubicBezTo>
                  <a:pt x="79180" y="363785"/>
                  <a:pt x="126771" y="337750"/>
                  <a:pt x="150725" y="321780"/>
                </a:cubicBezTo>
                <a:cubicBezTo>
                  <a:pt x="160773" y="315081"/>
                  <a:pt x="168887" y="303182"/>
                  <a:pt x="180870" y="301684"/>
                </a:cubicBezTo>
                <a:cubicBezTo>
                  <a:pt x="284758" y="288697"/>
                  <a:pt x="234524" y="295454"/>
                  <a:pt x="331595" y="281587"/>
                </a:cubicBezTo>
                <a:lnTo>
                  <a:pt x="391885" y="261490"/>
                </a:lnTo>
                <a:lnTo>
                  <a:pt x="422030" y="251442"/>
                </a:lnTo>
                <a:cubicBezTo>
                  <a:pt x="508431" y="193843"/>
                  <a:pt x="399111" y="262902"/>
                  <a:pt x="482321" y="221297"/>
                </a:cubicBezTo>
                <a:cubicBezTo>
                  <a:pt x="493123" y="215896"/>
                  <a:pt x="501430" y="206105"/>
                  <a:pt x="512466" y="201200"/>
                </a:cubicBezTo>
                <a:cubicBezTo>
                  <a:pt x="531824" y="192596"/>
                  <a:pt x="572756" y="181103"/>
                  <a:pt x="572756" y="181103"/>
                </a:cubicBezTo>
                <a:cubicBezTo>
                  <a:pt x="579455" y="171055"/>
                  <a:pt x="587451" y="161760"/>
                  <a:pt x="592852" y="150958"/>
                </a:cubicBezTo>
                <a:cubicBezTo>
                  <a:pt x="634579" y="67504"/>
                  <a:pt x="518876" y="115870"/>
                  <a:pt x="773723" y="130862"/>
                </a:cubicBezTo>
                <a:cubicBezTo>
                  <a:pt x="783771" y="134211"/>
                  <a:pt x="793276" y="140910"/>
                  <a:pt x="803868" y="140910"/>
                </a:cubicBezTo>
                <a:cubicBezTo>
                  <a:pt x="839240" y="140910"/>
                  <a:pt x="863216" y="131176"/>
                  <a:pt x="894303" y="120813"/>
                </a:cubicBezTo>
                <a:cubicBezTo>
                  <a:pt x="901002" y="110765"/>
                  <a:pt x="908999" y="101470"/>
                  <a:pt x="914400" y="90668"/>
                </a:cubicBezTo>
                <a:cubicBezTo>
                  <a:pt x="919137" y="81194"/>
                  <a:pt x="916958" y="68013"/>
                  <a:pt x="924448" y="60523"/>
                </a:cubicBezTo>
                <a:cubicBezTo>
                  <a:pt x="931938" y="53033"/>
                  <a:pt x="944545" y="53824"/>
                  <a:pt x="954593" y="50475"/>
                </a:cubicBezTo>
                <a:cubicBezTo>
                  <a:pt x="962431" y="26961"/>
                  <a:pt x="962703" y="5581"/>
                  <a:pt x="994787" y="233"/>
                </a:cubicBezTo>
                <a:cubicBezTo>
                  <a:pt x="1005235" y="-1508"/>
                  <a:pt x="1014884" y="6932"/>
                  <a:pt x="1024932" y="10281"/>
                </a:cubicBezTo>
                <a:lnTo>
                  <a:pt x="1045028" y="70571"/>
                </a:lnTo>
                <a:lnTo>
                  <a:pt x="1055077" y="100717"/>
                </a:lnTo>
                <a:lnTo>
                  <a:pt x="1024932" y="191152"/>
                </a:lnTo>
                <a:lnTo>
                  <a:pt x="1014883" y="221297"/>
                </a:lnTo>
                <a:cubicBezTo>
                  <a:pt x="1022258" y="258167"/>
                  <a:pt x="1026538" y="303290"/>
                  <a:pt x="1055077" y="331829"/>
                </a:cubicBezTo>
                <a:cubicBezTo>
                  <a:pt x="1063616" y="340368"/>
                  <a:pt x="1075174" y="345226"/>
                  <a:pt x="1085222" y="351925"/>
                </a:cubicBezTo>
                <a:cubicBezTo>
                  <a:pt x="1091921" y="361973"/>
                  <a:pt x="1096779" y="373531"/>
                  <a:pt x="1105318" y="382070"/>
                </a:cubicBezTo>
                <a:cubicBezTo>
                  <a:pt x="1113857" y="390610"/>
                  <a:pt x="1129062" y="391926"/>
                  <a:pt x="1135463" y="402167"/>
                </a:cubicBezTo>
                <a:cubicBezTo>
                  <a:pt x="1146690" y="420131"/>
                  <a:pt x="1143809" y="444831"/>
                  <a:pt x="1155560" y="462457"/>
                </a:cubicBezTo>
                <a:cubicBezTo>
                  <a:pt x="1162259" y="472505"/>
                  <a:pt x="1167118" y="484063"/>
                  <a:pt x="1175657" y="492602"/>
                </a:cubicBezTo>
                <a:cubicBezTo>
                  <a:pt x="1184196" y="501141"/>
                  <a:pt x="1196524" y="504968"/>
                  <a:pt x="1205802" y="512699"/>
                </a:cubicBezTo>
                <a:cubicBezTo>
                  <a:pt x="1216719" y="521796"/>
                  <a:pt x="1225899" y="532796"/>
                  <a:pt x="1235947" y="542844"/>
                </a:cubicBezTo>
                <a:cubicBezTo>
                  <a:pt x="1262741" y="623229"/>
                  <a:pt x="1222550" y="529448"/>
                  <a:pt x="1276140" y="583037"/>
                </a:cubicBezTo>
                <a:cubicBezTo>
                  <a:pt x="1283630" y="590527"/>
                  <a:pt x="1279572" y="604911"/>
                  <a:pt x="1286189" y="613182"/>
                </a:cubicBezTo>
                <a:cubicBezTo>
                  <a:pt x="1293733" y="622612"/>
                  <a:pt x="1306286" y="626580"/>
                  <a:pt x="1316334" y="633279"/>
                </a:cubicBezTo>
                <a:cubicBezTo>
                  <a:pt x="1341590" y="709049"/>
                  <a:pt x="1307521" y="615653"/>
                  <a:pt x="1346479" y="693569"/>
                </a:cubicBezTo>
                <a:cubicBezTo>
                  <a:pt x="1388081" y="776773"/>
                  <a:pt x="1319028" y="667467"/>
                  <a:pt x="1376624" y="753859"/>
                </a:cubicBezTo>
                <a:cubicBezTo>
                  <a:pt x="1379973" y="763907"/>
                  <a:pt x="1384103" y="773728"/>
                  <a:pt x="1386672" y="784004"/>
                </a:cubicBezTo>
                <a:cubicBezTo>
                  <a:pt x="1390720" y="800197"/>
                  <a:pt x="1396330" y="845601"/>
                  <a:pt x="1406769" y="864391"/>
                </a:cubicBezTo>
                <a:cubicBezTo>
                  <a:pt x="1418499" y="885505"/>
                  <a:pt x="1433564" y="904584"/>
                  <a:pt x="1446962" y="924681"/>
                </a:cubicBezTo>
                <a:lnTo>
                  <a:pt x="1467059" y="954826"/>
                </a:lnTo>
                <a:lnTo>
                  <a:pt x="1487156" y="984971"/>
                </a:lnTo>
                <a:cubicBezTo>
                  <a:pt x="1512411" y="1060741"/>
                  <a:pt x="1478344" y="967348"/>
                  <a:pt x="1517301" y="1045262"/>
                </a:cubicBezTo>
                <a:cubicBezTo>
                  <a:pt x="1546386" y="1103431"/>
                  <a:pt x="1500348" y="1048406"/>
                  <a:pt x="1557494" y="1105552"/>
                </a:cubicBezTo>
                <a:cubicBezTo>
                  <a:pt x="1582753" y="1181323"/>
                  <a:pt x="1548681" y="1087926"/>
                  <a:pt x="1587639" y="1165842"/>
                </a:cubicBezTo>
                <a:cubicBezTo>
                  <a:pt x="1592376" y="1175316"/>
                  <a:pt x="1591071" y="1187716"/>
                  <a:pt x="1597688" y="1195987"/>
                </a:cubicBezTo>
                <a:cubicBezTo>
                  <a:pt x="1605232" y="1205417"/>
                  <a:pt x="1617785" y="1209385"/>
                  <a:pt x="1627833" y="1216084"/>
                </a:cubicBezTo>
                <a:cubicBezTo>
                  <a:pt x="1634452" y="1235943"/>
                  <a:pt x="1640269" y="1262207"/>
                  <a:pt x="1657978" y="1276374"/>
                </a:cubicBezTo>
                <a:cubicBezTo>
                  <a:pt x="1666249" y="1282991"/>
                  <a:pt x="1678075" y="1283073"/>
                  <a:pt x="1688123" y="1286422"/>
                </a:cubicBezTo>
                <a:cubicBezTo>
                  <a:pt x="1694822" y="1296470"/>
                  <a:pt x="1698789" y="1309023"/>
                  <a:pt x="1708219" y="1316567"/>
                </a:cubicBezTo>
                <a:cubicBezTo>
                  <a:pt x="1716490" y="1323184"/>
                  <a:pt x="1729106" y="1321471"/>
                  <a:pt x="1738365" y="1326615"/>
                </a:cubicBezTo>
                <a:cubicBezTo>
                  <a:pt x="1759479" y="1338345"/>
                  <a:pt x="1778558" y="1353411"/>
                  <a:pt x="1798655" y="1366809"/>
                </a:cubicBezTo>
                <a:lnTo>
                  <a:pt x="1798655" y="1366809"/>
                </a:lnTo>
                <a:cubicBezTo>
                  <a:pt x="1824666" y="1392820"/>
                  <a:pt x="1853031" y="1425127"/>
                  <a:pt x="1889090" y="1437147"/>
                </a:cubicBezTo>
                <a:lnTo>
                  <a:pt x="1919235" y="1447196"/>
                </a:lnTo>
                <a:cubicBezTo>
                  <a:pt x="1925934" y="1457244"/>
                  <a:pt x="1929091" y="1470940"/>
                  <a:pt x="1939332" y="1477341"/>
                </a:cubicBezTo>
                <a:cubicBezTo>
                  <a:pt x="1957296" y="1488568"/>
                  <a:pt x="1999622" y="1497437"/>
                  <a:pt x="1999622" y="1497437"/>
                </a:cubicBezTo>
                <a:cubicBezTo>
                  <a:pt x="2006321" y="1507485"/>
                  <a:pt x="2010288" y="1520038"/>
                  <a:pt x="2019718" y="1527582"/>
                </a:cubicBezTo>
                <a:cubicBezTo>
                  <a:pt x="2027989" y="1534199"/>
                  <a:pt x="2040389" y="1532894"/>
                  <a:pt x="2049863" y="1537631"/>
                </a:cubicBezTo>
                <a:cubicBezTo>
                  <a:pt x="2127769" y="1576585"/>
                  <a:pt x="2034391" y="1542523"/>
                  <a:pt x="2110154" y="1567776"/>
                </a:cubicBezTo>
                <a:cubicBezTo>
                  <a:pt x="2120202" y="1574475"/>
                  <a:pt x="2129497" y="1582472"/>
                  <a:pt x="2140299" y="1587873"/>
                </a:cubicBezTo>
                <a:cubicBezTo>
                  <a:pt x="2179271" y="1607359"/>
                  <a:pt x="2190462" y="1595061"/>
                  <a:pt x="2240782" y="1587873"/>
                </a:cubicBezTo>
                <a:cubicBezTo>
                  <a:pt x="2250830" y="1584523"/>
                  <a:pt x="2261453" y="1582561"/>
                  <a:pt x="2270927" y="1577824"/>
                </a:cubicBezTo>
                <a:cubicBezTo>
                  <a:pt x="2281729" y="1572423"/>
                  <a:pt x="2289615" y="1561547"/>
                  <a:pt x="2301072" y="1557728"/>
                </a:cubicBezTo>
                <a:cubicBezTo>
                  <a:pt x="2310605" y="1554551"/>
                  <a:pt x="2321169" y="1557728"/>
                  <a:pt x="2331217" y="1557728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Forma livre 50"/>
          <p:cNvSpPr/>
          <p:nvPr/>
        </p:nvSpPr>
        <p:spPr>
          <a:xfrm>
            <a:off x="4549775" y="188913"/>
            <a:ext cx="1535113" cy="576262"/>
          </a:xfrm>
          <a:custGeom>
            <a:avLst/>
            <a:gdLst>
              <a:gd name="connsiteX0" fmla="*/ 0 w 1534385"/>
              <a:gd name="connsiteY0" fmla="*/ 495300 h 523875"/>
              <a:gd name="connsiteX1" fmla="*/ 0 w 1534385"/>
              <a:gd name="connsiteY1" fmla="*/ 495300 h 523875"/>
              <a:gd name="connsiteX2" fmla="*/ 238125 w 1534385"/>
              <a:gd name="connsiteY2" fmla="*/ 504825 h 523875"/>
              <a:gd name="connsiteX3" fmla="*/ 276225 w 1534385"/>
              <a:gd name="connsiteY3" fmla="*/ 514350 h 523875"/>
              <a:gd name="connsiteX4" fmla="*/ 361950 w 1534385"/>
              <a:gd name="connsiteY4" fmla="*/ 523875 h 523875"/>
              <a:gd name="connsiteX5" fmla="*/ 685800 w 1534385"/>
              <a:gd name="connsiteY5" fmla="*/ 514350 h 523875"/>
              <a:gd name="connsiteX6" fmla="*/ 742950 w 1534385"/>
              <a:gd name="connsiteY6" fmla="*/ 495300 h 523875"/>
              <a:gd name="connsiteX7" fmla="*/ 828675 w 1534385"/>
              <a:gd name="connsiteY7" fmla="*/ 466725 h 523875"/>
              <a:gd name="connsiteX8" fmla="*/ 857250 w 1534385"/>
              <a:gd name="connsiteY8" fmla="*/ 457200 h 523875"/>
              <a:gd name="connsiteX9" fmla="*/ 885825 w 1534385"/>
              <a:gd name="connsiteY9" fmla="*/ 447675 h 523875"/>
              <a:gd name="connsiteX10" fmla="*/ 1028700 w 1534385"/>
              <a:gd name="connsiteY10" fmla="*/ 428625 h 523875"/>
              <a:gd name="connsiteX11" fmla="*/ 1085850 w 1534385"/>
              <a:gd name="connsiteY11" fmla="*/ 409575 h 523875"/>
              <a:gd name="connsiteX12" fmla="*/ 1123950 w 1534385"/>
              <a:gd name="connsiteY12" fmla="*/ 400050 h 523875"/>
              <a:gd name="connsiteX13" fmla="*/ 1181100 w 1534385"/>
              <a:gd name="connsiteY13" fmla="*/ 381000 h 523875"/>
              <a:gd name="connsiteX14" fmla="*/ 1209675 w 1534385"/>
              <a:gd name="connsiteY14" fmla="*/ 371475 h 523875"/>
              <a:gd name="connsiteX15" fmla="*/ 1238250 w 1534385"/>
              <a:gd name="connsiteY15" fmla="*/ 352425 h 523875"/>
              <a:gd name="connsiteX16" fmla="*/ 1295400 w 1534385"/>
              <a:gd name="connsiteY16" fmla="*/ 333375 h 523875"/>
              <a:gd name="connsiteX17" fmla="*/ 1352550 w 1534385"/>
              <a:gd name="connsiteY17" fmla="*/ 304800 h 523875"/>
              <a:gd name="connsiteX18" fmla="*/ 1381125 w 1534385"/>
              <a:gd name="connsiteY18" fmla="*/ 285750 h 523875"/>
              <a:gd name="connsiteX19" fmla="*/ 1409700 w 1534385"/>
              <a:gd name="connsiteY19" fmla="*/ 276225 h 523875"/>
              <a:gd name="connsiteX20" fmla="*/ 1466850 w 1534385"/>
              <a:gd name="connsiteY20" fmla="*/ 238125 h 523875"/>
              <a:gd name="connsiteX21" fmla="*/ 1495425 w 1534385"/>
              <a:gd name="connsiteY21" fmla="*/ 219075 h 523875"/>
              <a:gd name="connsiteX22" fmla="*/ 1524000 w 1534385"/>
              <a:gd name="connsiteY22" fmla="*/ 209550 h 523875"/>
              <a:gd name="connsiteX23" fmla="*/ 1419225 w 1534385"/>
              <a:gd name="connsiteY23" fmla="*/ 171450 h 523875"/>
              <a:gd name="connsiteX24" fmla="*/ 1304925 w 1534385"/>
              <a:gd name="connsiteY24" fmla="*/ 152400 h 523875"/>
              <a:gd name="connsiteX25" fmla="*/ 1257300 w 1534385"/>
              <a:gd name="connsiteY25" fmla="*/ 142875 h 523875"/>
              <a:gd name="connsiteX26" fmla="*/ 1228725 w 1534385"/>
              <a:gd name="connsiteY26" fmla="*/ 133350 h 523875"/>
              <a:gd name="connsiteX27" fmla="*/ 1190625 w 1534385"/>
              <a:gd name="connsiteY27" fmla="*/ 123825 h 523875"/>
              <a:gd name="connsiteX28" fmla="*/ 1162050 w 1534385"/>
              <a:gd name="connsiteY28" fmla="*/ 114300 h 523875"/>
              <a:gd name="connsiteX29" fmla="*/ 1085850 w 1534385"/>
              <a:gd name="connsiteY29" fmla="*/ 104775 h 523875"/>
              <a:gd name="connsiteX30" fmla="*/ 942975 w 1534385"/>
              <a:gd name="connsiteY30" fmla="*/ 76200 h 523875"/>
              <a:gd name="connsiteX31" fmla="*/ 752475 w 1534385"/>
              <a:gd name="connsiteY31" fmla="*/ 57150 h 523875"/>
              <a:gd name="connsiteX32" fmla="*/ 647700 w 1534385"/>
              <a:gd name="connsiteY32" fmla="*/ 47625 h 523875"/>
              <a:gd name="connsiteX33" fmla="*/ 600075 w 1534385"/>
              <a:gd name="connsiteY33" fmla="*/ 38100 h 523875"/>
              <a:gd name="connsiteX34" fmla="*/ 571500 w 1534385"/>
              <a:gd name="connsiteY34" fmla="*/ 19050 h 523875"/>
              <a:gd name="connsiteX35" fmla="*/ 504825 w 1534385"/>
              <a:gd name="connsiteY35" fmla="*/ 0 h 523875"/>
              <a:gd name="connsiteX36" fmla="*/ 247650 w 1534385"/>
              <a:gd name="connsiteY36" fmla="*/ 9525 h 523875"/>
              <a:gd name="connsiteX37" fmla="*/ 238125 w 1534385"/>
              <a:gd name="connsiteY37" fmla="*/ 38100 h 523875"/>
              <a:gd name="connsiteX38" fmla="*/ 219075 w 1534385"/>
              <a:gd name="connsiteY38" fmla="*/ 66675 h 523875"/>
              <a:gd name="connsiteX39" fmla="*/ 200025 w 1534385"/>
              <a:gd name="connsiteY39" fmla="*/ 142875 h 523875"/>
              <a:gd name="connsiteX40" fmla="*/ 180975 w 1534385"/>
              <a:gd name="connsiteY40" fmla="*/ 200025 h 523875"/>
              <a:gd name="connsiteX41" fmla="*/ 171450 w 1534385"/>
              <a:gd name="connsiteY41" fmla="*/ 228600 h 523875"/>
              <a:gd name="connsiteX42" fmla="*/ 152400 w 1534385"/>
              <a:gd name="connsiteY42" fmla="*/ 257175 h 523875"/>
              <a:gd name="connsiteX43" fmla="*/ 142875 w 1534385"/>
              <a:gd name="connsiteY43" fmla="*/ 285750 h 523875"/>
              <a:gd name="connsiteX44" fmla="*/ 104775 w 1534385"/>
              <a:gd name="connsiteY44" fmla="*/ 342900 h 523875"/>
              <a:gd name="connsiteX45" fmla="*/ 57150 w 1534385"/>
              <a:gd name="connsiteY45" fmla="*/ 419100 h 523875"/>
              <a:gd name="connsiteX46" fmla="*/ 47625 w 1534385"/>
              <a:gd name="connsiteY46" fmla="*/ 447675 h 523875"/>
              <a:gd name="connsiteX47" fmla="*/ 28575 w 1534385"/>
              <a:gd name="connsiteY47" fmla="*/ 476250 h 523875"/>
              <a:gd name="connsiteX48" fmla="*/ 0 w 1534385"/>
              <a:gd name="connsiteY48" fmla="*/ 49530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34385" h="523875">
                <a:moveTo>
                  <a:pt x="0" y="495300"/>
                </a:moveTo>
                <a:lnTo>
                  <a:pt x="0" y="495300"/>
                </a:lnTo>
                <a:cubicBezTo>
                  <a:pt x="79375" y="498475"/>
                  <a:pt x="158875" y="499359"/>
                  <a:pt x="238125" y="504825"/>
                </a:cubicBezTo>
                <a:cubicBezTo>
                  <a:pt x="251185" y="505726"/>
                  <a:pt x="263286" y="512359"/>
                  <a:pt x="276225" y="514350"/>
                </a:cubicBezTo>
                <a:cubicBezTo>
                  <a:pt x="304642" y="518722"/>
                  <a:pt x="333375" y="520700"/>
                  <a:pt x="361950" y="523875"/>
                </a:cubicBezTo>
                <a:cubicBezTo>
                  <a:pt x="469900" y="520700"/>
                  <a:pt x="578106" y="522427"/>
                  <a:pt x="685800" y="514350"/>
                </a:cubicBezTo>
                <a:cubicBezTo>
                  <a:pt x="705824" y="512848"/>
                  <a:pt x="723900" y="501650"/>
                  <a:pt x="742950" y="495300"/>
                </a:cubicBezTo>
                <a:lnTo>
                  <a:pt x="828675" y="466725"/>
                </a:lnTo>
                <a:lnTo>
                  <a:pt x="857250" y="457200"/>
                </a:lnTo>
                <a:cubicBezTo>
                  <a:pt x="866775" y="454025"/>
                  <a:pt x="875846" y="448784"/>
                  <a:pt x="885825" y="447675"/>
                </a:cubicBezTo>
                <a:cubicBezTo>
                  <a:pt x="914366" y="444504"/>
                  <a:pt x="994496" y="437176"/>
                  <a:pt x="1028700" y="428625"/>
                </a:cubicBezTo>
                <a:cubicBezTo>
                  <a:pt x="1048181" y="423755"/>
                  <a:pt x="1066369" y="414445"/>
                  <a:pt x="1085850" y="409575"/>
                </a:cubicBezTo>
                <a:cubicBezTo>
                  <a:pt x="1098550" y="406400"/>
                  <a:pt x="1111411" y="403812"/>
                  <a:pt x="1123950" y="400050"/>
                </a:cubicBezTo>
                <a:cubicBezTo>
                  <a:pt x="1143184" y="394280"/>
                  <a:pt x="1162050" y="387350"/>
                  <a:pt x="1181100" y="381000"/>
                </a:cubicBezTo>
                <a:cubicBezTo>
                  <a:pt x="1190625" y="377825"/>
                  <a:pt x="1201321" y="377044"/>
                  <a:pt x="1209675" y="371475"/>
                </a:cubicBezTo>
                <a:cubicBezTo>
                  <a:pt x="1219200" y="365125"/>
                  <a:pt x="1227789" y="357074"/>
                  <a:pt x="1238250" y="352425"/>
                </a:cubicBezTo>
                <a:cubicBezTo>
                  <a:pt x="1256600" y="344270"/>
                  <a:pt x="1278692" y="344514"/>
                  <a:pt x="1295400" y="333375"/>
                </a:cubicBezTo>
                <a:cubicBezTo>
                  <a:pt x="1377292" y="278780"/>
                  <a:pt x="1273680" y="344235"/>
                  <a:pt x="1352550" y="304800"/>
                </a:cubicBezTo>
                <a:cubicBezTo>
                  <a:pt x="1362789" y="299680"/>
                  <a:pt x="1370886" y="290870"/>
                  <a:pt x="1381125" y="285750"/>
                </a:cubicBezTo>
                <a:cubicBezTo>
                  <a:pt x="1390105" y="281260"/>
                  <a:pt x="1400923" y="281101"/>
                  <a:pt x="1409700" y="276225"/>
                </a:cubicBezTo>
                <a:cubicBezTo>
                  <a:pt x="1429714" y="265106"/>
                  <a:pt x="1447800" y="250825"/>
                  <a:pt x="1466850" y="238125"/>
                </a:cubicBezTo>
                <a:cubicBezTo>
                  <a:pt x="1476375" y="231775"/>
                  <a:pt x="1484565" y="222695"/>
                  <a:pt x="1495425" y="219075"/>
                </a:cubicBezTo>
                <a:lnTo>
                  <a:pt x="1524000" y="209550"/>
                </a:lnTo>
                <a:cubicBezTo>
                  <a:pt x="1545791" y="144178"/>
                  <a:pt x="1542862" y="183814"/>
                  <a:pt x="1419225" y="171450"/>
                </a:cubicBezTo>
                <a:cubicBezTo>
                  <a:pt x="1320311" y="161559"/>
                  <a:pt x="1372832" y="167490"/>
                  <a:pt x="1304925" y="152400"/>
                </a:cubicBezTo>
                <a:cubicBezTo>
                  <a:pt x="1289121" y="148888"/>
                  <a:pt x="1273006" y="146802"/>
                  <a:pt x="1257300" y="142875"/>
                </a:cubicBezTo>
                <a:cubicBezTo>
                  <a:pt x="1247560" y="140440"/>
                  <a:pt x="1238379" y="136108"/>
                  <a:pt x="1228725" y="133350"/>
                </a:cubicBezTo>
                <a:cubicBezTo>
                  <a:pt x="1216138" y="129754"/>
                  <a:pt x="1203212" y="127421"/>
                  <a:pt x="1190625" y="123825"/>
                </a:cubicBezTo>
                <a:cubicBezTo>
                  <a:pt x="1180971" y="121067"/>
                  <a:pt x="1171928" y="116096"/>
                  <a:pt x="1162050" y="114300"/>
                </a:cubicBezTo>
                <a:cubicBezTo>
                  <a:pt x="1136865" y="109721"/>
                  <a:pt x="1111009" y="109492"/>
                  <a:pt x="1085850" y="104775"/>
                </a:cubicBezTo>
                <a:cubicBezTo>
                  <a:pt x="850697" y="60684"/>
                  <a:pt x="1153193" y="106231"/>
                  <a:pt x="942975" y="76200"/>
                </a:cubicBezTo>
                <a:cubicBezTo>
                  <a:pt x="861570" y="49065"/>
                  <a:pt x="932698" y="70023"/>
                  <a:pt x="752475" y="57150"/>
                </a:cubicBezTo>
                <a:cubicBezTo>
                  <a:pt x="717495" y="54651"/>
                  <a:pt x="682625" y="50800"/>
                  <a:pt x="647700" y="47625"/>
                </a:cubicBezTo>
                <a:cubicBezTo>
                  <a:pt x="631825" y="44450"/>
                  <a:pt x="615234" y="43784"/>
                  <a:pt x="600075" y="38100"/>
                </a:cubicBezTo>
                <a:cubicBezTo>
                  <a:pt x="589356" y="34080"/>
                  <a:pt x="581739" y="24170"/>
                  <a:pt x="571500" y="19050"/>
                </a:cubicBezTo>
                <a:cubicBezTo>
                  <a:pt x="557835" y="12218"/>
                  <a:pt x="517032" y="3052"/>
                  <a:pt x="504825" y="0"/>
                </a:cubicBezTo>
                <a:cubicBezTo>
                  <a:pt x="419100" y="3175"/>
                  <a:pt x="332572" y="-2607"/>
                  <a:pt x="247650" y="9525"/>
                </a:cubicBezTo>
                <a:cubicBezTo>
                  <a:pt x="237711" y="10945"/>
                  <a:pt x="242615" y="29120"/>
                  <a:pt x="238125" y="38100"/>
                </a:cubicBezTo>
                <a:cubicBezTo>
                  <a:pt x="233005" y="48339"/>
                  <a:pt x="224195" y="56436"/>
                  <a:pt x="219075" y="66675"/>
                </a:cubicBezTo>
                <a:cubicBezTo>
                  <a:pt x="207515" y="89796"/>
                  <a:pt x="206546" y="118964"/>
                  <a:pt x="200025" y="142875"/>
                </a:cubicBezTo>
                <a:cubicBezTo>
                  <a:pt x="194741" y="162248"/>
                  <a:pt x="187325" y="180975"/>
                  <a:pt x="180975" y="200025"/>
                </a:cubicBezTo>
                <a:cubicBezTo>
                  <a:pt x="177800" y="209550"/>
                  <a:pt x="177019" y="220246"/>
                  <a:pt x="171450" y="228600"/>
                </a:cubicBezTo>
                <a:cubicBezTo>
                  <a:pt x="165100" y="238125"/>
                  <a:pt x="157520" y="246936"/>
                  <a:pt x="152400" y="257175"/>
                </a:cubicBezTo>
                <a:cubicBezTo>
                  <a:pt x="147910" y="266155"/>
                  <a:pt x="147751" y="276973"/>
                  <a:pt x="142875" y="285750"/>
                </a:cubicBezTo>
                <a:cubicBezTo>
                  <a:pt x="131756" y="305764"/>
                  <a:pt x="112015" y="321180"/>
                  <a:pt x="104775" y="342900"/>
                </a:cubicBezTo>
                <a:cubicBezTo>
                  <a:pt x="82105" y="410910"/>
                  <a:pt x="102433" y="388911"/>
                  <a:pt x="57150" y="419100"/>
                </a:cubicBezTo>
                <a:cubicBezTo>
                  <a:pt x="53975" y="428625"/>
                  <a:pt x="52115" y="438695"/>
                  <a:pt x="47625" y="447675"/>
                </a:cubicBezTo>
                <a:cubicBezTo>
                  <a:pt x="42505" y="457914"/>
                  <a:pt x="34465" y="466434"/>
                  <a:pt x="28575" y="476250"/>
                </a:cubicBezTo>
                <a:cubicBezTo>
                  <a:pt x="24922" y="482338"/>
                  <a:pt x="4762" y="492125"/>
                  <a:pt x="0" y="495300"/>
                </a:cubicBezTo>
                <a:close/>
              </a:path>
            </a:pathLst>
          </a:custGeom>
          <a:solidFill>
            <a:srgbClr val="FFF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0" name="Retângulo 45"/>
          <p:cNvSpPr>
            <a:spLocks noChangeArrowheads="1"/>
          </p:cNvSpPr>
          <p:nvPr/>
        </p:nvSpPr>
        <p:spPr bwMode="auto">
          <a:xfrm>
            <a:off x="4878388" y="231775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600" b="1" i="1" dirty="0">
                <a:latin typeface="Comic Sans MS" pitchFamily="66" charset="0"/>
              </a:rPr>
              <a:t>G</a:t>
            </a:r>
          </a:p>
        </p:txBody>
      </p:sp>
      <p:sp>
        <p:nvSpPr>
          <p:cNvPr id="22551" name="Retângulo 46"/>
          <p:cNvSpPr>
            <a:spLocks noChangeArrowheads="1"/>
          </p:cNvSpPr>
          <p:nvPr/>
        </p:nvSpPr>
        <p:spPr bwMode="auto">
          <a:xfrm>
            <a:off x="4951413" y="847725"/>
            <a:ext cx="309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600" b="1" i="1" dirty="0">
                <a:latin typeface="Comic Sans MS" pitchFamily="66" charset="0"/>
              </a:rPr>
              <a:t>F</a:t>
            </a:r>
          </a:p>
        </p:txBody>
      </p:sp>
      <p:sp>
        <p:nvSpPr>
          <p:cNvPr id="22552" name="Retângulo 47"/>
          <p:cNvSpPr>
            <a:spLocks noChangeArrowheads="1"/>
          </p:cNvSpPr>
          <p:nvPr/>
        </p:nvSpPr>
        <p:spPr bwMode="auto">
          <a:xfrm>
            <a:off x="4032250" y="1916113"/>
            <a:ext cx="4090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 i="1" dirty="0">
                <a:latin typeface="Comic Sans MS" pitchFamily="66" charset="0"/>
              </a:rPr>
              <a:t>A</a:t>
            </a:r>
          </a:p>
        </p:txBody>
      </p:sp>
      <p:sp>
        <p:nvSpPr>
          <p:cNvPr id="59" name="Forma livre 58"/>
          <p:cNvSpPr/>
          <p:nvPr/>
        </p:nvSpPr>
        <p:spPr>
          <a:xfrm>
            <a:off x="1908175" y="1735138"/>
            <a:ext cx="4737100" cy="4070350"/>
          </a:xfrm>
          <a:custGeom>
            <a:avLst/>
            <a:gdLst>
              <a:gd name="connsiteX0" fmla="*/ 1009403 w 4694140"/>
              <a:gd name="connsiteY0" fmla="*/ 1876301 h 3859493"/>
              <a:gd name="connsiteX1" fmla="*/ 1009403 w 4694140"/>
              <a:gd name="connsiteY1" fmla="*/ 1876301 h 3859493"/>
              <a:gd name="connsiteX2" fmla="*/ 1151907 w 4694140"/>
              <a:gd name="connsiteY2" fmla="*/ 1923803 h 3859493"/>
              <a:gd name="connsiteX3" fmla="*/ 1187533 w 4694140"/>
              <a:gd name="connsiteY3" fmla="*/ 1935678 h 3859493"/>
              <a:gd name="connsiteX4" fmla="*/ 1318161 w 4694140"/>
              <a:gd name="connsiteY4" fmla="*/ 1923803 h 3859493"/>
              <a:gd name="connsiteX5" fmla="*/ 1472541 w 4694140"/>
              <a:gd name="connsiteY5" fmla="*/ 1900052 h 3859493"/>
              <a:gd name="connsiteX6" fmla="*/ 1508167 w 4694140"/>
              <a:gd name="connsiteY6" fmla="*/ 1876301 h 3859493"/>
              <a:gd name="connsiteX7" fmla="*/ 1555668 w 4694140"/>
              <a:gd name="connsiteY7" fmla="*/ 1864426 h 3859493"/>
              <a:gd name="connsiteX8" fmla="*/ 1769424 w 4694140"/>
              <a:gd name="connsiteY8" fmla="*/ 1840675 h 3859493"/>
              <a:gd name="connsiteX9" fmla="*/ 1971304 w 4694140"/>
              <a:gd name="connsiteY9" fmla="*/ 1828800 h 3859493"/>
              <a:gd name="connsiteX10" fmla="*/ 2054431 w 4694140"/>
              <a:gd name="connsiteY10" fmla="*/ 1805049 h 3859493"/>
              <a:gd name="connsiteX11" fmla="*/ 2125683 w 4694140"/>
              <a:gd name="connsiteY11" fmla="*/ 1781299 h 3859493"/>
              <a:gd name="connsiteX12" fmla="*/ 2173185 w 4694140"/>
              <a:gd name="connsiteY12" fmla="*/ 1769423 h 3859493"/>
              <a:gd name="connsiteX13" fmla="*/ 2232561 w 4694140"/>
              <a:gd name="connsiteY13" fmla="*/ 1757548 h 3859493"/>
              <a:gd name="connsiteX14" fmla="*/ 2268187 w 4694140"/>
              <a:gd name="connsiteY14" fmla="*/ 1745673 h 3859493"/>
              <a:gd name="connsiteX15" fmla="*/ 2339439 w 4694140"/>
              <a:gd name="connsiteY15" fmla="*/ 1710047 h 3859493"/>
              <a:gd name="connsiteX16" fmla="*/ 2375065 w 4694140"/>
              <a:gd name="connsiteY16" fmla="*/ 1686296 h 3859493"/>
              <a:gd name="connsiteX17" fmla="*/ 2481943 w 4694140"/>
              <a:gd name="connsiteY17" fmla="*/ 1650670 h 3859493"/>
              <a:gd name="connsiteX18" fmla="*/ 2660073 w 4694140"/>
              <a:gd name="connsiteY18" fmla="*/ 1591294 h 3859493"/>
              <a:gd name="connsiteX19" fmla="*/ 2731325 w 4694140"/>
              <a:gd name="connsiteY19" fmla="*/ 1555668 h 3859493"/>
              <a:gd name="connsiteX20" fmla="*/ 2802577 w 4694140"/>
              <a:gd name="connsiteY20" fmla="*/ 1531917 h 3859493"/>
              <a:gd name="connsiteX21" fmla="*/ 2838203 w 4694140"/>
              <a:gd name="connsiteY21" fmla="*/ 1520042 h 3859493"/>
              <a:gd name="connsiteX22" fmla="*/ 2909455 w 4694140"/>
              <a:gd name="connsiteY22" fmla="*/ 1472540 h 3859493"/>
              <a:gd name="connsiteX23" fmla="*/ 2980707 w 4694140"/>
              <a:gd name="connsiteY23" fmla="*/ 1448790 h 3859493"/>
              <a:gd name="connsiteX24" fmla="*/ 3040083 w 4694140"/>
              <a:gd name="connsiteY24" fmla="*/ 1377538 h 3859493"/>
              <a:gd name="connsiteX25" fmla="*/ 3099460 w 4694140"/>
              <a:gd name="connsiteY25" fmla="*/ 1306286 h 3859493"/>
              <a:gd name="connsiteX26" fmla="*/ 3111335 w 4694140"/>
              <a:gd name="connsiteY26" fmla="*/ 1270660 h 3859493"/>
              <a:gd name="connsiteX27" fmla="*/ 3146961 w 4694140"/>
              <a:gd name="connsiteY27" fmla="*/ 1258784 h 3859493"/>
              <a:gd name="connsiteX28" fmla="*/ 3182587 w 4694140"/>
              <a:gd name="connsiteY28" fmla="*/ 1223158 h 3859493"/>
              <a:gd name="connsiteX29" fmla="*/ 3206338 w 4694140"/>
              <a:gd name="connsiteY29" fmla="*/ 1175657 h 3859493"/>
              <a:gd name="connsiteX30" fmla="*/ 3253839 w 4694140"/>
              <a:gd name="connsiteY30" fmla="*/ 1104405 h 3859493"/>
              <a:gd name="connsiteX31" fmla="*/ 3277590 w 4694140"/>
              <a:gd name="connsiteY31" fmla="*/ 1033153 h 3859493"/>
              <a:gd name="connsiteX32" fmla="*/ 3289465 w 4694140"/>
              <a:gd name="connsiteY32" fmla="*/ 997527 h 3859493"/>
              <a:gd name="connsiteX33" fmla="*/ 3396343 w 4694140"/>
              <a:gd name="connsiteY33" fmla="*/ 902525 h 3859493"/>
              <a:gd name="connsiteX34" fmla="*/ 3443844 w 4694140"/>
              <a:gd name="connsiteY34" fmla="*/ 831273 h 3859493"/>
              <a:gd name="connsiteX35" fmla="*/ 3479470 w 4694140"/>
              <a:gd name="connsiteY35" fmla="*/ 724395 h 3859493"/>
              <a:gd name="connsiteX36" fmla="*/ 3491346 w 4694140"/>
              <a:gd name="connsiteY36" fmla="*/ 688769 h 3859493"/>
              <a:gd name="connsiteX37" fmla="*/ 3515096 w 4694140"/>
              <a:gd name="connsiteY37" fmla="*/ 653143 h 3859493"/>
              <a:gd name="connsiteX38" fmla="*/ 3562598 w 4694140"/>
              <a:gd name="connsiteY38" fmla="*/ 546265 h 3859493"/>
              <a:gd name="connsiteX39" fmla="*/ 3586348 w 4694140"/>
              <a:gd name="connsiteY39" fmla="*/ 475013 h 3859493"/>
              <a:gd name="connsiteX40" fmla="*/ 3598224 w 4694140"/>
              <a:gd name="connsiteY40" fmla="*/ 439387 h 3859493"/>
              <a:gd name="connsiteX41" fmla="*/ 3645725 w 4694140"/>
              <a:gd name="connsiteY41" fmla="*/ 368135 h 3859493"/>
              <a:gd name="connsiteX42" fmla="*/ 3669476 w 4694140"/>
              <a:gd name="connsiteY42" fmla="*/ 332509 h 3859493"/>
              <a:gd name="connsiteX43" fmla="*/ 3693226 w 4694140"/>
              <a:gd name="connsiteY43" fmla="*/ 249382 h 3859493"/>
              <a:gd name="connsiteX44" fmla="*/ 3740728 w 4694140"/>
              <a:gd name="connsiteY44" fmla="*/ 178130 h 3859493"/>
              <a:gd name="connsiteX45" fmla="*/ 3800104 w 4694140"/>
              <a:gd name="connsiteY45" fmla="*/ 118753 h 3859493"/>
              <a:gd name="connsiteX46" fmla="*/ 3906982 w 4694140"/>
              <a:gd name="connsiteY46" fmla="*/ 95003 h 3859493"/>
              <a:gd name="connsiteX47" fmla="*/ 4263242 w 4694140"/>
              <a:gd name="connsiteY47" fmla="*/ 71252 h 3859493"/>
              <a:gd name="connsiteX48" fmla="*/ 4381995 w 4694140"/>
              <a:gd name="connsiteY48" fmla="*/ 35626 h 3859493"/>
              <a:gd name="connsiteX49" fmla="*/ 4476998 w 4694140"/>
              <a:gd name="connsiteY49" fmla="*/ 11875 h 3859493"/>
              <a:gd name="connsiteX50" fmla="*/ 4512624 w 4694140"/>
              <a:gd name="connsiteY50" fmla="*/ 0 h 3859493"/>
              <a:gd name="connsiteX51" fmla="*/ 4690754 w 4694140"/>
              <a:gd name="connsiteY51" fmla="*/ 11875 h 3859493"/>
              <a:gd name="connsiteX52" fmla="*/ 4667003 w 4694140"/>
              <a:gd name="connsiteY52" fmla="*/ 47501 h 3859493"/>
              <a:gd name="connsiteX53" fmla="*/ 4631377 w 4694140"/>
              <a:gd name="connsiteY53" fmla="*/ 154379 h 3859493"/>
              <a:gd name="connsiteX54" fmla="*/ 4619502 w 4694140"/>
              <a:gd name="connsiteY54" fmla="*/ 190005 h 3859493"/>
              <a:gd name="connsiteX55" fmla="*/ 4607626 w 4694140"/>
              <a:gd name="connsiteY55" fmla="*/ 225631 h 3859493"/>
              <a:gd name="connsiteX56" fmla="*/ 4595751 w 4694140"/>
              <a:gd name="connsiteY56" fmla="*/ 463138 h 3859493"/>
              <a:gd name="connsiteX57" fmla="*/ 4560125 w 4694140"/>
              <a:gd name="connsiteY57" fmla="*/ 570016 h 3859493"/>
              <a:gd name="connsiteX58" fmla="*/ 4548250 w 4694140"/>
              <a:gd name="connsiteY58" fmla="*/ 641268 h 3859493"/>
              <a:gd name="connsiteX59" fmla="*/ 4524499 w 4694140"/>
              <a:gd name="connsiteY59" fmla="*/ 712519 h 3859493"/>
              <a:gd name="connsiteX60" fmla="*/ 4512624 w 4694140"/>
              <a:gd name="connsiteY60" fmla="*/ 748145 h 3859493"/>
              <a:gd name="connsiteX61" fmla="*/ 4500748 w 4694140"/>
              <a:gd name="connsiteY61" fmla="*/ 783771 h 3859493"/>
              <a:gd name="connsiteX62" fmla="*/ 4488873 w 4694140"/>
              <a:gd name="connsiteY62" fmla="*/ 819397 h 3859493"/>
              <a:gd name="connsiteX63" fmla="*/ 4429496 w 4694140"/>
              <a:gd name="connsiteY63" fmla="*/ 926275 h 3859493"/>
              <a:gd name="connsiteX64" fmla="*/ 4358244 w 4694140"/>
              <a:gd name="connsiteY64" fmla="*/ 950026 h 3859493"/>
              <a:gd name="connsiteX65" fmla="*/ 4286993 w 4694140"/>
              <a:gd name="connsiteY65" fmla="*/ 985652 h 3859493"/>
              <a:gd name="connsiteX66" fmla="*/ 4180115 w 4694140"/>
              <a:gd name="connsiteY66" fmla="*/ 1033153 h 3859493"/>
              <a:gd name="connsiteX67" fmla="*/ 4132613 w 4694140"/>
              <a:gd name="connsiteY67" fmla="*/ 1045029 h 3859493"/>
              <a:gd name="connsiteX68" fmla="*/ 4061361 w 4694140"/>
              <a:gd name="connsiteY68" fmla="*/ 1068779 h 3859493"/>
              <a:gd name="connsiteX69" fmla="*/ 4025735 w 4694140"/>
              <a:gd name="connsiteY69" fmla="*/ 1092530 h 3859493"/>
              <a:gd name="connsiteX70" fmla="*/ 3954483 w 4694140"/>
              <a:gd name="connsiteY70" fmla="*/ 1116281 h 3859493"/>
              <a:gd name="connsiteX71" fmla="*/ 3930733 w 4694140"/>
              <a:gd name="connsiteY71" fmla="*/ 1151906 h 3859493"/>
              <a:gd name="connsiteX72" fmla="*/ 3895107 w 4694140"/>
              <a:gd name="connsiteY72" fmla="*/ 1163782 h 3859493"/>
              <a:gd name="connsiteX73" fmla="*/ 3823855 w 4694140"/>
              <a:gd name="connsiteY73" fmla="*/ 1199408 h 3859493"/>
              <a:gd name="connsiteX74" fmla="*/ 3800104 w 4694140"/>
              <a:gd name="connsiteY74" fmla="*/ 1235034 h 3859493"/>
              <a:gd name="connsiteX75" fmla="*/ 3764478 w 4694140"/>
              <a:gd name="connsiteY75" fmla="*/ 1246909 h 3859493"/>
              <a:gd name="connsiteX76" fmla="*/ 3693226 w 4694140"/>
              <a:gd name="connsiteY76" fmla="*/ 1282535 h 3859493"/>
              <a:gd name="connsiteX77" fmla="*/ 3621974 w 4694140"/>
              <a:gd name="connsiteY77" fmla="*/ 1318161 h 3859493"/>
              <a:gd name="connsiteX78" fmla="*/ 3586348 w 4694140"/>
              <a:gd name="connsiteY78" fmla="*/ 1341912 h 3859493"/>
              <a:gd name="connsiteX79" fmla="*/ 3515096 w 4694140"/>
              <a:gd name="connsiteY79" fmla="*/ 1365662 h 3859493"/>
              <a:gd name="connsiteX80" fmla="*/ 3443844 w 4694140"/>
              <a:gd name="connsiteY80" fmla="*/ 1413164 h 3859493"/>
              <a:gd name="connsiteX81" fmla="*/ 3408218 w 4694140"/>
              <a:gd name="connsiteY81" fmla="*/ 1436914 h 3859493"/>
              <a:gd name="connsiteX82" fmla="*/ 3325091 w 4694140"/>
              <a:gd name="connsiteY82" fmla="*/ 1531917 h 3859493"/>
              <a:gd name="connsiteX83" fmla="*/ 3265715 w 4694140"/>
              <a:gd name="connsiteY83" fmla="*/ 1591294 h 3859493"/>
              <a:gd name="connsiteX84" fmla="*/ 3241964 w 4694140"/>
              <a:gd name="connsiteY84" fmla="*/ 1626919 h 3859493"/>
              <a:gd name="connsiteX85" fmla="*/ 3206338 w 4694140"/>
              <a:gd name="connsiteY85" fmla="*/ 1662545 h 3859493"/>
              <a:gd name="connsiteX86" fmla="*/ 3158837 w 4694140"/>
              <a:gd name="connsiteY86" fmla="*/ 1733797 h 3859493"/>
              <a:gd name="connsiteX87" fmla="*/ 3146961 w 4694140"/>
              <a:gd name="connsiteY87" fmla="*/ 1769423 h 3859493"/>
              <a:gd name="connsiteX88" fmla="*/ 3111335 w 4694140"/>
              <a:gd name="connsiteY88" fmla="*/ 1781299 h 3859493"/>
              <a:gd name="connsiteX89" fmla="*/ 3075709 w 4694140"/>
              <a:gd name="connsiteY89" fmla="*/ 1805049 h 3859493"/>
              <a:gd name="connsiteX90" fmla="*/ 3051959 w 4694140"/>
              <a:gd name="connsiteY90" fmla="*/ 1840675 h 3859493"/>
              <a:gd name="connsiteX91" fmla="*/ 2945081 w 4694140"/>
              <a:gd name="connsiteY91" fmla="*/ 1900052 h 3859493"/>
              <a:gd name="connsiteX92" fmla="*/ 2873829 w 4694140"/>
              <a:gd name="connsiteY92" fmla="*/ 1947553 h 3859493"/>
              <a:gd name="connsiteX93" fmla="*/ 2850078 w 4694140"/>
              <a:gd name="connsiteY93" fmla="*/ 2018805 h 3859493"/>
              <a:gd name="connsiteX94" fmla="*/ 2838203 w 4694140"/>
              <a:gd name="connsiteY94" fmla="*/ 2149434 h 3859493"/>
              <a:gd name="connsiteX95" fmla="*/ 2814452 w 4694140"/>
              <a:gd name="connsiteY95" fmla="*/ 2363190 h 3859493"/>
              <a:gd name="connsiteX96" fmla="*/ 2838203 w 4694140"/>
              <a:gd name="connsiteY96" fmla="*/ 2458192 h 3859493"/>
              <a:gd name="connsiteX97" fmla="*/ 2861954 w 4694140"/>
              <a:gd name="connsiteY97" fmla="*/ 2529444 h 3859493"/>
              <a:gd name="connsiteX98" fmla="*/ 2873829 w 4694140"/>
              <a:gd name="connsiteY98" fmla="*/ 2600696 h 3859493"/>
              <a:gd name="connsiteX99" fmla="*/ 2885704 w 4694140"/>
              <a:gd name="connsiteY99" fmla="*/ 2648197 h 3859493"/>
              <a:gd name="connsiteX100" fmla="*/ 2873829 w 4694140"/>
              <a:gd name="connsiteY100" fmla="*/ 2921330 h 3859493"/>
              <a:gd name="connsiteX101" fmla="*/ 2850078 w 4694140"/>
              <a:gd name="connsiteY101" fmla="*/ 2992582 h 3859493"/>
              <a:gd name="connsiteX102" fmla="*/ 2814452 w 4694140"/>
              <a:gd name="connsiteY102" fmla="*/ 3099460 h 3859493"/>
              <a:gd name="connsiteX103" fmla="*/ 2802577 w 4694140"/>
              <a:gd name="connsiteY103" fmla="*/ 3135086 h 3859493"/>
              <a:gd name="connsiteX104" fmla="*/ 2778826 w 4694140"/>
              <a:gd name="connsiteY104" fmla="*/ 3313216 h 3859493"/>
              <a:gd name="connsiteX105" fmla="*/ 2743200 w 4694140"/>
              <a:gd name="connsiteY105" fmla="*/ 3431969 h 3859493"/>
              <a:gd name="connsiteX106" fmla="*/ 2719450 w 4694140"/>
              <a:gd name="connsiteY106" fmla="*/ 3526971 h 3859493"/>
              <a:gd name="connsiteX107" fmla="*/ 2707574 w 4694140"/>
              <a:gd name="connsiteY107" fmla="*/ 3562597 h 3859493"/>
              <a:gd name="connsiteX108" fmla="*/ 2660073 w 4694140"/>
              <a:gd name="connsiteY108" fmla="*/ 3633849 h 3859493"/>
              <a:gd name="connsiteX109" fmla="*/ 2624447 w 4694140"/>
              <a:gd name="connsiteY109" fmla="*/ 3705101 h 3859493"/>
              <a:gd name="connsiteX110" fmla="*/ 2612572 w 4694140"/>
              <a:gd name="connsiteY110" fmla="*/ 3740727 h 3859493"/>
              <a:gd name="connsiteX111" fmla="*/ 2576946 w 4694140"/>
              <a:gd name="connsiteY111" fmla="*/ 3752603 h 3859493"/>
              <a:gd name="connsiteX112" fmla="*/ 2541320 w 4694140"/>
              <a:gd name="connsiteY112" fmla="*/ 3776353 h 3859493"/>
              <a:gd name="connsiteX113" fmla="*/ 2470068 w 4694140"/>
              <a:gd name="connsiteY113" fmla="*/ 3800104 h 3859493"/>
              <a:gd name="connsiteX114" fmla="*/ 2434442 w 4694140"/>
              <a:gd name="connsiteY114" fmla="*/ 3823855 h 3859493"/>
              <a:gd name="connsiteX115" fmla="*/ 2220686 w 4694140"/>
              <a:gd name="connsiteY115" fmla="*/ 3847605 h 3859493"/>
              <a:gd name="connsiteX116" fmla="*/ 2185060 w 4694140"/>
              <a:gd name="connsiteY116" fmla="*/ 3859481 h 3859493"/>
              <a:gd name="connsiteX117" fmla="*/ 1995055 w 4694140"/>
              <a:gd name="connsiteY117" fmla="*/ 3835730 h 3859493"/>
              <a:gd name="connsiteX118" fmla="*/ 1888177 w 4694140"/>
              <a:gd name="connsiteY118" fmla="*/ 3776353 h 3859493"/>
              <a:gd name="connsiteX119" fmla="*/ 1864426 w 4694140"/>
              <a:gd name="connsiteY119" fmla="*/ 3705101 h 3859493"/>
              <a:gd name="connsiteX120" fmla="*/ 1852551 w 4694140"/>
              <a:gd name="connsiteY120" fmla="*/ 3669475 h 3859493"/>
              <a:gd name="connsiteX121" fmla="*/ 1828800 w 4694140"/>
              <a:gd name="connsiteY121" fmla="*/ 3633849 h 3859493"/>
              <a:gd name="connsiteX122" fmla="*/ 1781299 w 4694140"/>
              <a:gd name="connsiteY122" fmla="*/ 3491345 h 3859493"/>
              <a:gd name="connsiteX123" fmla="*/ 1769424 w 4694140"/>
              <a:gd name="connsiteY123" fmla="*/ 3455719 h 3859493"/>
              <a:gd name="connsiteX124" fmla="*/ 1745673 w 4694140"/>
              <a:gd name="connsiteY124" fmla="*/ 3420094 h 3859493"/>
              <a:gd name="connsiteX125" fmla="*/ 1733798 w 4694140"/>
              <a:gd name="connsiteY125" fmla="*/ 3384468 h 3859493"/>
              <a:gd name="connsiteX126" fmla="*/ 1698172 w 4694140"/>
              <a:gd name="connsiteY126" fmla="*/ 3313216 h 3859493"/>
              <a:gd name="connsiteX127" fmla="*/ 1686296 w 4694140"/>
              <a:gd name="connsiteY127" fmla="*/ 3265714 h 3859493"/>
              <a:gd name="connsiteX128" fmla="*/ 1662546 w 4694140"/>
              <a:gd name="connsiteY128" fmla="*/ 3194462 h 3859493"/>
              <a:gd name="connsiteX129" fmla="*/ 1650670 w 4694140"/>
              <a:gd name="connsiteY129" fmla="*/ 3158836 h 3859493"/>
              <a:gd name="connsiteX130" fmla="*/ 1615044 w 4694140"/>
              <a:gd name="connsiteY130" fmla="*/ 3063834 h 3859493"/>
              <a:gd name="connsiteX131" fmla="*/ 1603169 w 4694140"/>
              <a:gd name="connsiteY131" fmla="*/ 3004457 h 3859493"/>
              <a:gd name="connsiteX132" fmla="*/ 1591294 w 4694140"/>
              <a:gd name="connsiteY132" fmla="*/ 2968831 h 3859493"/>
              <a:gd name="connsiteX133" fmla="*/ 1579418 w 4694140"/>
              <a:gd name="connsiteY133" fmla="*/ 2814452 h 3859493"/>
              <a:gd name="connsiteX134" fmla="*/ 1555668 w 4694140"/>
              <a:gd name="connsiteY134" fmla="*/ 2743200 h 3859493"/>
              <a:gd name="connsiteX135" fmla="*/ 1543793 w 4694140"/>
              <a:gd name="connsiteY135" fmla="*/ 2707574 h 3859493"/>
              <a:gd name="connsiteX136" fmla="*/ 1531917 w 4694140"/>
              <a:gd name="connsiteY136" fmla="*/ 2671948 h 3859493"/>
              <a:gd name="connsiteX137" fmla="*/ 1496291 w 4694140"/>
              <a:gd name="connsiteY137" fmla="*/ 2470068 h 3859493"/>
              <a:gd name="connsiteX138" fmla="*/ 1472541 w 4694140"/>
              <a:gd name="connsiteY138" fmla="*/ 2434442 h 3859493"/>
              <a:gd name="connsiteX139" fmla="*/ 1436915 w 4694140"/>
              <a:gd name="connsiteY139" fmla="*/ 2422566 h 3859493"/>
              <a:gd name="connsiteX140" fmla="*/ 1425039 w 4694140"/>
              <a:gd name="connsiteY140" fmla="*/ 2386940 h 3859493"/>
              <a:gd name="connsiteX141" fmla="*/ 1353787 w 4694140"/>
              <a:gd name="connsiteY141" fmla="*/ 2339439 h 3859493"/>
              <a:gd name="connsiteX142" fmla="*/ 1211283 w 4694140"/>
              <a:gd name="connsiteY142" fmla="*/ 2351314 h 3859493"/>
              <a:gd name="connsiteX143" fmla="*/ 1163782 w 4694140"/>
              <a:gd name="connsiteY143" fmla="*/ 2363190 h 3859493"/>
              <a:gd name="connsiteX144" fmla="*/ 843148 w 4694140"/>
              <a:gd name="connsiteY144" fmla="*/ 2375065 h 3859493"/>
              <a:gd name="connsiteX145" fmla="*/ 724395 w 4694140"/>
              <a:gd name="connsiteY145" fmla="*/ 2410691 h 3859493"/>
              <a:gd name="connsiteX146" fmla="*/ 688769 w 4694140"/>
              <a:gd name="connsiteY146" fmla="*/ 2422566 h 3859493"/>
              <a:gd name="connsiteX147" fmla="*/ 617517 w 4694140"/>
              <a:gd name="connsiteY147" fmla="*/ 2458192 h 3859493"/>
              <a:gd name="connsiteX148" fmla="*/ 581891 w 4694140"/>
              <a:gd name="connsiteY148" fmla="*/ 2481943 h 3859493"/>
              <a:gd name="connsiteX149" fmla="*/ 510639 w 4694140"/>
              <a:gd name="connsiteY149" fmla="*/ 2505694 h 3859493"/>
              <a:gd name="connsiteX150" fmla="*/ 439387 w 4694140"/>
              <a:gd name="connsiteY150" fmla="*/ 2565070 h 3859493"/>
              <a:gd name="connsiteX151" fmla="*/ 368135 w 4694140"/>
              <a:gd name="connsiteY151" fmla="*/ 2588821 h 3859493"/>
              <a:gd name="connsiteX152" fmla="*/ 261257 w 4694140"/>
              <a:gd name="connsiteY152" fmla="*/ 2660073 h 3859493"/>
              <a:gd name="connsiteX153" fmla="*/ 225631 w 4694140"/>
              <a:gd name="connsiteY153" fmla="*/ 2683823 h 3859493"/>
              <a:gd name="connsiteX154" fmla="*/ 190005 w 4694140"/>
              <a:gd name="connsiteY154" fmla="*/ 2695699 h 3859493"/>
              <a:gd name="connsiteX155" fmla="*/ 118754 w 4694140"/>
              <a:gd name="connsiteY155" fmla="*/ 2755075 h 3859493"/>
              <a:gd name="connsiteX156" fmla="*/ 47502 w 4694140"/>
              <a:gd name="connsiteY156" fmla="*/ 2790701 h 3859493"/>
              <a:gd name="connsiteX157" fmla="*/ 11876 w 4694140"/>
              <a:gd name="connsiteY157" fmla="*/ 2814452 h 3859493"/>
              <a:gd name="connsiteX158" fmla="*/ 0 w 4694140"/>
              <a:gd name="connsiteY158" fmla="*/ 2778826 h 3859493"/>
              <a:gd name="connsiteX159" fmla="*/ 11876 w 4694140"/>
              <a:gd name="connsiteY159" fmla="*/ 2671948 h 3859493"/>
              <a:gd name="connsiteX160" fmla="*/ 35626 w 4694140"/>
              <a:gd name="connsiteY160" fmla="*/ 2588821 h 3859493"/>
              <a:gd name="connsiteX161" fmla="*/ 71252 w 4694140"/>
              <a:gd name="connsiteY161" fmla="*/ 2458192 h 3859493"/>
              <a:gd name="connsiteX162" fmla="*/ 83128 w 4694140"/>
              <a:gd name="connsiteY162" fmla="*/ 2422566 h 3859493"/>
              <a:gd name="connsiteX163" fmla="*/ 106878 w 4694140"/>
              <a:gd name="connsiteY163" fmla="*/ 2386940 h 3859493"/>
              <a:gd name="connsiteX164" fmla="*/ 118754 w 4694140"/>
              <a:gd name="connsiteY164" fmla="*/ 2351314 h 3859493"/>
              <a:gd name="connsiteX165" fmla="*/ 142504 w 4694140"/>
              <a:gd name="connsiteY165" fmla="*/ 2315688 h 3859493"/>
              <a:gd name="connsiteX166" fmla="*/ 166255 w 4694140"/>
              <a:gd name="connsiteY166" fmla="*/ 2244436 h 3859493"/>
              <a:gd name="connsiteX167" fmla="*/ 178130 w 4694140"/>
              <a:gd name="connsiteY167" fmla="*/ 2208810 h 3859493"/>
              <a:gd name="connsiteX168" fmla="*/ 190005 w 4694140"/>
              <a:gd name="connsiteY168" fmla="*/ 2173184 h 3859493"/>
              <a:gd name="connsiteX169" fmla="*/ 201881 w 4694140"/>
              <a:gd name="connsiteY169" fmla="*/ 2113808 h 3859493"/>
              <a:gd name="connsiteX170" fmla="*/ 225631 w 4694140"/>
              <a:gd name="connsiteY170" fmla="*/ 2042556 h 3859493"/>
              <a:gd name="connsiteX171" fmla="*/ 237507 w 4694140"/>
              <a:gd name="connsiteY171" fmla="*/ 2006930 h 3859493"/>
              <a:gd name="connsiteX172" fmla="*/ 308759 w 4694140"/>
              <a:gd name="connsiteY172" fmla="*/ 1959429 h 3859493"/>
              <a:gd name="connsiteX173" fmla="*/ 344385 w 4694140"/>
              <a:gd name="connsiteY173" fmla="*/ 1923803 h 3859493"/>
              <a:gd name="connsiteX174" fmla="*/ 380011 w 4694140"/>
              <a:gd name="connsiteY174" fmla="*/ 1911927 h 3859493"/>
              <a:gd name="connsiteX175" fmla="*/ 415637 w 4694140"/>
              <a:gd name="connsiteY175" fmla="*/ 1888177 h 3859493"/>
              <a:gd name="connsiteX176" fmla="*/ 451263 w 4694140"/>
              <a:gd name="connsiteY176" fmla="*/ 1876301 h 3859493"/>
              <a:gd name="connsiteX177" fmla="*/ 522515 w 4694140"/>
              <a:gd name="connsiteY177" fmla="*/ 1840675 h 3859493"/>
              <a:gd name="connsiteX178" fmla="*/ 676894 w 4694140"/>
              <a:gd name="connsiteY178" fmla="*/ 1828800 h 3859493"/>
              <a:gd name="connsiteX179" fmla="*/ 736270 w 4694140"/>
              <a:gd name="connsiteY179" fmla="*/ 1816925 h 3859493"/>
              <a:gd name="connsiteX180" fmla="*/ 807522 w 4694140"/>
              <a:gd name="connsiteY180" fmla="*/ 1793174 h 3859493"/>
              <a:gd name="connsiteX181" fmla="*/ 973777 w 4694140"/>
              <a:gd name="connsiteY181" fmla="*/ 1828800 h 3859493"/>
              <a:gd name="connsiteX182" fmla="*/ 1056904 w 4694140"/>
              <a:gd name="connsiteY182" fmla="*/ 1852551 h 3859493"/>
              <a:gd name="connsiteX183" fmla="*/ 1080655 w 4694140"/>
              <a:gd name="connsiteY183" fmla="*/ 1864426 h 3859493"/>
              <a:gd name="connsiteX184" fmla="*/ 1270660 w 4694140"/>
              <a:gd name="connsiteY184" fmla="*/ 1947553 h 385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694140" h="3859493">
                <a:moveTo>
                  <a:pt x="1009403" y="1876301"/>
                </a:moveTo>
                <a:lnTo>
                  <a:pt x="1009403" y="1876301"/>
                </a:lnTo>
                <a:lnTo>
                  <a:pt x="1151907" y="1923803"/>
                </a:lnTo>
                <a:lnTo>
                  <a:pt x="1187533" y="1935678"/>
                </a:lnTo>
                <a:lnTo>
                  <a:pt x="1318161" y="1923803"/>
                </a:lnTo>
                <a:cubicBezTo>
                  <a:pt x="1446744" y="1911557"/>
                  <a:pt x="1400001" y="1924231"/>
                  <a:pt x="1472541" y="1900052"/>
                </a:cubicBezTo>
                <a:cubicBezTo>
                  <a:pt x="1484416" y="1892135"/>
                  <a:pt x="1495049" y="1881923"/>
                  <a:pt x="1508167" y="1876301"/>
                </a:cubicBezTo>
                <a:cubicBezTo>
                  <a:pt x="1523168" y="1869872"/>
                  <a:pt x="1539975" y="1868910"/>
                  <a:pt x="1555668" y="1864426"/>
                </a:cubicBezTo>
                <a:cubicBezTo>
                  <a:pt x="1666643" y="1832719"/>
                  <a:pt x="1488980" y="1858203"/>
                  <a:pt x="1769424" y="1840675"/>
                </a:cubicBezTo>
                <a:lnTo>
                  <a:pt x="1971304" y="1828800"/>
                </a:lnTo>
                <a:cubicBezTo>
                  <a:pt x="2091032" y="1788892"/>
                  <a:pt x="1905318" y="1849783"/>
                  <a:pt x="2054431" y="1805049"/>
                </a:cubicBezTo>
                <a:cubicBezTo>
                  <a:pt x="2078410" y="1797855"/>
                  <a:pt x="2101395" y="1787371"/>
                  <a:pt x="2125683" y="1781299"/>
                </a:cubicBezTo>
                <a:cubicBezTo>
                  <a:pt x="2141517" y="1777340"/>
                  <a:pt x="2157252" y="1772964"/>
                  <a:pt x="2173185" y="1769423"/>
                </a:cubicBezTo>
                <a:cubicBezTo>
                  <a:pt x="2192888" y="1765044"/>
                  <a:pt x="2212980" y="1762443"/>
                  <a:pt x="2232561" y="1757548"/>
                </a:cubicBezTo>
                <a:cubicBezTo>
                  <a:pt x="2244705" y="1754512"/>
                  <a:pt x="2256312" y="1749631"/>
                  <a:pt x="2268187" y="1745673"/>
                </a:cubicBezTo>
                <a:cubicBezTo>
                  <a:pt x="2370287" y="1677606"/>
                  <a:pt x="2241107" y="1759213"/>
                  <a:pt x="2339439" y="1710047"/>
                </a:cubicBezTo>
                <a:cubicBezTo>
                  <a:pt x="2352205" y="1703664"/>
                  <a:pt x="2362023" y="1692093"/>
                  <a:pt x="2375065" y="1686296"/>
                </a:cubicBezTo>
                <a:cubicBezTo>
                  <a:pt x="2375075" y="1686291"/>
                  <a:pt x="2464124" y="1656609"/>
                  <a:pt x="2481943" y="1650670"/>
                </a:cubicBezTo>
                <a:lnTo>
                  <a:pt x="2660073" y="1591294"/>
                </a:lnTo>
                <a:cubicBezTo>
                  <a:pt x="2789996" y="1547986"/>
                  <a:pt x="2593208" y="1617053"/>
                  <a:pt x="2731325" y="1555668"/>
                </a:cubicBezTo>
                <a:cubicBezTo>
                  <a:pt x="2754203" y="1545500"/>
                  <a:pt x="2778826" y="1539834"/>
                  <a:pt x="2802577" y="1531917"/>
                </a:cubicBezTo>
                <a:lnTo>
                  <a:pt x="2838203" y="1520042"/>
                </a:lnTo>
                <a:cubicBezTo>
                  <a:pt x="2861954" y="1504208"/>
                  <a:pt x="2882375" y="1481566"/>
                  <a:pt x="2909455" y="1472540"/>
                </a:cubicBezTo>
                <a:lnTo>
                  <a:pt x="2980707" y="1448790"/>
                </a:lnTo>
                <a:cubicBezTo>
                  <a:pt x="3084789" y="1344708"/>
                  <a:pt x="2957418" y="1476738"/>
                  <a:pt x="3040083" y="1377538"/>
                </a:cubicBezTo>
                <a:cubicBezTo>
                  <a:pt x="3116285" y="1286094"/>
                  <a:pt x="3040486" y="1394745"/>
                  <a:pt x="3099460" y="1306286"/>
                </a:cubicBezTo>
                <a:cubicBezTo>
                  <a:pt x="3103418" y="1294411"/>
                  <a:pt x="3102484" y="1279511"/>
                  <a:pt x="3111335" y="1270660"/>
                </a:cubicBezTo>
                <a:cubicBezTo>
                  <a:pt x="3120186" y="1261809"/>
                  <a:pt x="3136546" y="1265728"/>
                  <a:pt x="3146961" y="1258784"/>
                </a:cubicBezTo>
                <a:cubicBezTo>
                  <a:pt x="3160935" y="1249468"/>
                  <a:pt x="3172825" y="1236824"/>
                  <a:pt x="3182587" y="1223158"/>
                </a:cubicBezTo>
                <a:cubicBezTo>
                  <a:pt x="3192877" y="1208753"/>
                  <a:pt x="3197230" y="1190837"/>
                  <a:pt x="3206338" y="1175657"/>
                </a:cubicBezTo>
                <a:cubicBezTo>
                  <a:pt x="3221024" y="1151180"/>
                  <a:pt x="3244812" y="1131485"/>
                  <a:pt x="3253839" y="1104405"/>
                </a:cubicBezTo>
                <a:lnTo>
                  <a:pt x="3277590" y="1033153"/>
                </a:lnTo>
                <a:cubicBezTo>
                  <a:pt x="3281548" y="1021278"/>
                  <a:pt x="3279050" y="1004470"/>
                  <a:pt x="3289465" y="997527"/>
                </a:cubicBezTo>
                <a:cubicBezTo>
                  <a:pt x="3332300" y="968971"/>
                  <a:pt x="3363805" y="951333"/>
                  <a:pt x="3396343" y="902525"/>
                </a:cubicBezTo>
                <a:cubicBezTo>
                  <a:pt x="3412177" y="878774"/>
                  <a:pt x="3434817" y="858353"/>
                  <a:pt x="3443844" y="831273"/>
                </a:cubicBezTo>
                <a:lnTo>
                  <a:pt x="3479470" y="724395"/>
                </a:lnTo>
                <a:cubicBezTo>
                  <a:pt x="3483429" y="712520"/>
                  <a:pt x="3484403" y="699185"/>
                  <a:pt x="3491346" y="688769"/>
                </a:cubicBezTo>
                <a:cubicBezTo>
                  <a:pt x="3499263" y="676894"/>
                  <a:pt x="3509300" y="666185"/>
                  <a:pt x="3515096" y="653143"/>
                </a:cubicBezTo>
                <a:cubicBezTo>
                  <a:pt x="3571621" y="525960"/>
                  <a:pt x="3508849" y="626888"/>
                  <a:pt x="3562598" y="546265"/>
                </a:cubicBezTo>
                <a:lnTo>
                  <a:pt x="3586348" y="475013"/>
                </a:lnTo>
                <a:cubicBezTo>
                  <a:pt x="3590306" y="463138"/>
                  <a:pt x="3591280" y="449802"/>
                  <a:pt x="3598224" y="439387"/>
                </a:cubicBezTo>
                <a:lnTo>
                  <a:pt x="3645725" y="368135"/>
                </a:lnTo>
                <a:lnTo>
                  <a:pt x="3669476" y="332509"/>
                </a:lnTo>
                <a:cubicBezTo>
                  <a:pt x="3672271" y="321330"/>
                  <a:pt x="3685483" y="263320"/>
                  <a:pt x="3693226" y="249382"/>
                </a:cubicBezTo>
                <a:cubicBezTo>
                  <a:pt x="3707089" y="224429"/>
                  <a:pt x="3724894" y="201881"/>
                  <a:pt x="3740728" y="178130"/>
                </a:cubicBezTo>
                <a:cubicBezTo>
                  <a:pt x="3764479" y="142504"/>
                  <a:pt x="3760519" y="138546"/>
                  <a:pt x="3800104" y="118753"/>
                </a:cubicBezTo>
                <a:cubicBezTo>
                  <a:pt x="3829337" y="104136"/>
                  <a:pt x="3879619" y="99563"/>
                  <a:pt x="3906982" y="95003"/>
                </a:cubicBezTo>
                <a:cubicBezTo>
                  <a:pt x="4048056" y="47976"/>
                  <a:pt x="3896048" y="94941"/>
                  <a:pt x="4263242" y="71252"/>
                </a:cubicBezTo>
                <a:cubicBezTo>
                  <a:pt x="4285499" y="69816"/>
                  <a:pt x="4371239" y="39211"/>
                  <a:pt x="4381995" y="35626"/>
                </a:cubicBezTo>
                <a:cubicBezTo>
                  <a:pt x="4463422" y="8484"/>
                  <a:pt x="4362370" y="40532"/>
                  <a:pt x="4476998" y="11875"/>
                </a:cubicBezTo>
                <a:cubicBezTo>
                  <a:pt x="4489142" y="8839"/>
                  <a:pt x="4500749" y="3958"/>
                  <a:pt x="4512624" y="0"/>
                </a:cubicBezTo>
                <a:cubicBezTo>
                  <a:pt x="4572001" y="3958"/>
                  <a:pt x="4633877" y="-5626"/>
                  <a:pt x="4690754" y="11875"/>
                </a:cubicBezTo>
                <a:cubicBezTo>
                  <a:pt x="4704395" y="16072"/>
                  <a:pt x="4672800" y="34459"/>
                  <a:pt x="4667003" y="47501"/>
                </a:cubicBezTo>
                <a:cubicBezTo>
                  <a:pt x="4666998" y="47511"/>
                  <a:pt x="4637316" y="136560"/>
                  <a:pt x="4631377" y="154379"/>
                </a:cubicBezTo>
                <a:lnTo>
                  <a:pt x="4619502" y="190005"/>
                </a:lnTo>
                <a:lnTo>
                  <a:pt x="4607626" y="225631"/>
                </a:lnTo>
                <a:cubicBezTo>
                  <a:pt x="4603668" y="304800"/>
                  <a:pt x="4604837" y="384393"/>
                  <a:pt x="4595751" y="463138"/>
                </a:cubicBezTo>
                <a:cubicBezTo>
                  <a:pt x="4582393" y="578909"/>
                  <a:pt x="4572741" y="494317"/>
                  <a:pt x="4560125" y="570016"/>
                </a:cubicBezTo>
                <a:cubicBezTo>
                  <a:pt x="4556167" y="593767"/>
                  <a:pt x="4554090" y="617909"/>
                  <a:pt x="4548250" y="641268"/>
                </a:cubicBezTo>
                <a:cubicBezTo>
                  <a:pt x="4542178" y="665556"/>
                  <a:pt x="4532416" y="688769"/>
                  <a:pt x="4524499" y="712519"/>
                </a:cubicBezTo>
                <a:lnTo>
                  <a:pt x="4512624" y="748145"/>
                </a:lnTo>
                <a:lnTo>
                  <a:pt x="4500748" y="783771"/>
                </a:lnTo>
                <a:lnTo>
                  <a:pt x="4488873" y="819397"/>
                </a:lnTo>
                <a:cubicBezTo>
                  <a:pt x="4478417" y="850767"/>
                  <a:pt x="4460123" y="916066"/>
                  <a:pt x="4429496" y="926275"/>
                </a:cubicBezTo>
                <a:lnTo>
                  <a:pt x="4358244" y="950026"/>
                </a:lnTo>
                <a:cubicBezTo>
                  <a:pt x="4256143" y="1018094"/>
                  <a:pt x="4385324" y="936486"/>
                  <a:pt x="4286993" y="985652"/>
                </a:cubicBezTo>
                <a:cubicBezTo>
                  <a:pt x="4209007" y="1024645"/>
                  <a:pt x="4302672" y="1002513"/>
                  <a:pt x="4180115" y="1033153"/>
                </a:cubicBezTo>
                <a:cubicBezTo>
                  <a:pt x="4164281" y="1037112"/>
                  <a:pt x="4148246" y="1040339"/>
                  <a:pt x="4132613" y="1045029"/>
                </a:cubicBezTo>
                <a:cubicBezTo>
                  <a:pt x="4108633" y="1052223"/>
                  <a:pt x="4061361" y="1068779"/>
                  <a:pt x="4061361" y="1068779"/>
                </a:cubicBezTo>
                <a:cubicBezTo>
                  <a:pt x="4049486" y="1076696"/>
                  <a:pt x="4038777" y="1086733"/>
                  <a:pt x="4025735" y="1092530"/>
                </a:cubicBezTo>
                <a:cubicBezTo>
                  <a:pt x="4002857" y="1102698"/>
                  <a:pt x="3954483" y="1116281"/>
                  <a:pt x="3954483" y="1116281"/>
                </a:cubicBezTo>
                <a:cubicBezTo>
                  <a:pt x="3946566" y="1128156"/>
                  <a:pt x="3941878" y="1142990"/>
                  <a:pt x="3930733" y="1151906"/>
                </a:cubicBezTo>
                <a:cubicBezTo>
                  <a:pt x="3920958" y="1159726"/>
                  <a:pt x="3906303" y="1158184"/>
                  <a:pt x="3895107" y="1163782"/>
                </a:cubicBezTo>
                <a:cubicBezTo>
                  <a:pt x="3803024" y="1209824"/>
                  <a:pt x="3913402" y="1169557"/>
                  <a:pt x="3823855" y="1199408"/>
                </a:cubicBezTo>
                <a:cubicBezTo>
                  <a:pt x="3815938" y="1211283"/>
                  <a:pt x="3811249" y="1226118"/>
                  <a:pt x="3800104" y="1235034"/>
                </a:cubicBezTo>
                <a:cubicBezTo>
                  <a:pt x="3790329" y="1242854"/>
                  <a:pt x="3775674" y="1241311"/>
                  <a:pt x="3764478" y="1246909"/>
                </a:cubicBezTo>
                <a:cubicBezTo>
                  <a:pt x="3672395" y="1292950"/>
                  <a:pt x="3782773" y="1252687"/>
                  <a:pt x="3693226" y="1282535"/>
                </a:cubicBezTo>
                <a:cubicBezTo>
                  <a:pt x="3591126" y="1350602"/>
                  <a:pt x="3720306" y="1268995"/>
                  <a:pt x="3621974" y="1318161"/>
                </a:cubicBezTo>
                <a:cubicBezTo>
                  <a:pt x="3609208" y="1324544"/>
                  <a:pt x="3599390" y="1336115"/>
                  <a:pt x="3586348" y="1341912"/>
                </a:cubicBezTo>
                <a:cubicBezTo>
                  <a:pt x="3563470" y="1352080"/>
                  <a:pt x="3515096" y="1365662"/>
                  <a:pt x="3515096" y="1365662"/>
                </a:cubicBezTo>
                <a:lnTo>
                  <a:pt x="3443844" y="1413164"/>
                </a:lnTo>
                <a:lnTo>
                  <a:pt x="3408218" y="1436914"/>
                </a:lnTo>
                <a:cubicBezTo>
                  <a:pt x="3352800" y="1520041"/>
                  <a:pt x="3384468" y="1492332"/>
                  <a:pt x="3325091" y="1531917"/>
                </a:cubicBezTo>
                <a:cubicBezTo>
                  <a:pt x="3261763" y="1626911"/>
                  <a:pt x="3344877" y="1512133"/>
                  <a:pt x="3265715" y="1591294"/>
                </a:cubicBezTo>
                <a:cubicBezTo>
                  <a:pt x="3255623" y="1601386"/>
                  <a:pt x="3251101" y="1615955"/>
                  <a:pt x="3241964" y="1626919"/>
                </a:cubicBezTo>
                <a:cubicBezTo>
                  <a:pt x="3231212" y="1639821"/>
                  <a:pt x="3218213" y="1650670"/>
                  <a:pt x="3206338" y="1662545"/>
                </a:cubicBezTo>
                <a:cubicBezTo>
                  <a:pt x="3178103" y="1747252"/>
                  <a:pt x="3218138" y="1644846"/>
                  <a:pt x="3158837" y="1733797"/>
                </a:cubicBezTo>
                <a:cubicBezTo>
                  <a:pt x="3151893" y="1744212"/>
                  <a:pt x="3155812" y="1760572"/>
                  <a:pt x="3146961" y="1769423"/>
                </a:cubicBezTo>
                <a:cubicBezTo>
                  <a:pt x="3138110" y="1778274"/>
                  <a:pt x="3122531" y="1775701"/>
                  <a:pt x="3111335" y="1781299"/>
                </a:cubicBezTo>
                <a:cubicBezTo>
                  <a:pt x="3098570" y="1787682"/>
                  <a:pt x="3087584" y="1797132"/>
                  <a:pt x="3075709" y="1805049"/>
                </a:cubicBezTo>
                <a:cubicBezTo>
                  <a:pt x="3067792" y="1816924"/>
                  <a:pt x="3062700" y="1831277"/>
                  <a:pt x="3051959" y="1840675"/>
                </a:cubicBezTo>
                <a:cubicBezTo>
                  <a:pt x="3001701" y="1884651"/>
                  <a:pt x="2994013" y="1883742"/>
                  <a:pt x="2945081" y="1900052"/>
                </a:cubicBezTo>
                <a:cubicBezTo>
                  <a:pt x="2921330" y="1915886"/>
                  <a:pt x="2882856" y="1920473"/>
                  <a:pt x="2873829" y="1947553"/>
                </a:cubicBezTo>
                <a:lnTo>
                  <a:pt x="2850078" y="2018805"/>
                </a:lnTo>
                <a:cubicBezTo>
                  <a:pt x="2846120" y="2062348"/>
                  <a:pt x="2841556" y="2105840"/>
                  <a:pt x="2838203" y="2149434"/>
                </a:cubicBezTo>
                <a:cubicBezTo>
                  <a:pt x="2822954" y="2347678"/>
                  <a:pt x="2845682" y="2269506"/>
                  <a:pt x="2814452" y="2363190"/>
                </a:cubicBezTo>
                <a:cubicBezTo>
                  <a:pt x="2822369" y="2394857"/>
                  <a:pt x="2827881" y="2427225"/>
                  <a:pt x="2838203" y="2458192"/>
                </a:cubicBezTo>
                <a:lnTo>
                  <a:pt x="2861954" y="2529444"/>
                </a:lnTo>
                <a:cubicBezTo>
                  <a:pt x="2865912" y="2553195"/>
                  <a:pt x="2869107" y="2577085"/>
                  <a:pt x="2873829" y="2600696"/>
                </a:cubicBezTo>
                <a:cubicBezTo>
                  <a:pt x="2877030" y="2616700"/>
                  <a:pt x="2885704" y="2631876"/>
                  <a:pt x="2885704" y="2648197"/>
                </a:cubicBezTo>
                <a:cubicBezTo>
                  <a:pt x="2885704" y="2739327"/>
                  <a:pt x="2883206" y="2830683"/>
                  <a:pt x="2873829" y="2921330"/>
                </a:cubicBezTo>
                <a:cubicBezTo>
                  <a:pt x="2871253" y="2946233"/>
                  <a:pt x="2857995" y="2968831"/>
                  <a:pt x="2850078" y="2992582"/>
                </a:cubicBezTo>
                <a:lnTo>
                  <a:pt x="2814452" y="3099460"/>
                </a:lnTo>
                <a:cubicBezTo>
                  <a:pt x="2810494" y="3111335"/>
                  <a:pt x="2805032" y="3122811"/>
                  <a:pt x="2802577" y="3135086"/>
                </a:cubicBezTo>
                <a:cubicBezTo>
                  <a:pt x="2772334" y="3286303"/>
                  <a:pt x="2813536" y="3070249"/>
                  <a:pt x="2778826" y="3313216"/>
                </a:cubicBezTo>
                <a:cubicBezTo>
                  <a:pt x="2772542" y="3357203"/>
                  <a:pt x="2754222" y="3387881"/>
                  <a:pt x="2743200" y="3431969"/>
                </a:cubicBezTo>
                <a:cubicBezTo>
                  <a:pt x="2735283" y="3463636"/>
                  <a:pt x="2729773" y="3496004"/>
                  <a:pt x="2719450" y="3526971"/>
                </a:cubicBezTo>
                <a:cubicBezTo>
                  <a:pt x="2715491" y="3538846"/>
                  <a:pt x="2713653" y="3551655"/>
                  <a:pt x="2707574" y="3562597"/>
                </a:cubicBezTo>
                <a:cubicBezTo>
                  <a:pt x="2693711" y="3587550"/>
                  <a:pt x="2660073" y="3633849"/>
                  <a:pt x="2660073" y="3633849"/>
                </a:cubicBezTo>
                <a:cubicBezTo>
                  <a:pt x="2630225" y="3723396"/>
                  <a:pt x="2670488" y="3613018"/>
                  <a:pt x="2624447" y="3705101"/>
                </a:cubicBezTo>
                <a:cubicBezTo>
                  <a:pt x="2618849" y="3716297"/>
                  <a:pt x="2621423" y="3731876"/>
                  <a:pt x="2612572" y="3740727"/>
                </a:cubicBezTo>
                <a:cubicBezTo>
                  <a:pt x="2603721" y="3749578"/>
                  <a:pt x="2588142" y="3747005"/>
                  <a:pt x="2576946" y="3752603"/>
                </a:cubicBezTo>
                <a:cubicBezTo>
                  <a:pt x="2564181" y="3758986"/>
                  <a:pt x="2554362" y="3770557"/>
                  <a:pt x="2541320" y="3776353"/>
                </a:cubicBezTo>
                <a:cubicBezTo>
                  <a:pt x="2518442" y="3786521"/>
                  <a:pt x="2470068" y="3800104"/>
                  <a:pt x="2470068" y="3800104"/>
                </a:cubicBezTo>
                <a:cubicBezTo>
                  <a:pt x="2458193" y="3808021"/>
                  <a:pt x="2447982" y="3819342"/>
                  <a:pt x="2434442" y="3823855"/>
                </a:cubicBezTo>
                <a:cubicBezTo>
                  <a:pt x="2395020" y="3836996"/>
                  <a:pt x="2231096" y="3846738"/>
                  <a:pt x="2220686" y="3847605"/>
                </a:cubicBezTo>
                <a:cubicBezTo>
                  <a:pt x="2208811" y="3851564"/>
                  <a:pt x="2197578" y="3859481"/>
                  <a:pt x="2185060" y="3859481"/>
                </a:cubicBezTo>
                <a:cubicBezTo>
                  <a:pt x="2056710" y="3859481"/>
                  <a:pt x="2070304" y="3860812"/>
                  <a:pt x="1995055" y="3835730"/>
                </a:cubicBezTo>
                <a:cubicBezTo>
                  <a:pt x="1913388" y="3781285"/>
                  <a:pt x="1950883" y="3797256"/>
                  <a:pt x="1888177" y="3776353"/>
                </a:cubicBezTo>
                <a:lnTo>
                  <a:pt x="1864426" y="3705101"/>
                </a:lnTo>
                <a:cubicBezTo>
                  <a:pt x="1860468" y="3693226"/>
                  <a:pt x="1859495" y="3679890"/>
                  <a:pt x="1852551" y="3669475"/>
                </a:cubicBezTo>
                <a:lnTo>
                  <a:pt x="1828800" y="3633849"/>
                </a:lnTo>
                <a:lnTo>
                  <a:pt x="1781299" y="3491345"/>
                </a:lnTo>
                <a:cubicBezTo>
                  <a:pt x="1777341" y="3479470"/>
                  <a:pt x="1776368" y="3466134"/>
                  <a:pt x="1769424" y="3455719"/>
                </a:cubicBezTo>
                <a:lnTo>
                  <a:pt x="1745673" y="3420094"/>
                </a:lnTo>
                <a:cubicBezTo>
                  <a:pt x="1741715" y="3408219"/>
                  <a:pt x="1739396" y="3395664"/>
                  <a:pt x="1733798" y="3384468"/>
                </a:cubicBezTo>
                <a:cubicBezTo>
                  <a:pt x="1699099" y="3315069"/>
                  <a:pt x="1718073" y="3382868"/>
                  <a:pt x="1698172" y="3313216"/>
                </a:cubicBezTo>
                <a:cubicBezTo>
                  <a:pt x="1693688" y="3297523"/>
                  <a:pt x="1690986" y="3281347"/>
                  <a:pt x="1686296" y="3265714"/>
                </a:cubicBezTo>
                <a:cubicBezTo>
                  <a:pt x="1679102" y="3241734"/>
                  <a:pt x="1670463" y="3218213"/>
                  <a:pt x="1662546" y="3194462"/>
                </a:cubicBezTo>
                <a:cubicBezTo>
                  <a:pt x="1658588" y="3182587"/>
                  <a:pt x="1653125" y="3171111"/>
                  <a:pt x="1650670" y="3158836"/>
                </a:cubicBezTo>
                <a:cubicBezTo>
                  <a:pt x="1635996" y="3085465"/>
                  <a:pt x="1649991" y="3116254"/>
                  <a:pt x="1615044" y="3063834"/>
                </a:cubicBezTo>
                <a:cubicBezTo>
                  <a:pt x="1611086" y="3044042"/>
                  <a:pt x="1608064" y="3024039"/>
                  <a:pt x="1603169" y="3004457"/>
                </a:cubicBezTo>
                <a:cubicBezTo>
                  <a:pt x="1600133" y="2992313"/>
                  <a:pt x="1592847" y="2981252"/>
                  <a:pt x="1591294" y="2968831"/>
                </a:cubicBezTo>
                <a:cubicBezTo>
                  <a:pt x="1584892" y="2917618"/>
                  <a:pt x="1587468" y="2865432"/>
                  <a:pt x="1579418" y="2814452"/>
                </a:cubicBezTo>
                <a:cubicBezTo>
                  <a:pt x="1575513" y="2789723"/>
                  <a:pt x="1563585" y="2766951"/>
                  <a:pt x="1555668" y="2743200"/>
                </a:cubicBezTo>
                <a:lnTo>
                  <a:pt x="1543793" y="2707574"/>
                </a:lnTo>
                <a:lnTo>
                  <a:pt x="1531917" y="2671948"/>
                </a:lnTo>
                <a:cubicBezTo>
                  <a:pt x="1528137" y="2630361"/>
                  <a:pt x="1527936" y="2517537"/>
                  <a:pt x="1496291" y="2470068"/>
                </a:cubicBezTo>
                <a:cubicBezTo>
                  <a:pt x="1488374" y="2458193"/>
                  <a:pt x="1483686" y="2443358"/>
                  <a:pt x="1472541" y="2434442"/>
                </a:cubicBezTo>
                <a:cubicBezTo>
                  <a:pt x="1462766" y="2426622"/>
                  <a:pt x="1448790" y="2426525"/>
                  <a:pt x="1436915" y="2422566"/>
                </a:cubicBezTo>
                <a:cubicBezTo>
                  <a:pt x="1432956" y="2410691"/>
                  <a:pt x="1433890" y="2395791"/>
                  <a:pt x="1425039" y="2386940"/>
                </a:cubicBezTo>
                <a:cubicBezTo>
                  <a:pt x="1404855" y="2366756"/>
                  <a:pt x="1353787" y="2339439"/>
                  <a:pt x="1353787" y="2339439"/>
                </a:cubicBezTo>
                <a:cubicBezTo>
                  <a:pt x="1306286" y="2343397"/>
                  <a:pt x="1258581" y="2345402"/>
                  <a:pt x="1211283" y="2351314"/>
                </a:cubicBezTo>
                <a:cubicBezTo>
                  <a:pt x="1195088" y="2353338"/>
                  <a:pt x="1180069" y="2362139"/>
                  <a:pt x="1163782" y="2363190"/>
                </a:cubicBezTo>
                <a:cubicBezTo>
                  <a:pt x="1057053" y="2370076"/>
                  <a:pt x="950026" y="2371107"/>
                  <a:pt x="843148" y="2375065"/>
                </a:cubicBezTo>
                <a:cubicBezTo>
                  <a:pt x="771356" y="2393013"/>
                  <a:pt x="811135" y="2381778"/>
                  <a:pt x="724395" y="2410691"/>
                </a:cubicBezTo>
                <a:lnTo>
                  <a:pt x="688769" y="2422566"/>
                </a:lnTo>
                <a:cubicBezTo>
                  <a:pt x="586669" y="2490633"/>
                  <a:pt x="715849" y="2409026"/>
                  <a:pt x="617517" y="2458192"/>
                </a:cubicBezTo>
                <a:cubicBezTo>
                  <a:pt x="604751" y="2464575"/>
                  <a:pt x="594933" y="2476146"/>
                  <a:pt x="581891" y="2481943"/>
                </a:cubicBezTo>
                <a:cubicBezTo>
                  <a:pt x="559013" y="2492111"/>
                  <a:pt x="510639" y="2505694"/>
                  <a:pt x="510639" y="2505694"/>
                </a:cubicBezTo>
                <a:cubicBezTo>
                  <a:pt x="488267" y="2528065"/>
                  <a:pt x="469145" y="2551844"/>
                  <a:pt x="439387" y="2565070"/>
                </a:cubicBezTo>
                <a:cubicBezTo>
                  <a:pt x="416509" y="2575238"/>
                  <a:pt x="388966" y="2574934"/>
                  <a:pt x="368135" y="2588821"/>
                </a:cubicBezTo>
                <a:lnTo>
                  <a:pt x="261257" y="2660073"/>
                </a:lnTo>
                <a:cubicBezTo>
                  <a:pt x="249382" y="2667990"/>
                  <a:pt x="239171" y="2679309"/>
                  <a:pt x="225631" y="2683823"/>
                </a:cubicBezTo>
                <a:cubicBezTo>
                  <a:pt x="213756" y="2687782"/>
                  <a:pt x="201201" y="2690101"/>
                  <a:pt x="190005" y="2695699"/>
                </a:cubicBezTo>
                <a:cubicBezTo>
                  <a:pt x="145779" y="2717812"/>
                  <a:pt x="158149" y="2722246"/>
                  <a:pt x="118754" y="2755075"/>
                </a:cubicBezTo>
                <a:cubicBezTo>
                  <a:pt x="88059" y="2780654"/>
                  <a:pt x="83209" y="2778799"/>
                  <a:pt x="47502" y="2790701"/>
                </a:cubicBezTo>
                <a:cubicBezTo>
                  <a:pt x="35627" y="2798618"/>
                  <a:pt x="25722" y="2817913"/>
                  <a:pt x="11876" y="2814452"/>
                </a:cubicBezTo>
                <a:cubicBezTo>
                  <a:pt x="-268" y="2811416"/>
                  <a:pt x="0" y="2791344"/>
                  <a:pt x="0" y="2778826"/>
                </a:cubicBezTo>
                <a:cubicBezTo>
                  <a:pt x="0" y="2742981"/>
                  <a:pt x="6425" y="2707376"/>
                  <a:pt x="11876" y="2671948"/>
                </a:cubicBezTo>
                <a:cubicBezTo>
                  <a:pt x="20761" y="2614198"/>
                  <a:pt x="23212" y="2638477"/>
                  <a:pt x="35626" y="2588821"/>
                </a:cubicBezTo>
                <a:cubicBezTo>
                  <a:pt x="69193" y="2454553"/>
                  <a:pt x="20305" y="2611033"/>
                  <a:pt x="71252" y="2458192"/>
                </a:cubicBezTo>
                <a:cubicBezTo>
                  <a:pt x="75210" y="2446317"/>
                  <a:pt x="76185" y="2432982"/>
                  <a:pt x="83128" y="2422566"/>
                </a:cubicBezTo>
                <a:cubicBezTo>
                  <a:pt x="91045" y="2410691"/>
                  <a:pt x="100495" y="2399705"/>
                  <a:pt x="106878" y="2386940"/>
                </a:cubicBezTo>
                <a:cubicBezTo>
                  <a:pt x="112476" y="2375744"/>
                  <a:pt x="113156" y="2362510"/>
                  <a:pt x="118754" y="2351314"/>
                </a:cubicBezTo>
                <a:cubicBezTo>
                  <a:pt x="125137" y="2338549"/>
                  <a:pt x="136708" y="2328730"/>
                  <a:pt x="142504" y="2315688"/>
                </a:cubicBezTo>
                <a:cubicBezTo>
                  <a:pt x="152672" y="2292810"/>
                  <a:pt x="158338" y="2268187"/>
                  <a:pt x="166255" y="2244436"/>
                </a:cubicBezTo>
                <a:lnTo>
                  <a:pt x="178130" y="2208810"/>
                </a:lnTo>
                <a:cubicBezTo>
                  <a:pt x="182088" y="2196935"/>
                  <a:pt x="187550" y="2185459"/>
                  <a:pt x="190005" y="2173184"/>
                </a:cubicBezTo>
                <a:cubicBezTo>
                  <a:pt x="193964" y="2153392"/>
                  <a:pt x="196570" y="2133281"/>
                  <a:pt x="201881" y="2113808"/>
                </a:cubicBezTo>
                <a:cubicBezTo>
                  <a:pt x="208468" y="2089655"/>
                  <a:pt x="217714" y="2066307"/>
                  <a:pt x="225631" y="2042556"/>
                </a:cubicBezTo>
                <a:cubicBezTo>
                  <a:pt x="229589" y="2030681"/>
                  <a:pt x="227092" y="2013874"/>
                  <a:pt x="237507" y="2006930"/>
                </a:cubicBezTo>
                <a:cubicBezTo>
                  <a:pt x="261258" y="1991096"/>
                  <a:pt x="288575" y="1979613"/>
                  <a:pt x="308759" y="1959429"/>
                </a:cubicBezTo>
                <a:cubicBezTo>
                  <a:pt x="320634" y="1947554"/>
                  <a:pt x="330411" y="1933119"/>
                  <a:pt x="344385" y="1923803"/>
                </a:cubicBezTo>
                <a:cubicBezTo>
                  <a:pt x="354800" y="1916859"/>
                  <a:pt x="368815" y="1917525"/>
                  <a:pt x="380011" y="1911927"/>
                </a:cubicBezTo>
                <a:cubicBezTo>
                  <a:pt x="392776" y="1905544"/>
                  <a:pt x="402872" y="1894560"/>
                  <a:pt x="415637" y="1888177"/>
                </a:cubicBezTo>
                <a:cubicBezTo>
                  <a:pt x="426833" y="1882579"/>
                  <a:pt x="440067" y="1881899"/>
                  <a:pt x="451263" y="1876301"/>
                </a:cubicBezTo>
                <a:cubicBezTo>
                  <a:pt x="486620" y="1858623"/>
                  <a:pt x="482720" y="1845649"/>
                  <a:pt x="522515" y="1840675"/>
                </a:cubicBezTo>
                <a:cubicBezTo>
                  <a:pt x="573728" y="1834273"/>
                  <a:pt x="625434" y="1832758"/>
                  <a:pt x="676894" y="1828800"/>
                </a:cubicBezTo>
                <a:cubicBezTo>
                  <a:pt x="696686" y="1824842"/>
                  <a:pt x="716797" y="1822236"/>
                  <a:pt x="736270" y="1816925"/>
                </a:cubicBezTo>
                <a:cubicBezTo>
                  <a:pt x="760423" y="1810338"/>
                  <a:pt x="807522" y="1793174"/>
                  <a:pt x="807522" y="1793174"/>
                </a:cubicBezTo>
                <a:cubicBezTo>
                  <a:pt x="1013661" y="1818941"/>
                  <a:pt x="804554" y="1786495"/>
                  <a:pt x="973777" y="1828800"/>
                </a:cubicBezTo>
                <a:cubicBezTo>
                  <a:pt x="1003814" y="1836309"/>
                  <a:pt x="1028503" y="1841191"/>
                  <a:pt x="1056904" y="1852551"/>
                </a:cubicBezTo>
                <a:cubicBezTo>
                  <a:pt x="1065122" y="1855838"/>
                  <a:pt x="1072738" y="1860468"/>
                  <a:pt x="1080655" y="1864426"/>
                </a:cubicBezTo>
                <a:lnTo>
                  <a:pt x="1270660" y="1947553"/>
                </a:lnTo>
              </a:path>
            </a:pathLst>
          </a:custGeom>
          <a:solidFill>
            <a:srgbClr val="F7D1A6"/>
          </a:solidFill>
          <a:ln>
            <a:solidFill>
              <a:srgbClr val="F7D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4" name="Retângulo 48"/>
          <p:cNvSpPr>
            <a:spLocks noChangeArrowheads="1"/>
          </p:cNvSpPr>
          <p:nvPr/>
        </p:nvSpPr>
        <p:spPr bwMode="auto">
          <a:xfrm>
            <a:off x="3694113" y="3757613"/>
            <a:ext cx="375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 i="1" dirty="0">
                <a:latin typeface="Comic Sans MS" pitchFamily="66" charset="0"/>
              </a:rPr>
              <a:t>C</a:t>
            </a:r>
          </a:p>
        </p:txBody>
      </p:sp>
      <p:sp>
        <p:nvSpPr>
          <p:cNvPr id="62" name="Forma livre 61"/>
          <p:cNvSpPr/>
          <p:nvPr/>
        </p:nvSpPr>
        <p:spPr>
          <a:xfrm>
            <a:off x="1835150" y="3135313"/>
            <a:ext cx="3803650" cy="3040062"/>
          </a:xfrm>
          <a:custGeom>
            <a:avLst/>
            <a:gdLst>
              <a:gd name="connsiteX0" fmla="*/ 95586 w 3802800"/>
              <a:gd name="connsiteY0" fmla="*/ 1543792 h 3040156"/>
              <a:gd name="connsiteX1" fmla="*/ 95586 w 3802800"/>
              <a:gd name="connsiteY1" fmla="*/ 1543792 h 3040156"/>
              <a:gd name="connsiteX2" fmla="*/ 190589 w 3802800"/>
              <a:gd name="connsiteY2" fmla="*/ 1496291 h 3040156"/>
              <a:gd name="connsiteX3" fmla="*/ 261840 w 3802800"/>
              <a:gd name="connsiteY3" fmla="*/ 1472540 h 3040156"/>
              <a:gd name="connsiteX4" fmla="*/ 333092 w 3802800"/>
              <a:gd name="connsiteY4" fmla="*/ 1425039 h 3040156"/>
              <a:gd name="connsiteX5" fmla="*/ 404344 w 3802800"/>
              <a:gd name="connsiteY5" fmla="*/ 1389413 h 3040156"/>
              <a:gd name="connsiteX6" fmla="*/ 428095 w 3802800"/>
              <a:gd name="connsiteY6" fmla="*/ 1318161 h 3040156"/>
              <a:gd name="connsiteX7" fmla="*/ 558724 w 3802800"/>
              <a:gd name="connsiteY7" fmla="*/ 1282535 h 3040156"/>
              <a:gd name="connsiteX8" fmla="*/ 594350 w 3802800"/>
              <a:gd name="connsiteY8" fmla="*/ 1270659 h 3040156"/>
              <a:gd name="connsiteX9" fmla="*/ 736853 w 3802800"/>
              <a:gd name="connsiteY9" fmla="*/ 1199408 h 3040156"/>
              <a:gd name="connsiteX10" fmla="*/ 808105 w 3802800"/>
              <a:gd name="connsiteY10" fmla="*/ 1163782 h 3040156"/>
              <a:gd name="connsiteX11" fmla="*/ 879357 w 3802800"/>
              <a:gd name="connsiteY11" fmla="*/ 1140031 h 3040156"/>
              <a:gd name="connsiteX12" fmla="*/ 914983 w 3802800"/>
              <a:gd name="connsiteY12" fmla="*/ 1116280 h 3040156"/>
              <a:gd name="connsiteX13" fmla="*/ 1057487 w 3802800"/>
              <a:gd name="connsiteY13" fmla="*/ 1080654 h 3040156"/>
              <a:gd name="connsiteX14" fmla="*/ 1104989 w 3802800"/>
              <a:gd name="connsiteY14" fmla="*/ 1068779 h 3040156"/>
              <a:gd name="connsiteX15" fmla="*/ 1544376 w 3802800"/>
              <a:gd name="connsiteY15" fmla="*/ 1080654 h 3040156"/>
              <a:gd name="connsiteX16" fmla="*/ 1568126 w 3802800"/>
              <a:gd name="connsiteY16" fmla="*/ 1116280 h 3040156"/>
              <a:gd name="connsiteX17" fmla="*/ 1639378 w 3802800"/>
              <a:gd name="connsiteY17" fmla="*/ 1140031 h 3040156"/>
              <a:gd name="connsiteX18" fmla="*/ 1675004 w 3802800"/>
              <a:gd name="connsiteY18" fmla="*/ 1246909 h 3040156"/>
              <a:gd name="connsiteX19" fmla="*/ 1686879 w 3802800"/>
              <a:gd name="connsiteY19" fmla="*/ 1282535 h 3040156"/>
              <a:gd name="connsiteX20" fmla="*/ 1698755 w 3802800"/>
              <a:gd name="connsiteY20" fmla="*/ 1520041 h 3040156"/>
              <a:gd name="connsiteX21" fmla="*/ 1710630 w 3802800"/>
              <a:gd name="connsiteY21" fmla="*/ 1567543 h 3040156"/>
              <a:gd name="connsiteX22" fmla="*/ 1734381 w 3802800"/>
              <a:gd name="connsiteY22" fmla="*/ 1638795 h 3040156"/>
              <a:gd name="connsiteX23" fmla="*/ 1746256 w 3802800"/>
              <a:gd name="connsiteY23" fmla="*/ 1710046 h 3040156"/>
              <a:gd name="connsiteX24" fmla="*/ 1770007 w 3802800"/>
              <a:gd name="connsiteY24" fmla="*/ 1781298 h 3040156"/>
              <a:gd name="connsiteX25" fmla="*/ 1781882 w 3802800"/>
              <a:gd name="connsiteY25" fmla="*/ 1816924 h 3040156"/>
              <a:gd name="connsiteX26" fmla="*/ 1805633 w 3802800"/>
              <a:gd name="connsiteY26" fmla="*/ 1900052 h 3040156"/>
              <a:gd name="connsiteX27" fmla="*/ 1829383 w 3802800"/>
              <a:gd name="connsiteY27" fmla="*/ 2054431 h 3040156"/>
              <a:gd name="connsiteX28" fmla="*/ 1853134 w 3802800"/>
              <a:gd name="connsiteY28" fmla="*/ 2125683 h 3040156"/>
              <a:gd name="connsiteX29" fmla="*/ 1865009 w 3802800"/>
              <a:gd name="connsiteY29" fmla="*/ 2161309 h 3040156"/>
              <a:gd name="connsiteX30" fmla="*/ 1888760 w 3802800"/>
              <a:gd name="connsiteY30" fmla="*/ 2196935 h 3040156"/>
              <a:gd name="connsiteX31" fmla="*/ 1924386 w 3802800"/>
              <a:gd name="connsiteY31" fmla="*/ 2315688 h 3040156"/>
              <a:gd name="connsiteX32" fmla="*/ 1948137 w 3802800"/>
              <a:gd name="connsiteY32" fmla="*/ 2386940 h 3040156"/>
              <a:gd name="connsiteX33" fmla="*/ 1983763 w 3802800"/>
              <a:gd name="connsiteY33" fmla="*/ 2458192 h 3040156"/>
              <a:gd name="connsiteX34" fmla="*/ 2007513 w 3802800"/>
              <a:gd name="connsiteY34" fmla="*/ 2493818 h 3040156"/>
              <a:gd name="connsiteX35" fmla="*/ 2019389 w 3802800"/>
              <a:gd name="connsiteY35" fmla="*/ 2529444 h 3040156"/>
              <a:gd name="connsiteX36" fmla="*/ 2043139 w 3802800"/>
              <a:gd name="connsiteY36" fmla="*/ 2565070 h 3040156"/>
              <a:gd name="connsiteX37" fmla="*/ 2055015 w 3802800"/>
              <a:gd name="connsiteY37" fmla="*/ 2600696 h 3040156"/>
              <a:gd name="connsiteX38" fmla="*/ 2090640 w 3802800"/>
              <a:gd name="connsiteY38" fmla="*/ 2612571 h 3040156"/>
              <a:gd name="connsiteX39" fmla="*/ 2197518 w 3802800"/>
              <a:gd name="connsiteY39" fmla="*/ 2671948 h 3040156"/>
              <a:gd name="connsiteX40" fmla="*/ 2375648 w 3802800"/>
              <a:gd name="connsiteY40" fmla="*/ 2660072 h 3040156"/>
              <a:gd name="connsiteX41" fmla="*/ 2482526 w 3802800"/>
              <a:gd name="connsiteY41" fmla="*/ 2624446 h 3040156"/>
              <a:gd name="connsiteX42" fmla="*/ 2518152 w 3802800"/>
              <a:gd name="connsiteY42" fmla="*/ 2612571 h 3040156"/>
              <a:gd name="connsiteX43" fmla="*/ 2601279 w 3802800"/>
              <a:gd name="connsiteY43" fmla="*/ 2600696 h 3040156"/>
              <a:gd name="connsiteX44" fmla="*/ 2672531 w 3802800"/>
              <a:gd name="connsiteY44" fmla="*/ 2576945 h 3040156"/>
              <a:gd name="connsiteX45" fmla="*/ 2708157 w 3802800"/>
              <a:gd name="connsiteY45" fmla="*/ 2565070 h 3040156"/>
              <a:gd name="connsiteX46" fmla="*/ 2743783 w 3802800"/>
              <a:gd name="connsiteY46" fmla="*/ 2493818 h 3040156"/>
              <a:gd name="connsiteX47" fmla="*/ 2767534 w 3802800"/>
              <a:gd name="connsiteY47" fmla="*/ 2410691 h 3040156"/>
              <a:gd name="connsiteX48" fmla="*/ 2791285 w 3802800"/>
              <a:gd name="connsiteY48" fmla="*/ 2339439 h 3040156"/>
              <a:gd name="connsiteX49" fmla="*/ 2803160 w 3802800"/>
              <a:gd name="connsiteY49" fmla="*/ 2280062 h 3040156"/>
              <a:gd name="connsiteX50" fmla="*/ 2826911 w 3802800"/>
              <a:gd name="connsiteY50" fmla="*/ 2173184 h 3040156"/>
              <a:gd name="connsiteX51" fmla="*/ 2850661 w 3802800"/>
              <a:gd name="connsiteY51" fmla="*/ 2137558 h 3040156"/>
              <a:gd name="connsiteX52" fmla="*/ 2886287 w 3802800"/>
              <a:gd name="connsiteY52" fmla="*/ 1971304 h 3040156"/>
              <a:gd name="connsiteX53" fmla="*/ 2898163 w 3802800"/>
              <a:gd name="connsiteY53" fmla="*/ 1935678 h 3040156"/>
              <a:gd name="connsiteX54" fmla="*/ 2910038 w 3802800"/>
              <a:gd name="connsiteY54" fmla="*/ 1900052 h 3040156"/>
              <a:gd name="connsiteX55" fmla="*/ 2921913 w 3802800"/>
              <a:gd name="connsiteY55" fmla="*/ 1579418 h 3040156"/>
              <a:gd name="connsiteX56" fmla="*/ 2933789 w 3802800"/>
              <a:gd name="connsiteY56" fmla="*/ 1531917 h 3040156"/>
              <a:gd name="connsiteX57" fmla="*/ 2957539 w 3802800"/>
              <a:gd name="connsiteY57" fmla="*/ 1460665 h 3040156"/>
              <a:gd name="connsiteX58" fmla="*/ 2945664 w 3802800"/>
              <a:gd name="connsiteY58" fmla="*/ 1140031 h 3040156"/>
              <a:gd name="connsiteX59" fmla="*/ 2945664 w 3802800"/>
              <a:gd name="connsiteY59" fmla="*/ 878774 h 3040156"/>
              <a:gd name="connsiteX60" fmla="*/ 2969415 w 3802800"/>
              <a:gd name="connsiteY60" fmla="*/ 843148 h 3040156"/>
              <a:gd name="connsiteX61" fmla="*/ 2981290 w 3802800"/>
              <a:gd name="connsiteY61" fmla="*/ 688769 h 3040156"/>
              <a:gd name="connsiteX62" fmla="*/ 3016916 w 3802800"/>
              <a:gd name="connsiteY62" fmla="*/ 665018 h 3040156"/>
              <a:gd name="connsiteX63" fmla="*/ 3052542 w 3802800"/>
              <a:gd name="connsiteY63" fmla="*/ 593766 h 3040156"/>
              <a:gd name="connsiteX64" fmla="*/ 3064417 w 3802800"/>
              <a:gd name="connsiteY64" fmla="*/ 546265 h 3040156"/>
              <a:gd name="connsiteX65" fmla="*/ 3100043 w 3802800"/>
              <a:gd name="connsiteY65" fmla="*/ 534389 h 3040156"/>
              <a:gd name="connsiteX66" fmla="*/ 3123794 w 3802800"/>
              <a:gd name="connsiteY66" fmla="*/ 498763 h 3040156"/>
              <a:gd name="connsiteX67" fmla="*/ 3159420 w 3802800"/>
              <a:gd name="connsiteY67" fmla="*/ 475013 h 3040156"/>
              <a:gd name="connsiteX68" fmla="*/ 3206921 w 3802800"/>
              <a:gd name="connsiteY68" fmla="*/ 403761 h 3040156"/>
              <a:gd name="connsiteX69" fmla="*/ 3278173 w 3802800"/>
              <a:gd name="connsiteY69" fmla="*/ 344384 h 3040156"/>
              <a:gd name="connsiteX70" fmla="*/ 3349425 w 3802800"/>
              <a:gd name="connsiteY70" fmla="*/ 296883 h 3040156"/>
              <a:gd name="connsiteX71" fmla="*/ 3385051 w 3802800"/>
              <a:gd name="connsiteY71" fmla="*/ 273132 h 3040156"/>
              <a:gd name="connsiteX72" fmla="*/ 3396926 w 3802800"/>
              <a:gd name="connsiteY72" fmla="*/ 225631 h 3040156"/>
              <a:gd name="connsiteX73" fmla="*/ 3432552 w 3802800"/>
              <a:gd name="connsiteY73" fmla="*/ 201880 h 3040156"/>
              <a:gd name="connsiteX74" fmla="*/ 3456303 w 3802800"/>
              <a:gd name="connsiteY74" fmla="*/ 130628 h 3040156"/>
              <a:gd name="connsiteX75" fmla="*/ 3563181 w 3802800"/>
              <a:gd name="connsiteY75" fmla="*/ 71252 h 3040156"/>
              <a:gd name="connsiteX76" fmla="*/ 3634433 w 3802800"/>
              <a:gd name="connsiteY76" fmla="*/ 23750 h 3040156"/>
              <a:gd name="connsiteX77" fmla="*/ 3670059 w 3802800"/>
              <a:gd name="connsiteY77" fmla="*/ 0 h 3040156"/>
              <a:gd name="connsiteX78" fmla="*/ 3705685 w 3802800"/>
              <a:gd name="connsiteY78" fmla="*/ 11875 h 3040156"/>
              <a:gd name="connsiteX79" fmla="*/ 3800687 w 3802800"/>
              <a:gd name="connsiteY79" fmla="*/ 23750 h 3040156"/>
              <a:gd name="connsiteX80" fmla="*/ 3753186 w 3802800"/>
              <a:gd name="connsiteY80" fmla="*/ 95002 h 3040156"/>
              <a:gd name="connsiteX81" fmla="*/ 3693809 w 3802800"/>
              <a:gd name="connsiteY81" fmla="*/ 201880 h 3040156"/>
              <a:gd name="connsiteX82" fmla="*/ 3670059 w 3802800"/>
              <a:gd name="connsiteY82" fmla="*/ 237506 h 3040156"/>
              <a:gd name="connsiteX83" fmla="*/ 3646308 w 3802800"/>
              <a:gd name="connsiteY83" fmla="*/ 332509 h 3040156"/>
              <a:gd name="connsiteX84" fmla="*/ 3634433 w 3802800"/>
              <a:gd name="connsiteY84" fmla="*/ 380010 h 3040156"/>
              <a:gd name="connsiteX85" fmla="*/ 3610682 w 3802800"/>
              <a:gd name="connsiteY85" fmla="*/ 451262 h 3040156"/>
              <a:gd name="connsiteX86" fmla="*/ 3598807 w 3802800"/>
              <a:gd name="connsiteY86" fmla="*/ 486888 h 3040156"/>
              <a:gd name="connsiteX87" fmla="*/ 3586931 w 3802800"/>
              <a:gd name="connsiteY87" fmla="*/ 522514 h 3040156"/>
              <a:gd name="connsiteX88" fmla="*/ 3575056 w 3802800"/>
              <a:gd name="connsiteY88" fmla="*/ 570015 h 3040156"/>
              <a:gd name="connsiteX89" fmla="*/ 3551305 w 3802800"/>
              <a:gd name="connsiteY89" fmla="*/ 653143 h 3040156"/>
              <a:gd name="connsiteX90" fmla="*/ 3539430 w 3802800"/>
              <a:gd name="connsiteY90" fmla="*/ 748145 h 3040156"/>
              <a:gd name="connsiteX91" fmla="*/ 3515679 w 3802800"/>
              <a:gd name="connsiteY91" fmla="*/ 843148 h 3040156"/>
              <a:gd name="connsiteX92" fmla="*/ 3503804 w 3802800"/>
              <a:gd name="connsiteY92" fmla="*/ 890649 h 3040156"/>
              <a:gd name="connsiteX93" fmla="*/ 3480053 w 3802800"/>
              <a:gd name="connsiteY93" fmla="*/ 961901 h 3040156"/>
              <a:gd name="connsiteX94" fmla="*/ 3456303 w 3802800"/>
              <a:gd name="connsiteY94" fmla="*/ 1033153 h 3040156"/>
              <a:gd name="connsiteX95" fmla="*/ 3444428 w 3802800"/>
              <a:gd name="connsiteY95" fmla="*/ 1068779 h 3040156"/>
              <a:gd name="connsiteX96" fmla="*/ 3432552 w 3802800"/>
              <a:gd name="connsiteY96" fmla="*/ 1104405 h 3040156"/>
              <a:gd name="connsiteX97" fmla="*/ 3408802 w 3802800"/>
              <a:gd name="connsiteY97" fmla="*/ 1199408 h 3040156"/>
              <a:gd name="connsiteX98" fmla="*/ 3373176 w 3802800"/>
              <a:gd name="connsiteY98" fmla="*/ 1306285 h 3040156"/>
              <a:gd name="connsiteX99" fmla="*/ 3361300 w 3802800"/>
              <a:gd name="connsiteY99" fmla="*/ 1341911 h 3040156"/>
              <a:gd name="connsiteX100" fmla="*/ 3313799 w 3802800"/>
              <a:gd name="connsiteY100" fmla="*/ 1413163 h 3040156"/>
              <a:gd name="connsiteX101" fmla="*/ 3254422 w 3802800"/>
              <a:gd name="connsiteY101" fmla="*/ 1591293 h 3040156"/>
              <a:gd name="connsiteX102" fmla="*/ 3230672 w 3802800"/>
              <a:gd name="connsiteY102" fmla="*/ 1662545 h 3040156"/>
              <a:gd name="connsiteX103" fmla="*/ 3218796 w 3802800"/>
              <a:gd name="connsiteY103" fmla="*/ 1698171 h 3040156"/>
              <a:gd name="connsiteX104" fmla="*/ 3206921 w 3802800"/>
              <a:gd name="connsiteY104" fmla="*/ 1805049 h 3040156"/>
              <a:gd name="connsiteX105" fmla="*/ 3183170 w 3802800"/>
              <a:gd name="connsiteY105" fmla="*/ 1900052 h 3040156"/>
              <a:gd name="connsiteX106" fmla="*/ 3171295 w 3802800"/>
              <a:gd name="connsiteY106" fmla="*/ 1995054 h 3040156"/>
              <a:gd name="connsiteX107" fmla="*/ 3147544 w 3802800"/>
              <a:gd name="connsiteY107" fmla="*/ 2101932 h 3040156"/>
              <a:gd name="connsiteX108" fmla="*/ 3135669 w 3802800"/>
              <a:gd name="connsiteY108" fmla="*/ 2220685 h 3040156"/>
              <a:gd name="connsiteX109" fmla="*/ 3123794 w 3802800"/>
              <a:gd name="connsiteY109" fmla="*/ 2268187 h 3040156"/>
              <a:gd name="connsiteX110" fmla="*/ 3111918 w 3802800"/>
              <a:gd name="connsiteY110" fmla="*/ 2398815 h 3040156"/>
              <a:gd name="connsiteX111" fmla="*/ 3100043 w 3802800"/>
              <a:gd name="connsiteY111" fmla="*/ 2434441 h 3040156"/>
              <a:gd name="connsiteX112" fmla="*/ 3064417 w 3802800"/>
              <a:gd name="connsiteY112" fmla="*/ 2458192 h 3040156"/>
              <a:gd name="connsiteX113" fmla="*/ 3028791 w 3802800"/>
              <a:gd name="connsiteY113" fmla="*/ 2565070 h 3040156"/>
              <a:gd name="connsiteX114" fmla="*/ 3016916 w 3802800"/>
              <a:gd name="connsiteY114" fmla="*/ 2600696 h 3040156"/>
              <a:gd name="connsiteX115" fmla="*/ 2981290 w 3802800"/>
              <a:gd name="connsiteY115" fmla="*/ 2624446 h 3040156"/>
              <a:gd name="connsiteX116" fmla="*/ 2933789 w 3802800"/>
              <a:gd name="connsiteY116" fmla="*/ 2671948 h 3040156"/>
              <a:gd name="connsiteX117" fmla="*/ 2862537 w 3802800"/>
              <a:gd name="connsiteY117" fmla="*/ 2719449 h 3040156"/>
              <a:gd name="connsiteX118" fmla="*/ 2803160 w 3802800"/>
              <a:gd name="connsiteY118" fmla="*/ 2766950 h 3040156"/>
              <a:gd name="connsiteX119" fmla="*/ 2767534 w 3802800"/>
              <a:gd name="connsiteY119" fmla="*/ 2802576 h 3040156"/>
              <a:gd name="connsiteX120" fmla="*/ 2696282 w 3802800"/>
              <a:gd name="connsiteY120" fmla="*/ 2826327 h 3040156"/>
              <a:gd name="connsiteX121" fmla="*/ 2625030 w 3802800"/>
              <a:gd name="connsiteY121" fmla="*/ 2873828 h 3040156"/>
              <a:gd name="connsiteX122" fmla="*/ 2589404 w 3802800"/>
              <a:gd name="connsiteY122" fmla="*/ 2897579 h 3040156"/>
              <a:gd name="connsiteX123" fmla="*/ 2553778 w 3802800"/>
              <a:gd name="connsiteY123" fmla="*/ 2909454 h 3040156"/>
              <a:gd name="connsiteX124" fmla="*/ 2482526 w 3802800"/>
              <a:gd name="connsiteY124" fmla="*/ 2945080 h 3040156"/>
              <a:gd name="connsiteX125" fmla="*/ 2446900 w 3802800"/>
              <a:gd name="connsiteY125" fmla="*/ 2968831 h 3040156"/>
              <a:gd name="connsiteX126" fmla="*/ 2435025 w 3802800"/>
              <a:gd name="connsiteY126" fmla="*/ 3004457 h 3040156"/>
              <a:gd name="connsiteX127" fmla="*/ 2256895 w 3802800"/>
              <a:gd name="connsiteY127" fmla="*/ 3040083 h 3040156"/>
              <a:gd name="connsiteX128" fmla="*/ 2102516 w 3802800"/>
              <a:gd name="connsiteY128" fmla="*/ 3028208 h 3040156"/>
              <a:gd name="connsiteX129" fmla="*/ 2066890 w 3802800"/>
              <a:gd name="connsiteY129" fmla="*/ 3004457 h 3040156"/>
              <a:gd name="connsiteX130" fmla="*/ 2031264 w 3802800"/>
              <a:gd name="connsiteY130" fmla="*/ 2992582 h 3040156"/>
              <a:gd name="connsiteX131" fmla="*/ 1995638 w 3802800"/>
              <a:gd name="connsiteY131" fmla="*/ 2968831 h 3040156"/>
              <a:gd name="connsiteX132" fmla="*/ 1924386 w 3802800"/>
              <a:gd name="connsiteY132" fmla="*/ 2945080 h 3040156"/>
              <a:gd name="connsiteX133" fmla="*/ 1900635 w 3802800"/>
              <a:gd name="connsiteY133" fmla="*/ 2909454 h 3040156"/>
              <a:gd name="connsiteX134" fmla="*/ 1865009 w 3802800"/>
              <a:gd name="connsiteY134" fmla="*/ 2897579 h 3040156"/>
              <a:gd name="connsiteX135" fmla="*/ 1793757 w 3802800"/>
              <a:gd name="connsiteY135" fmla="*/ 2861953 h 3040156"/>
              <a:gd name="connsiteX136" fmla="*/ 1746256 w 3802800"/>
              <a:gd name="connsiteY136" fmla="*/ 2790701 h 3040156"/>
              <a:gd name="connsiteX137" fmla="*/ 1722505 w 3802800"/>
              <a:gd name="connsiteY137" fmla="*/ 2755075 h 3040156"/>
              <a:gd name="connsiteX138" fmla="*/ 1686879 w 3802800"/>
              <a:gd name="connsiteY138" fmla="*/ 2743200 h 3040156"/>
              <a:gd name="connsiteX139" fmla="*/ 1639378 w 3802800"/>
              <a:gd name="connsiteY139" fmla="*/ 2671948 h 3040156"/>
              <a:gd name="connsiteX140" fmla="*/ 1603752 w 3802800"/>
              <a:gd name="connsiteY140" fmla="*/ 2600696 h 3040156"/>
              <a:gd name="connsiteX141" fmla="*/ 1556251 w 3802800"/>
              <a:gd name="connsiteY141" fmla="*/ 2541319 h 3040156"/>
              <a:gd name="connsiteX142" fmla="*/ 1544376 w 3802800"/>
              <a:gd name="connsiteY142" fmla="*/ 2505693 h 3040156"/>
              <a:gd name="connsiteX143" fmla="*/ 1520625 w 3802800"/>
              <a:gd name="connsiteY143" fmla="*/ 2422566 h 3040156"/>
              <a:gd name="connsiteX144" fmla="*/ 1473124 w 3802800"/>
              <a:gd name="connsiteY144" fmla="*/ 2351314 h 3040156"/>
              <a:gd name="connsiteX145" fmla="*/ 1425622 w 3802800"/>
              <a:gd name="connsiteY145" fmla="*/ 2208810 h 3040156"/>
              <a:gd name="connsiteX146" fmla="*/ 1413747 w 3802800"/>
              <a:gd name="connsiteY146" fmla="*/ 2173184 h 3040156"/>
              <a:gd name="connsiteX147" fmla="*/ 1366246 w 3802800"/>
              <a:gd name="connsiteY147" fmla="*/ 2101932 h 3040156"/>
              <a:gd name="connsiteX148" fmla="*/ 1306869 w 3802800"/>
              <a:gd name="connsiteY148" fmla="*/ 1995054 h 3040156"/>
              <a:gd name="connsiteX149" fmla="*/ 1271243 w 3802800"/>
              <a:gd name="connsiteY149" fmla="*/ 1971304 h 3040156"/>
              <a:gd name="connsiteX150" fmla="*/ 1247492 w 3802800"/>
              <a:gd name="connsiteY150" fmla="*/ 1935678 h 3040156"/>
              <a:gd name="connsiteX151" fmla="*/ 1211866 w 3802800"/>
              <a:gd name="connsiteY151" fmla="*/ 1900052 h 3040156"/>
              <a:gd name="connsiteX152" fmla="*/ 1199991 w 3802800"/>
              <a:gd name="connsiteY152" fmla="*/ 1864426 h 3040156"/>
              <a:gd name="connsiteX153" fmla="*/ 1128739 w 3802800"/>
              <a:gd name="connsiteY153" fmla="*/ 1805049 h 3040156"/>
              <a:gd name="connsiteX154" fmla="*/ 1093113 w 3802800"/>
              <a:gd name="connsiteY154" fmla="*/ 1698171 h 3040156"/>
              <a:gd name="connsiteX155" fmla="*/ 1081238 w 3802800"/>
              <a:gd name="connsiteY155" fmla="*/ 1662545 h 3040156"/>
              <a:gd name="connsiteX156" fmla="*/ 1093113 w 3802800"/>
              <a:gd name="connsiteY156" fmla="*/ 1496291 h 3040156"/>
              <a:gd name="connsiteX157" fmla="*/ 1104989 w 3802800"/>
              <a:gd name="connsiteY157" fmla="*/ 1460665 h 3040156"/>
              <a:gd name="connsiteX158" fmla="*/ 1069363 w 3802800"/>
              <a:gd name="connsiteY158" fmla="*/ 1436914 h 3040156"/>
              <a:gd name="connsiteX159" fmla="*/ 998111 w 3802800"/>
              <a:gd name="connsiteY159" fmla="*/ 1448789 h 3040156"/>
              <a:gd name="connsiteX160" fmla="*/ 986235 w 3802800"/>
              <a:gd name="connsiteY160" fmla="*/ 1484415 h 3040156"/>
              <a:gd name="connsiteX161" fmla="*/ 950609 w 3802800"/>
              <a:gd name="connsiteY161" fmla="*/ 1496291 h 3040156"/>
              <a:gd name="connsiteX162" fmla="*/ 914983 w 3802800"/>
              <a:gd name="connsiteY162" fmla="*/ 1520041 h 3040156"/>
              <a:gd name="connsiteX163" fmla="*/ 891233 w 3802800"/>
              <a:gd name="connsiteY163" fmla="*/ 1555667 h 3040156"/>
              <a:gd name="connsiteX164" fmla="*/ 713103 w 3802800"/>
              <a:gd name="connsiteY164" fmla="*/ 1520041 h 3040156"/>
              <a:gd name="connsiteX165" fmla="*/ 641851 w 3802800"/>
              <a:gd name="connsiteY165" fmla="*/ 1543792 h 3040156"/>
              <a:gd name="connsiteX166" fmla="*/ 606225 w 3802800"/>
              <a:gd name="connsiteY166" fmla="*/ 1615044 h 3040156"/>
              <a:gd name="connsiteX167" fmla="*/ 570599 w 3802800"/>
              <a:gd name="connsiteY167" fmla="*/ 1626919 h 3040156"/>
              <a:gd name="connsiteX168" fmla="*/ 534973 w 3802800"/>
              <a:gd name="connsiteY168" fmla="*/ 1662545 h 3040156"/>
              <a:gd name="connsiteX169" fmla="*/ 463721 w 3802800"/>
              <a:gd name="connsiteY169" fmla="*/ 1710046 h 3040156"/>
              <a:gd name="connsiteX170" fmla="*/ 321217 w 3802800"/>
              <a:gd name="connsiteY170" fmla="*/ 1745672 h 3040156"/>
              <a:gd name="connsiteX171" fmla="*/ 285591 w 3802800"/>
              <a:gd name="connsiteY171" fmla="*/ 1757548 h 3040156"/>
              <a:gd name="connsiteX172" fmla="*/ 249965 w 3802800"/>
              <a:gd name="connsiteY172" fmla="*/ 1781298 h 3040156"/>
              <a:gd name="connsiteX173" fmla="*/ 178713 w 3802800"/>
              <a:gd name="connsiteY173" fmla="*/ 1805049 h 3040156"/>
              <a:gd name="connsiteX174" fmla="*/ 143087 w 3802800"/>
              <a:gd name="connsiteY174" fmla="*/ 1816924 h 3040156"/>
              <a:gd name="connsiteX175" fmla="*/ 107461 w 3802800"/>
              <a:gd name="connsiteY175" fmla="*/ 1828800 h 3040156"/>
              <a:gd name="connsiteX176" fmla="*/ 83711 w 3802800"/>
              <a:gd name="connsiteY176" fmla="*/ 1900052 h 3040156"/>
              <a:gd name="connsiteX177" fmla="*/ 71835 w 3802800"/>
              <a:gd name="connsiteY177" fmla="*/ 1935678 h 3040156"/>
              <a:gd name="connsiteX178" fmla="*/ 24334 w 3802800"/>
              <a:gd name="connsiteY178" fmla="*/ 1852550 h 3040156"/>
              <a:gd name="connsiteX179" fmla="*/ 583 w 3802800"/>
              <a:gd name="connsiteY179" fmla="*/ 1781298 h 3040156"/>
              <a:gd name="connsiteX180" fmla="*/ 12459 w 3802800"/>
              <a:gd name="connsiteY180" fmla="*/ 1579418 h 3040156"/>
              <a:gd name="connsiteX181" fmla="*/ 95586 w 3802800"/>
              <a:gd name="connsiteY181" fmla="*/ 1543792 h 304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802800" h="3040156">
                <a:moveTo>
                  <a:pt x="95586" y="1543792"/>
                </a:moveTo>
                <a:lnTo>
                  <a:pt x="95586" y="1543792"/>
                </a:lnTo>
                <a:cubicBezTo>
                  <a:pt x="127254" y="1527958"/>
                  <a:pt x="158046" y="1510238"/>
                  <a:pt x="190589" y="1496291"/>
                </a:cubicBezTo>
                <a:cubicBezTo>
                  <a:pt x="213600" y="1486429"/>
                  <a:pt x="261840" y="1472540"/>
                  <a:pt x="261840" y="1472540"/>
                </a:cubicBezTo>
                <a:cubicBezTo>
                  <a:pt x="285591" y="1456706"/>
                  <a:pt x="306012" y="1434066"/>
                  <a:pt x="333092" y="1425039"/>
                </a:cubicBezTo>
                <a:cubicBezTo>
                  <a:pt x="382258" y="1408649"/>
                  <a:pt x="358302" y="1420106"/>
                  <a:pt x="404344" y="1389413"/>
                </a:cubicBezTo>
                <a:cubicBezTo>
                  <a:pt x="412261" y="1365662"/>
                  <a:pt x="403546" y="1323071"/>
                  <a:pt x="428095" y="1318161"/>
                </a:cubicBezTo>
                <a:cubicBezTo>
                  <a:pt x="512016" y="1301376"/>
                  <a:pt x="468330" y="1312666"/>
                  <a:pt x="558724" y="1282535"/>
                </a:cubicBezTo>
                <a:cubicBezTo>
                  <a:pt x="570599" y="1278577"/>
                  <a:pt x="583935" y="1277603"/>
                  <a:pt x="594350" y="1270659"/>
                </a:cubicBezTo>
                <a:cubicBezTo>
                  <a:pt x="686435" y="1209269"/>
                  <a:pt x="638520" y="1232186"/>
                  <a:pt x="736853" y="1199408"/>
                </a:cubicBezTo>
                <a:cubicBezTo>
                  <a:pt x="866774" y="1156101"/>
                  <a:pt x="669990" y="1225166"/>
                  <a:pt x="808105" y="1163782"/>
                </a:cubicBezTo>
                <a:cubicBezTo>
                  <a:pt x="830983" y="1153614"/>
                  <a:pt x="879357" y="1140031"/>
                  <a:pt x="879357" y="1140031"/>
                </a:cubicBezTo>
                <a:cubicBezTo>
                  <a:pt x="891232" y="1132114"/>
                  <a:pt x="901941" y="1122077"/>
                  <a:pt x="914983" y="1116280"/>
                </a:cubicBezTo>
                <a:cubicBezTo>
                  <a:pt x="979905" y="1087426"/>
                  <a:pt x="989598" y="1094232"/>
                  <a:pt x="1057487" y="1080654"/>
                </a:cubicBezTo>
                <a:cubicBezTo>
                  <a:pt x="1073491" y="1077453"/>
                  <a:pt x="1089155" y="1072737"/>
                  <a:pt x="1104989" y="1068779"/>
                </a:cubicBezTo>
                <a:cubicBezTo>
                  <a:pt x="1251451" y="1072737"/>
                  <a:pt x="1398625" y="1065705"/>
                  <a:pt x="1544376" y="1080654"/>
                </a:cubicBezTo>
                <a:cubicBezTo>
                  <a:pt x="1558574" y="1082110"/>
                  <a:pt x="1556023" y="1108716"/>
                  <a:pt x="1568126" y="1116280"/>
                </a:cubicBezTo>
                <a:cubicBezTo>
                  <a:pt x="1589356" y="1129549"/>
                  <a:pt x="1639378" y="1140031"/>
                  <a:pt x="1639378" y="1140031"/>
                </a:cubicBezTo>
                <a:lnTo>
                  <a:pt x="1675004" y="1246909"/>
                </a:lnTo>
                <a:lnTo>
                  <a:pt x="1686879" y="1282535"/>
                </a:lnTo>
                <a:cubicBezTo>
                  <a:pt x="1690838" y="1361704"/>
                  <a:pt x="1692172" y="1441047"/>
                  <a:pt x="1698755" y="1520041"/>
                </a:cubicBezTo>
                <a:cubicBezTo>
                  <a:pt x="1700110" y="1536306"/>
                  <a:pt x="1705940" y="1551910"/>
                  <a:pt x="1710630" y="1567543"/>
                </a:cubicBezTo>
                <a:cubicBezTo>
                  <a:pt x="1717824" y="1591523"/>
                  <a:pt x="1734381" y="1638795"/>
                  <a:pt x="1734381" y="1638795"/>
                </a:cubicBezTo>
                <a:cubicBezTo>
                  <a:pt x="1738339" y="1662545"/>
                  <a:pt x="1740416" y="1686687"/>
                  <a:pt x="1746256" y="1710046"/>
                </a:cubicBezTo>
                <a:cubicBezTo>
                  <a:pt x="1752328" y="1734334"/>
                  <a:pt x="1762090" y="1757547"/>
                  <a:pt x="1770007" y="1781298"/>
                </a:cubicBezTo>
                <a:cubicBezTo>
                  <a:pt x="1773965" y="1793173"/>
                  <a:pt x="1778846" y="1804780"/>
                  <a:pt x="1781882" y="1816924"/>
                </a:cubicBezTo>
                <a:cubicBezTo>
                  <a:pt x="1796793" y="1876570"/>
                  <a:pt x="1788595" y="1848942"/>
                  <a:pt x="1805633" y="1900052"/>
                </a:cubicBezTo>
                <a:cubicBezTo>
                  <a:pt x="1811189" y="1944499"/>
                  <a:pt x="1816829" y="2008401"/>
                  <a:pt x="1829383" y="2054431"/>
                </a:cubicBezTo>
                <a:cubicBezTo>
                  <a:pt x="1835970" y="2078584"/>
                  <a:pt x="1845217" y="2101932"/>
                  <a:pt x="1853134" y="2125683"/>
                </a:cubicBezTo>
                <a:cubicBezTo>
                  <a:pt x="1857092" y="2137558"/>
                  <a:pt x="1858065" y="2150894"/>
                  <a:pt x="1865009" y="2161309"/>
                </a:cubicBezTo>
                <a:lnTo>
                  <a:pt x="1888760" y="2196935"/>
                </a:lnTo>
                <a:cubicBezTo>
                  <a:pt x="1906708" y="2268727"/>
                  <a:pt x="1895473" y="2228948"/>
                  <a:pt x="1924386" y="2315688"/>
                </a:cubicBezTo>
                <a:cubicBezTo>
                  <a:pt x="1924388" y="2315693"/>
                  <a:pt x="1948134" y="2386936"/>
                  <a:pt x="1948137" y="2386940"/>
                </a:cubicBezTo>
                <a:cubicBezTo>
                  <a:pt x="2016201" y="2489038"/>
                  <a:pt x="1934597" y="2359860"/>
                  <a:pt x="1983763" y="2458192"/>
                </a:cubicBezTo>
                <a:cubicBezTo>
                  <a:pt x="1990146" y="2470957"/>
                  <a:pt x="2001130" y="2481053"/>
                  <a:pt x="2007513" y="2493818"/>
                </a:cubicBezTo>
                <a:cubicBezTo>
                  <a:pt x="2013111" y="2505014"/>
                  <a:pt x="2013791" y="2518248"/>
                  <a:pt x="2019389" y="2529444"/>
                </a:cubicBezTo>
                <a:cubicBezTo>
                  <a:pt x="2025772" y="2542209"/>
                  <a:pt x="2036756" y="2552305"/>
                  <a:pt x="2043139" y="2565070"/>
                </a:cubicBezTo>
                <a:cubicBezTo>
                  <a:pt x="2048737" y="2576266"/>
                  <a:pt x="2046164" y="2591845"/>
                  <a:pt x="2055015" y="2600696"/>
                </a:cubicBezTo>
                <a:cubicBezTo>
                  <a:pt x="2063866" y="2609547"/>
                  <a:pt x="2078765" y="2608613"/>
                  <a:pt x="2090640" y="2612571"/>
                </a:cubicBezTo>
                <a:cubicBezTo>
                  <a:pt x="2172307" y="2667016"/>
                  <a:pt x="2134812" y="2651045"/>
                  <a:pt x="2197518" y="2671948"/>
                </a:cubicBezTo>
                <a:cubicBezTo>
                  <a:pt x="2256895" y="2667989"/>
                  <a:pt x="2316738" y="2668488"/>
                  <a:pt x="2375648" y="2660072"/>
                </a:cubicBezTo>
                <a:cubicBezTo>
                  <a:pt x="2375663" y="2660070"/>
                  <a:pt x="2464706" y="2630386"/>
                  <a:pt x="2482526" y="2624446"/>
                </a:cubicBezTo>
                <a:cubicBezTo>
                  <a:pt x="2494401" y="2620488"/>
                  <a:pt x="2505760" y="2614341"/>
                  <a:pt x="2518152" y="2612571"/>
                </a:cubicBezTo>
                <a:lnTo>
                  <a:pt x="2601279" y="2600696"/>
                </a:lnTo>
                <a:lnTo>
                  <a:pt x="2672531" y="2576945"/>
                </a:lnTo>
                <a:lnTo>
                  <a:pt x="2708157" y="2565070"/>
                </a:lnTo>
                <a:cubicBezTo>
                  <a:pt x="2738008" y="2475523"/>
                  <a:pt x="2697741" y="2585901"/>
                  <a:pt x="2743783" y="2493818"/>
                </a:cubicBezTo>
                <a:cubicBezTo>
                  <a:pt x="2753763" y="2473857"/>
                  <a:pt x="2761824" y="2429724"/>
                  <a:pt x="2767534" y="2410691"/>
                </a:cubicBezTo>
                <a:cubicBezTo>
                  <a:pt x="2774728" y="2386711"/>
                  <a:pt x="2786375" y="2363988"/>
                  <a:pt x="2791285" y="2339439"/>
                </a:cubicBezTo>
                <a:cubicBezTo>
                  <a:pt x="2795243" y="2319647"/>
                  <a:pt x="2799549" y="2299921"/>
                  <a:pt x="2803160" y="2280062"/>
                </a:cubicBezTo>
                <a:cubicBezTo>
                  <a:pt x="2808374" y="2251385"/>
                  <a:pt x="2811953" y="2203100"/>
                  <a:pt x="2826911" y="2173184"/>
                </a:cubicBezTo>
                <a:cubicBezTo>
                  <a:pt x="2833294" y="2160419"/>
                  <a:pt x="2842744" y="2149433"/>
                  <a:pt x="2850661" y="2137558"/>
                </a:cubicBezTo>
                <a:cubicBezTo>
                  <a:pt x="2865642" y="2017720"/>
                  <a:pt x="2852446" y="2072828"/>
                  <a:pt x="2886287" y="1971304"/>
                </a:cubicBezTo>
                <a:lnTo>
                  <a:pt x="2898163" y="1935678"/>
                </a:lnTo>
                <a:lnTo>
                  <a:pt x="2910038" y="1900052"/>
                </a:lnTo>
                <a:cubicBezTo>
                  <a:pt x="2913996" y="1793174"/>
                  <a:pt x="2915027" y="1686147"/>
                  <a:pt x="2921913" y="1579418"/>
                </a:cubicBezTo>
                <a:cubicBezTo>
                  <a:pt x="2922964" y="1563131"/>
                  <a:pt x="2929099" y="1547550"/>
                  <a:pt x="2933789" y="1531917"/>
                </a:cubicBezTo>
                <a:cubicBezTo>
                  <a:pt x="2940983" y="1507938"/>
                  <a:pt x="2957539" y="1460665"/>
                  <a:pt x="2957539" y="1460665"/>
                </a:cubicBezTo>
                <a:cubicBezTo>
                  <a:pt x="2953581" y="1353787"/>
                  <a:pt x="2950875" y="1246855"/>
                  <a:pt x="2945664" y="1140031"/>
                </a:cubicBezTo>
                <a:cubicBezTo>
                  <a:pt x="2941179" y="1048088"/>
                  <a:pt x="2921347" y="967936"/>
                  <a:pt x="2945664" y="878774"/>
                </a:cubicBezTo>
                <a:cubicBezTo>
                  <a:pt x="2949419" y="865004"/>
                  <a:pt x="2961498" y="855023"/>
                  <a:pt x="2969415" y="843148"/>
                </a:cubicBezTo>
                <a:cubicBezTo>
                  <a:pt x="2973373" y="791688"/>
                  <a:pt x="2967992" y="738638"/>
                  <a:pt x="2981290" y="688769"/>
                </a:cubicBezTo>
                <a:cubicBezTo>
                  <a:pt x="2984967" y="674978"/>
                  <a:pt x="3006824" y="675110"/>
                  <a:pt x="3016916" y="665018"/>
                </a:cubicBezTo>
                <a:cubicBezTo>
                  <a:pt x="3037732" y="644202"/>
                  <a:pt x="3044816" y="620808"/>
                  <a:pt x="3052542" y="593766"/>
                </a:cubicBezTo>
                <a:cubicBezTo>
                  <a:pt x="3057026" y="578073"/>
                  <a:pt x="3054221" y="559010"/>
                  <a:pt x="3064417" y="546265"/>
                </a:cubicBezTo>
                <a:cubicBezTo>
                  <a:pt x="3072237" y="536490"/>
                  <a:pt x="3088168" y="538348"/>
                  <a:pt x="3100043" y="534389"/>
                </a:cubicBezTo>
                <a:cubicBezTo>
                  <a:pt x="3107960" y="522514"/>
                  <a:pt x="3113702" y="508855"/>
                  <a:pt x="3123794" y="498763"/>
                </a:cubicBezTo>
                <a:cubicBezTo>
                  <a:pt x="3133886" y="488671"/>
                  <a:pt x="3150022" y="485754"/>
                  <a:pt x="3159420" y="475013"/>
                </a:cubicBezTo>
                <a:cubicBezTo>
                  <a:pt x="3178217" y="453531"/>
                  <a:pt x="3183170" y="419595"/>
                  <a:pt x="3206921" y="403761"/>
                </a:cubicBezTo>
                <a:cubicBezTo>
                  <a:pt x="3334237" y="318883"/>
                  <a:pt x="3141007" y="451068"/>
                  <a:pt x="3278173" y="344384"/>
                </a:cubicBezTo>
                <a:cubicBezTo>
                  <a:pt x="3300705" y="326859"/>
                  <a:pt x="3325674" y="312717"/>
                  <a:pt x="3349425" y="296883"/>
                </a:cubicBezTo>
                <a:lnTo>
                  <a:pt x="3385051" y="273132"/>
                </a:lnTo>
                <a:cubicBezTo>
                  <a:pt x="3389009" y="257298"/>
                  <a:pt x="3387873" y="239211"/>
                  <a:pt x="3396926" y="225631"/>
                </a:cubicBezTo>
                <a:cubicBezTo>
                  <a:pt x="3404843" y="213756"/>
                  <a:pt x="3424988" y="213983"/>
                  <a:pt x="3432552" y="201880"/>
                </a:cubicBezTo>
                <a:cubicBezTo>
                  <a:pt x="3445821" y="180650"/>
                  <a:pt x="3435472" y="144515"/>
                  <a:pt x="3456303" y="130628"/>
                </a:cubicBezTo>
                <a:cubicBezTo>
                  <a:pt x="3537970" y="76183"/>
                  <a:pt x="3500475" y="92153"/>
                  <a:pt x="3563181" y="71252"/>
                </a:cubicBezTo>
                <a:lnTo>
                  <a:pt x="3634433" y="23750"/>
                </a:lnTo>
                <a:lnTo>
                  <a:pt x="3670059" y="0"/>
                </a:lnTo>
                <a:cubicBezTo>
                  <a:pt x="3681934" y="3958"/>
                  <a:pt x="3693369" y="9636"/>
                  <a:pt x="3705685" y="11875"/>
                </a:cubicBezTo>
                <a:cubicBezTo>
                  <a:pt x="3737084" y="17584"/>
                  <a:pt x="3784853" y="-3959"/>
                  <a:pt x="3800687" y="23750"/>
                </a:cubicBezTo>
                <a:cubicBezTo>
                  <a:pt x="3814849" y="48534"/>
                  <a:pt x="3753186" y="95002"/>
                  <a:pt x="3753186" y="95002"/>
                </a:cubicBezTo>
                <a:cubicBezTo>
                  <a:pt x="3732284" y="157709"/>
                  <a:pt x="3748255" y="120210"/>
                  <a:pt x="3693809" y="201880"/>
                </a:cubicBezTo>
                <a:lnTo>
                  <a:pt x="3670059" y="237506"/>
                </a:lnTo>
                <a:cubicBezTo>
                  <a:pt x="3645912" y="358233"/>
                  <a:pt x="3670653" y="247300"/>
                  <a:pt x="3646308" y="332509"/>
                </a:cubicBezTo>
                <a:cubicBezTo>
                  <a:pt x="3641824" y="348202"/>
                  <a:pt x="3639123" y="364377"/>
                  <a:pt x="3634433" y="380010"/>
                </a:cubicBezTo>
                <a:cubicBezTo>
                  <a:pt x="3627239" y="403990"/>
                  <a:pt x="3618599" y="427511"/>
                  <a:pt x="3610682" y="451262"/>
                </a:cubicBezTo>
                <a:lnTo>
                  <a:pt x="3598807" y="486888"/>
                </a:lnTo>
                <a:cubicBezTo>
                  <a:pt x="3594848" y="498763"/>
                  <a:pt x="3589967" y="510370"/>
                  <a:pt x="3586931" y="522514"/>
                </a:cubicBezTo>
                <a:cubicBezTo>
                  <a:pt x="3582973" y="538348"/>
                  <a:pt x="3579540" y="554322"/>
                  <a:pt x="3575056" y="570015"/>
                </a:cubicBezTo>
                <a:cubicBezTo>
                  <a:pt x="3540975" y="689301"/>
                  <a:pt x="3588441" y="504605"/>
                  <a:pt x="3551305" y="653143"/>
                </a:cubicBezTo>
                <a:cubicBezTo>
                  <a:pt x="3547347" y="684810"/>
                  <a:pt x="3544283" y="716602"/>
                  <a:pt x="3539430" y="748145"/>
                </a:cubicBezTo>
                <a:cubicBezTo>
                  <a:pt x="3527357" y="826622"/>
                  <a:pt x="3532539" y="784141"/>
                  <a:pt x="3515679" y="843148"/>
                </a:cubicBezTo>
                <a:cubicBezTo>
                  <a:pt x="3511195" y="858841"/>
                  <a:pt x="3508494" y="875016"/>
                  <a:pt x="3503804" y="890649"/>
                </a:cubicBezTo>
                <a:cubicBezTo>
                  <a:pt x="3496610" y="914629"/>
                  <a:pt x="3487970" y="938150"/>
                  <a:pt x="3480053" y="961901"/>
                </a:cubicBezTo>
                <a:lnTo>
                  <a:pt x="3456303" y="1033153"/>
                </a:lnTo>
                <a:lnTo>
                  <a:pt x="3444428" y="1068779"/>
                </a:lnTo>
                <a:cubicBezTo>
                  <a:pt x="3440469" y="1080654"/>
                  <a:pt x="3435588" y="1092261"/>
                  <a:pt x="3432552" y="1104405"/>
                </a:cubicBezTo>
                <a:cubicBezTo>
                  <a:pt x="3424635" y="1136073"/>
                  <a:pt x="3419125" y="1168441"/>
                  <a:pt x="3408802" y="1199408"/>
                </a:cubicBezTo>
                <a:lnTo>
                  <a:pt x="3373176" y="1306285"/>
                </a:lnTo>
                <a:cubicBezTo>
                  <a:pt x="3369217" y="1318160"/>
                  <a:pt x="3368244" y="1331496"/>
                  <a:pt x="3361300" y="1341911"/>
                </a:cubicBezTo>
                <a:lnTo>
                  <a:pt x="3313799" y="1413163"/>
                </a:lnTo>
                <a:lnTo>
                  <a:pt x="3254422" y="1591293"/>
                </a:lnTo>
                <a:lnTo>
                  <a:pt x="3230672" y="1662545"/>
                </a:lnTo>
                <a:lnTo>
                  <a:pt x="3218796" y="1698171"/>
                </a:lnTo>
                <a:cubicBezTo>
                  <a:pt x="3214838" y="1733797"/>
                  <a:pt x="3213150" y="1769749"/>
                  <a:pt x="3206921" y="1805049"/>
                </a:cubicBezTo>
                <a:cubicBezTo>
                  <a:pt x="3201248" y="1837195"/>
                  <a:pt x="3183170" y="1900052"/>
                  <a:pt x="3183170" y="1900052"/>
                </a:cubicBezTo>
                <a:cubicBezTo>
                  <a:pt x="3179212" y="1931719"/>
                  <a:pt x="3176148" y="1963511"/>
                  <a:pt x="3171295" y="1995054"/>
                </a:cubicBezTo>
                <a:cubicBezTo>
                  <a:pt x="3165263" y="2034262"/>
                  <a:pt x="3157003" y="2064099"/>
                  <a:pt x="3147544" y="2101932"/>
                </a:cubicBezTo>
                <a:cubicBezTo>
                  <a:pt x="3143586" y="2141516"/>
                  <a:pt x="3141295" y="2181303"/>
                  <a:pt x="3135669" y="2220685"/>
                </a:cubicBezTo>
                <a:cubicBezTo>
                  <a:pt x="3133361" y="2236842"/>
                  <a:pt x="3125951" y="2252009"/>
                  <a:pt x="3123794" y="2268187"/>
                </a:cubicBezTo>
                <a:cubicBezTo>
                  <a:pt x="3118015" y="2311526"/>
                  <a:pt x="3118101" y="2355532"/>
                  <a:pt x="3111918" y="2398815"/>
                </a:cubicBezTo>
                <a:cubicBezTo>
                  <a:pt x="3110148" y="2411207"/>
                  <a:pt x="3107863" y="2424666"/>
                  <a:pt x="3100043" y="2434441"/>
                </a:cubicBezTo>
                <a:cubicBezTo>
                  <a:pt x="3091127" y="2445586"/>
                  <a:pt x="3076292" y="2450275"/>
                  <a:pt x="3064417" y="2458192"/>
                </a:cubicBezTo>
                <a:lnTo>
                  <a:pt x="3028791" y="2565070"/>
                </a:lnTo>
                <a:cubicBezTo>
                  <a:pt x="3024833" y="2576945"/>
                  <a:pt x="3027331" y="2593753"/>
                  <a:pt x="3016916" y="2600696"/>
                </a:cubicBezTo>
                <a:lnTo>
                  <a:pt x="2981290" y="2624446"/>
                </a:lnTo>
                <a:cubicBezTo>
                  <a:pt x="2961139" y="2684901"/>
                  <a:pt x="2985608" y="2643159"/>
                  <a:pt x="2933789" y="2671948"/>
                </a:cubicBezTo>
                <a:cubicBezTo>
                  <a:pt x="2908836" y="2685811"/>
                  <a:pt x="2862537" y="2719449"/>
                  <a:pt x="2862537" y="2719449"/>
                </a:cubicBezTo>
                <a:cubicBezTo>
                  <a:pt x="2809418" y="2799126"/>
                  <a:pt x="2871993" y="2721062"/>
                  <a:pt x="2803160" y="2766950"/>
                </a:cubicBezTo>
                <a:cubicBezTo>
                  <a:pt x="2789186" y="2776266"/>
                  <a:pt x="2782215" y="2794420"/>
                  <a:pt x="2767534" y="2802576"/>
                </a:cubicBezTo>
                <a:cubicBezTo>
                  <a:pt x="2745649" y="2814734"/>
                  <a:pt x="2696282" y="2826327"/>
                  <a:pt x="2696282" y="2826327"/>
                </a:cubicBezTo>
                <a:lnTo>
                  <a:pt x="2625030" y="2873828"/>
                </a:lnTo>
                <a:cubicBezTo>
                  <a:pt x="2613155" y="2881745"/>
                  <a:pt x="2602944" y="2893066"/>
                  <a:pt x="2589404" y="2897579"/>
                </a:cubicBezTo>
                <a:lnTo>
                  <a:pt x="2553778" y="2909454"/>
                </a:lnTo>
                <a:cubicBezTo>
                  <a:pt x="2451678" y="2977521"/>
                  <a:pt x="2580858" y="2895914"/>
                  <a:pt x="2482526" y="2945080"/>
                </a:cubicBezTo>
                <a:cubicBezTo>
                  <a:pt x="2469760" y="2951463"/>
                  <a:pt x="2458775" y="2960914"/>
                  <a:pt x="2446900" y="2968831"/>
                </a:cubicBezTo>
                <a:cubicBezTo>
                  <a:pt x="2442942" y="2980706"/>
                  <a:pt x="2442845" y="2994682"/>
                  <a:pt x="2435025" y="3004457"/>
                </a:cubicBezTo>
                <a:cubicBezTo>
                  <a:pt x="2397382" y="3051512"/>
                  <a:pt x="2287905" y="3037499"/>
                  <a:pt x="2256895" y="3040083"/>
                </a:cubicBezTo>
                <a:cubicBezTo>
                  <a:pt x="2205435" y="3036125"/>
                  <a:pt x="2153244" y="3037719"/>
                  <a:pt x="2102516" y="3028208"/>
                </a:cubicBezTo>
                <a:cubicBezTo>
                  <a:pt x="2088488" y="3025578"/>
                  <a:pt x="2079656" y="3010840"/>
                  <a:pt x="2066890" y="3004457"/>
                </a:cubicBezTo>
                <a:cubicBezTo>
                  <a:pt x="2055694" y="2998859"/>
                  <a:pt x="2043139" y="2996540"/>
                  <a:pt x="2031264" y="2992582"/>
                </a:cubicBezTo>
                <a:cubicBezTo>
                  <a:pt x="2019389" y="2984665"/>
                  <a:pt x="2008680" y="2974628"/>
                  <a:pt x="1995638" y="2968831"/>
                </a:cubicBezTo>
                <a:cubicBezTo>
                  <a:pt x="1972760" y="2958663"/>
                  <a:pt x="1924386" y="2945080"/>
                  <a:pt x="1924386" y="2945080"/>
                </a:cubicBezTo>
                <a:cubicBezTo>
                  <a:pt x="1916469" y="2933205"/>
                  <a:pt x="1911780" y="2918370"/>
                  <a:pt x="1900635" y="2909454"/>
                </a:cubicBezTo>
                <a:cubicBezTo>
                  <a:pt x="1890860" y="2901634"/>
                  <a:pt x="1876205" y="2903177"/>
                  <a:pt x="1865009" y="2897579"/>
                </a:cubicBezTo>
                <a:cubicBezTo>
                  <a:pt x="1772926" y="2851538"/>
                  <a:pt x="1883304" y="2891801"/>
                  <a:pt x="1793757" y="2861953"/>
                </a:cubicBezTo>
                <a:lnTo>
                  <a:pt x="1746256" y="2790701"/>
                </a:lnTo>
                <a:cubicBezTo>
                  <a:pt x="1738339" y="2778826"/>
                  <a:pt x="1736045" y="2759588"/>
                  <a:pt x="1722505" y="2755075"/>
                </a:cubicBezTo>
                <a:lnTo>
                  <a:pt x="1686879" y="2743200"/>
                </a:lnTo>
                <a:cubicBezTo>
                  <a:pt x="1671045" y="2719449"/>
                  <a:pt x="1648404" y="2699028"/>
                  <a:pt x="1639378" y="2671948"/>
                </a:cubicBezTo>
                <a:cubicBezTo>
                  <a:pt x="1622990" y="2622782"/>
                  <a:pt x="1634447" y="2646737"/>
                  <a:pt x="1603752" y="2600696"/>
                </a:cubicBezTo>
                <a:cubicBezTo>
                  <a:pt x="1573904" y="2511149"/>
                  <a:pt x="1617639" y="2618055"/>
                  <a:pt x="1556251" y="2541319"/>
                </a:cubicBezTo>
                <a:cubicBezTo>
                  <a:pt x="1548431" y="2531544"/>
                  <a:pt x="1547815" y="2517729"/>
                  <a:pt x="1544376" y="2505693"/>
                </a:cubicBezTo>
                <a:cubicBezTo>
                  <a:pt x="1540760" y="2493038"/>
                  <a:pt x="1528997" y="2437636"/>
                  <a:pt x="1520625" y="2422566"/>
                </a:cubicBezTo>
                <a:cubicBezTo>
                  <a:pt x="1506763" y="2397613"/>
                  <a:pt x="1482151" y="2378394"/>
                  <a:pt x="1473124" y="2351314"/>
                </a:cubicBezTo>
                <a:lnTo>
                  <a:pt x="1425622" y="2208810"/>
                </a:lnTo>
                <a:cubicBezTo>
                  <a:pt x="1421664" y="2196935"/>
                  <a:pt x="1420691" y="2183599"/>
                  <a:pt x="1413747" y="2173184"/>
                </a:cubicBezTo>
                <a:cubicBezTo>
                  <a:pt x="1397913" y="2149433"/>
                  <a:pt x="1375273" y="2129012"/>
                  <a:pt x="1366246" y="2101932"/>
                </a:cubicBezTo>
                <a:cubicBezTo>
                  <a:pt x="1353871" y="2064809"/>
                  <a:pt x="1341867" y="2018385"/>
                  <a:pt x="1306869" y="1995054"/>
                </a:cubicBezTo>
                <a:lnTo>
                  <a:pt x="1271243" y="1971304"/>
                </a:lnTo>
                <a:cubicBezTo>
                  <a:pt x="1263326" y="1959429"/>
                  <a:pt x="1256629" y="1946642"/>
                  <a:pt x="1247492" y="1935678"/>
                </a:cubicBezTo>
                <a:cubicBezTo>
                  <a:pt x="1236741" y="1922776"/>
                  <a:pt x="1221182" y="1914026"/>
                  <a:pt x="1211866" y="1900052"/>
                </a:cubicBezTo>
                <a:cubicBezTo>
                  <a:pt x="1204922" y="1889637"/>
                  <a:pt x="1206935" y="1874841"/>
                  <a:pt x="1199991" y="1864426"/>
                </a:cubicBezTo>
                <a:cubicBezTo>
                  <a:pt x="1181704" y="1836996"/>
                  <a:pt x="1155026" y="1822574"/>
                  <a:pt x="1128739" y="1805049"/>
                </a:cubicBezTo>
                <a:lnTo>
                  <a:pt x="1093113" y="1698171"/>
                </a:lnTo>
                <a:lnTo>
                  <a:pt x="1081238" y="1662545"/>
                </a:lnTo>
                <a:cubicBezTo>
                  <a:pt x="1085196" y="1607127"/>
                  <a:pt x="1086621" y="1551470"/>
                  <a:pt x="1093113" y="1496291"/>
                </a:cubicBezTo>
                <a:cubicBezTo>
                  <a:pt x="1094576" y="1483859"/>
                  <a:pt x="1109638" y="1472288"/>
                  <a:pt x="1104989" y="1460665"/>
                </a:cubicBezTo>
                <a:cubicBezTo>
                  <a:pt x="1099689" y="1447413"/>
                  <a:pt x="1081238" y="1444831"/>
                  <a:pt x="1069363" y="1436914"/>
                </a:cubicBezTo>
                <a:cubicBezTo>
                  <a:pt x="1045612" y="1440872"/>
                  <a:pt x="1019017" y="1436843"/>
                  <a:pt x="998111" y="1448789"/>
                </a:cubicBezTo>
                <a:cubicBezTo>
                  <a:pt x="987242" y="1454999"/>
                  <a:pt x="995086" y="1475564"/>
                  <a:pt x="986235" y="1484415"/>
                </a:cubicBezTo>
                <a:cubicBezTo>
                  <a:pt x="977384" y="1493266"/>
                  <a:pt x="961805" y="1490693"/>
                  <a:pt x="950609" y="1496291"/>
                </a:cubicBezTo>
                <a:cubicBezTo>
                  <a:pt x="937844" y="1502674"/>
                  <a:pt x="926858" y="1512124"/>
                  <a:pt x="914983" y="1520041"/>
                </a:cubicBezTo>
                <a:cubicBezTo>
                  <a:pt x="907066" y="1531916"/>
                  <a:pt x="905362" y="1553649"/>
                  <a:pt x="891233" y="1555667"/>
                </a:cubicBezTo>
                <a:cubicBezTo>
                  <a:pt x="778297" y="1571801"/>
                  <a:pt x="775277" y="1561491"/>
                  <a:pt x="713103" y="1520041"/>
                </a:cubicBezTo>
                <a:cubicBezTo>
                  <a:pt x="689352" y="1527958"/>
                  <a:pt x="649768" y="1520041"/>
                  <a:pt x="641851" y="1543792"/>
                </a:cubicBezTo>
                <a:cubicBezTo>
                  <a:pt x="634028" y="1567262"/>
                  <a:pt x="627154" y="1598301"/>
                  <a:pt x="606225" y="1615044"/>
                </a:cubicBezTo>
                <a:cubicBezTo>
                  <a:pt x="596450" y="1622864"/>
                  <a:pt x="582474" y="1622961"/>
                  <a:pt x="570599" y="1626919"/>
                </a:cubicBezTo>
                <a:cubicBezTo>
                  <a:pt x="558724" y="1638794"/>
                  <a:pt x="548230" y="1652234"/>
                  <a:pt x="534973" y="1662545"/>
                </a:cubicBezTo>
                <a:cubicBezTo>
                  <a:pt x="512441" y="1680070"/>
                  <a:pt x="490801" y="1701019"/>
                  <a:pt x="463721" y="1710046"/>
                </a:cubicBezTo>
                <a:cubicBezTo>
                  <a:pt x="369626" y="1741411"/>
                  <a:pt x="417164" y="1729681"/>
                  <a:pt x="321217" y="1745672"/>
                </a:cubicBezTo>
                <a:cubicBezTo>
                  <a:pt x="309342" y="1749631"/>
                  <a:pt x="296787" y="1751950"/>
                  <a:pt x="285591" y="1757548"/>
                </a:cubicBezTo>
                <a:cubicBezTo>
                  <a:pt x="272826" y="1763931"/>
                  <a:pt x="263007" y="1775502"/>
                  <a:pt x="249965" y="1781298"/>
                </a:cubicBezTo>
                <a:cubicBezTo>
                  <a:pt x="227087" y="1791466"/>
                  <a:pt x="202464" y="1797132"/>
                  <a:pt x="178713" y="1805049"/>
                </a:cubicBezTo>
                <a:lnTo>
                  <a:pt x="143087" y="1816924"/>
                </a:lnTo>
                <a:lnTo>
                  <a:pt x="107461" y="1828800"/>
                </a:lnTo>
                <a:lnTo>
                  <a:pt x="83711" y="1900052"/>
                </a:lnTo>
                <a:lnTo>
                  <a:pt x="71835" y="1935678"/>
                </a:lnTo>
                <a:cubicBezTo>
                  <a:pt x="9415" y="1914870"/>
                  <a:pt x="45867" y="1938683"/>
                  <a:pt x="24334" y="1852550"/>
                </a:cubicBezTo>
                <a:cubicBezTo>
                  <a:pt x="18262" y="1828262"/>
                  <a:pt x="583" y="1781298"/>
                  <a:pt x="583" y="1781298"/>
                </a:cubicBezTo>
                <a:cubicBezTo>
                  <a:pt x="4542" y="1714005"/>
                  <a:pt x="-8858" y="1643368"/>
                  <a:pt x="12459" y="1579418"/>
                </a:cubicBezTo>
                <a:cubicBezTo>
                  <a:pt x="17699" y="1563699"/>
                  <a:pt x="81731" y="1549730"/>
                  <a:pt x="95586" y="1543792"/>
                </a:cubicBezTo>
                <a:close/>
              </a:path>
            </a:pathLst>
          </a:custGeom>
          <a:solidFill>
            <a:srgbClr val="F07F7F"/>
          </a:solidFill>
          <a:ln>
            <a:solidFill>
              <a:srgbClr val="F0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6" name="Retângulo 55"/>
          <p:cNvSpPr>
            <a:spLocks noChangeArrowheads="1"/>
          </p:cNvSpPr>
          <p:nvPr/>
        </p:nvSpPr>
        <p:spPr bwMode="auto">
          <a:xfrm>
            <a:off x="3073400" y="4586288"/>
            <a:ext cx="90170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 dirty="0">
                <a:latin typeface="Comic Sans MS" pitchFamily="66" charset="0"/>
              </a:rPr>
              <a:t>B</a:t>
            </a:r>
          </a:p>
        </p:txBody>
      </p:sp>
      <p:sp>
        <p:nvSpPr>
          <p:cNvPr id="60" name="Forma livre 59"/>
          <p:cNvSpPr/>
          <p:nvPr/>
        </p:nvSpPr>
        <p:spPr>
          <a:xfrm>
            <a:off x="1804988" y="4560888"/>
            <a:ext cx="2601912" cy="2457450"/>
          </a:xfrm>
          <a:custGeom>
            <a:avLst/>
            <a:gdLst>
              <a:gd name="connsiteX0" fmla="*/ 59377 w 2601666"/>
              <a:gd name="connsiteY0" fmla="*/ 760020 h 2458192"/>
              <a:gd name="connsiteX1" fmla="*/ 59377 w 2601666"/>
              <a:gd name="connsiteY1" fmla="*/ 760020 h 2458192"/>
              <a:gd name="connsiteX2" fmla="*/ 71252 w 2601666"/>
              <a:gd name="connsiteY2" fmla="*/ 463137 h 2458192"/>
              <a:gd name="connsiteX3" fmla="*/ 83128 w 2601666"/>
              <a:gd name="connsiteY3" fmla="*/ 427511 h 2458192"/>
              <a:gd name="connsiteX4" fmla="*/ 190006 w 2601666"/>
              <a:gd name="connsiteY4" fmla="*/ 368135 h 2458192"/>
              <a:gd name="connsiteX5" fmla="*/ 356260 w 2601666"/>
              <a:gd name="connsiteY5" fmla="*/ 308758 h 2458192"/>
              <a:gd name="connsiteX6" fmla="*/ 427512 w 2601666"/>
              <a:gd name="connsiteY6" fmla="*/ 285007 h 2458192"/>
              <a:gd name="connsiteX7" fmla="*/ 463138 w 2601666"/>
              <a:gd name="connsiteY7" fmla="*/ 261257 h 2458192"/>
              <a:gd name="connsiteX8" fmla="*/ 534390 w 2601666"/>
              <a:gd name="connsiteY8" fmla="*/ 237506 h 2458192"/>
              <a:gd name="connsiteX9" fmla="*/ 558141 w 2601666"/>
              <a:gd name="connsiteY9" fmla="*/ 201880 h 2458192"/>
              <a:gd name="connsiteX10" fmla="*/ 629393 w 2601666"/>
              <a:gd name="connsiteY10" fmla="*/ 178130 h 2458192"/>
              <a:gd name="connsiteX11" fmla="*/ 641268 w 2601666"/>
              <a:gd name="connsiteY11" fmla="*/ 142504 h 2458192"/>
              <a:gd name="connsiteX12" fmla="*/ 665019 w 2601666"/>
              <a:gd name="connsiteY12" fmla="*/ 106878 h 2458192"/>
              <a:gd name="connsiteX13" fmla="*/ 736270 w 2601666"/>
              <a:gd name="connsiteY13" fmla="*/ 71252 h 2458192"/>
              <a:gd name="connsiteX14" fmla="*/ 807522 w 2601666"/>
              <a:gd name="connsiteY14" fmla="*/ 95002 h 2458192"/>
              <a:gd name="connsiteX15" fmla="*/ 843148 w 2601666"/>
              <a:gd name="connsiteY15" fmla="*/ 106878 h 2458192"/>
              <a:gd name="connsiteX16" fmla="*/ 938151 w 2601666"/>
              <a:gd name="connsiteY16" fmla="*/ 95002 h 2458192"/>
              <a:gd name="connsiteX17" fmla="*/ 973777 w 2601666"/>
              <a:gd name="connsiteY17" fmla="*/ 83127 h 2458192"/>
              <a:gd name="connsiteX18" fmla="*/ 1033154 w 2601666"/>
              <a:gd name="connsiteY18" fmla="*/ 35626 h 2458192"/>
              <a:gd name="connsiteX19" fmla="*/ 1104406 w 2601666"/>
              <a:gd name="connsiteY19" fmla="*/ 0 h 2458192"/>
              <a:gd name="connsiteX20" fmla="*/ 1163782 w 2601666"/>
              <a:gd name="connsiteY20" fmla="*/ 11875 h 2458192"/>
              <a:gd name="connsiteX21" fmla="*/ 1175657 w 2601666"/>
              <a:gd name="connsiteY21" fmla="*/ 47501 h 2458192"/>
              <a:gd name="connsiteX22" fmla="*/ 1151907 w 2601666"/>
              <a:gd name="connsiteY22" fmla="*/ 154379 h 2458192"/>
              <a:gd name="connsiteX23" fmla="*/ 1128156 w 2601666"/>
              <a:gd name="connsiteY23" fmla="*/ 190005 h 2458192"/>
              <a:gd name="connsiteX24" fmla="*/ 1163782 w 2601666"/>
              <a:gd name="connsiteY24" fmla="*/ 285007 h 2458192"/>
              <a:gd name="connsiteX25" fmla="*/ 1199408 w 2601666"/>
              <a:gd name="connsiteY25" fmla="*/ 356259 h 2458192"/>
              <a:gd name="connsiteX26" fmla="*/ 1235034 w 2601666"/>
              <a:gd name="connsiteY26" fmla="*/ 380010 h 2458192"/>
              <a:gd name="connsiteX27" fmla="*/ 1270660 w 2601666"/>
              <a:gd name="connsiteY27" fmla="*/ 451262 h 2458192"/>
              <a:gd name="connsiteX28" fmla="*/ 1306286 w 2601666"/>
              <a:gd name="connsiteY28" fmla="*/ 463137 h 2458192"/>
              <a:gd name="connsiteX29" fmla="*/ 1425039 w 2601666"/>
              <a:gd name="connsiteY29" fmla="*/ 641267 h 2458192"/>
              <a:gd name="connsiteX30" fmla="*/ 1448790 w 2601666"/>
              <a:gd name="connsiteY30" fmla="*/ 676893 h 2458192"/>
              <a:gd name="connsiteX31" fmla="*/ 1472541 w 2601666"/>
              <a:gd name="connsiteY31" fmla="*/ 712519 h 2458192"/>
              <a:gd name="connsiteX32" fmla="*/ 1508167 w 2601666"/>
              <a:gd name="connsiteY32" fmla="*/ 855023 h 2458192"/>
              <a:gd name="connsiteX33" fmla="*/ 1531917 w 2601666"/>
              <a:gd name="connsiteY33" fmla="*/ 890649 h 2458192"/>
              <a:gd name="connsiteX34" fmla="*/ 1579419 w 2601666"/>
              <a:gd name="connsiteY34" fmla="*/ 997527 h 2458192"/>
              <a:gd name="connsiteX35" fmla="*/ 1626920 w 2601666"/>
              <a:gd name="connsiteY35" fmla="*/ 1056904 h 2458192"/>
              <a:gd name="connsiteX36" fmla="*/ 1638795 w 2601666"/>
              <a:gd name="connsiteY36" fmla="*/ 1104405 h 2458192"/>
              <a:gd name="connsiteX37" fmla="*/ 1638795 w 2601666"/>
              <a:gd name="connsiteY37" fmla="*/ 1353787 h 2458192"/>
              <a:gd name="connsiteX38" fmla="*/ 1650670 w 2601666"/>
              <a:gd name="connsiteY38" fmla="*/ 1389413 h 2458192"/>
              <a:gd name="connsiteX39" fmla="*/ 1698172 w 2601666"/>
              <a:gd name="connsiteY39" fmla="*/ 1460665 h 2458192"/>
              <a:gd name="connsiteX40" fmla="*/ 1745673 w 2601666"/>
              <a:gd name="connsiteY40" fmla="*/ 1567543 h 2458192"/>
              <a:gd name="connsiteX41" fmla="*/ 1793174 w 2601666"/>
              <a:gd name="connsiteY41" fmla="*/ 1626919 h 2458192"/>
              <a:gd name="connsiteX42" fmla="*/ 1805050 w 2601666"/>
              <a:gd name="connsiteY42" fmla="*/ 1662545 h 2458192"/>
              <a:gd name="connsiteX43" fmla="*/ 1876302 w 2601666"/>
              <a:gd name="connsiteY43" fmla="*/ 1710046 h 2458192"/>
              <a:gd name="connsiteX44" fmla="*/ 1923803 w 2601666"/>
              <a:gd name="connsiteY44" fmla="*/ 1757548 h 2458192"/>
              <a:gd name="connsiteX45" fmla="*/ 2030681 w 2601666"/>
              <a:gd name="connsiteY45" fmla="*/ 1816924 h 2458192"/>
              <a:gd name="connsiteX46" fmla="*/ 2066307 w 2601666"/>
              <a:gd name="connsiteY46" fmla="*/ 1840675 h 2458192"/>
              <a:gd name="connsiteX47" fmla="*/ 2101933 w 2601666"/>
              <a:gd name="connsiteY47" fmla="*/ 1852550 h 2458192"/>
              <a:gd name="connsiteX48" fmla="*/ 2208811 w 2601666"/>
              <a:gd name="connsiteY48" fmla="*/ 1911927 h 2458192"/>
              <a:gd name="connsiteX49" fmla="*/ 2280063 w 2601666"/>
              <a:gd name="connsiteY49" fmla="*/ 1959428 h 2458192"/>
              <a:gd name="connsiteX50" fmla="*/ 2351315 w 2601666"/>
              <a:gd name="connsiteY50" fmla="*/ 1983179 h 2458192"/>
              <a:gd name="connsiteX51" fmla="*/ 2434442 w 2601666"/>
              <a:gd name="connsiteY51" fmla="*/ 2030680 h 2458192"/>
              <a:gd name="connsiteX52" fmla="*/ 2493819 w 2601666"/>
              <a:gd name="connsiteY52" fmla="*/ 2101932 h 2458192"/>
              <a:gd name="connsiteX53" fmla="*/ 2529445 w 2601666"/>
              <a:gd name="connsiteY53" fmla="*/ 2173184 h 2458192"/>
              <a:gd name="connsiteX54" fmla="*/ 2553195 w 2601666"/>
              <a:gd name="connsiteY54" fmla="*/ 2244436 h 2458192"/>
              <a:gd name="connsiteX55" fmla="*/ 2565070 w 2601666"/>
              <a:gd name="connsiteY55" fmla="*/ 2280062 h 2458192"/>
              <a:gd name="connsiteX56" fmla="*/ 2588821 w 2601666"/>
              <a:gd name="connsiteY56" fmla="*/ 2315688 h 2458192"/>
              <a:gd name="connsiteX57" fmla="*/ 2588821 w 2601666"/>
              <a:gd name="connsiteY57" fmla="*/ 2386940 h 2458192"/>
              <a:gd name="connsiteX58" fmla="*/ 2517569 w 2601666"/>
              <a:gd name="connsiteY58" fmla="*/ 2410691 h 2458192"/>
              <a:gd name="connsiteX59" fmla="*/ 2422567 w 2601666"/>
              <a:gd name="connsiteY59" fmla="*/ 2434441 h 2458192"/>
              <a:gd name="connsiteX60" fmla="*/ 2386941 w 2601666"/>
              <a:gd name="connsiteY60" fmla="*/ 2446317 h 2458192"/>
              <a:gd name="connsiteX61" fmla="*/ 2315689 w 2601666"/>
              <a:gd name="connsiteY61" fmla="*/ 2458192 h 2458192"/>
              <a:gd name="connsiteX62" fmla="*/ 2006930 w 2601666"/>
              <a:gd name="connsiteY62" fmla="*/ 2434441 h 2458192"/>
              <a:gd name="connsiteX63" fmla="*/ 1900052 w 2601666"/>
              <a:gd name="connsiteY63" fmla="*/ 2398815 h 2458192"/>
              <a:gd name="connsiteX64" fmla="*/ 1816925 w 2601666"/>
              <a:gd name="connsiteY64" fmla="*/ 2375065 h 2458192"/>
              <a:gd name="connsiteX65" fmla="*/ 1710047 w 2601666"/>
              <a:gd name="connsiteY65" fmla="*/ 2303813 h 2458192"/>
              <a:gd name="connsiteX66" fmla="*/ 1674421 w 2601666"/>
              <a:gd name="connsiteY66" fmla="*/ 2280062 h 2458192"/>
              <a:gd name="connsiteX67" fmla="*/ 1638795 w 2601666"/>
              <a:gd name="connsiteY67" fmla="*/ 2256311 h 2458192"/>
              <a:gd name="connsiteX68" fmla="*/ 1615045 w 2601666"/>
              <a:gd name="connsiteY68" fmla="*/ 2220685 h 2458192"/>
              <a:gd name="connsiteX69" fmla="*/ 1591294 w 2601666"/>
              <a:gd name="connsiteY69" fmla="*/ 2149433 h 2458192"/>
              <a:gd name="connsiteX70" fmla="*/ 1567543 w 2601666"/>
              <a:gd name="connsiteY70" fmla="*/ 2113807 h 2458192"/>
              <a:gd name="connsiteX71" fmla="*/ 1520042 w 2601666"/>
              <a:gd name="connsiteY71" fmla="*/ 2006930 h 2458192"/>
              <a:gd name="connsiteX72" fmla="*/ 1508167 w 2601666"/>
              <a:gd name="connsiteY72" fmla="*/ 1971304 h 2458192"/>
              <a:gd name="connsiteX73" fmla="*/ 1436915 w 2601666"/>
              <a:gd name="connsiteY73" fmla="*/ 1935678 h 2458192"/>
              <a:gd name="connsiteX74" fmla="*/ 1365663 w 2601666"/>
              <a:gd name="connsiteY74" fmla="*/ 1888176 h 2458192"/>
              <a:gd name="connsiteX75" fmla="*/ 1306286 w 2601666"/>
              <a:gd name="connsiteY75" fmla="*/ 1828800 h 2458192"/>
              <a:gd name="connsiteX76" fmla="*/ 1282535 w 2601666"/>
              <a:gd name="connsiteY76" fmla="*/ 1686296 h 2458192"/>
              <a:gd name="connsiteX77" fmla="*/ 1258785 w 2601666"/>
              <a:gd name="connsiteY77" fmla="*/ 1615044 h 2458192"/>
              <a:gd name="connsiteX78" fmla="*/ 1223159 w 2601666"/>
              <a:gd name="connsiteY78" fmla="*/ 1460665 h 2458192"/>
              <a:gd name="connsiteX79" fmla="*/ 1199408 w 2601666"/>
              <a:gd name="connsiteY79" fmla="*/ 1425039 h 2458192"/>
              <a:gd name="connsiteX80" fmla="*/ 1175657 w 2601666"/>
              <a:gd name="connsiteY80" fmla="*/ 1341911 h 2458192"/>
              <a:gd name="connsiteX81" fmla="*/ 1140032 w 2601666"/>
              <a:gd name="connsiteY81" fmla="*/ 1318161 h 2458192"/>
              <a:gd name="connsiteX82" fmla="*/ 1056904 w 2601666"/>
              <a:gd name="connsiteY82" fmla="*/ 1235033 h 2458192"/>
              <a:gd name="connsiteX83" fmla="*/ 1021278 w 2601666"/>
              <a:gd name="connsiteY83" fmla="*/ 1211283 h 2458192"/>
              <a:gd name="connsiteX84" fmla="*/ 997528 w 2601666"/>
              <a:gd name="connsiteY84" fmla="*/ 1175657 h 2458192"/>
              <a:gd name="connsiteX85" fmla="*/ 973777 w 2601666"/>
              <a:gd name="connsiteY85" fmla="*/ 1092530 h 2458192"/>
              <a:gd name="connsiteX86" fmla="*/ 914400 w 2601666"/>
              <a:gd name="connsiteY86" fmla="*/ 985652 h 2458192"/>
              <a:gd name="connsiteX87" fmla="*/ 902525 w 2601666"/>
              <a:gd name="connsiteY87" fmla="*/ 581891 h 2458192"/>
              <a:gd name="connsiteX88" fmla="*/ 890650 w 2601666"/>
              <a:gd name="connsiteY88" fmla="*/ 546265 h 2458192"/>
              <a:gd name="connsiteX89" fmla="*/ 855024 w 2601666"/>
              <a:gd name="connsiteY89" fmla="*/ 522514 h 2458192"/>
              <a:gd name="connsiteX90" fmla="*/ 748146 w 2601666"/>
              <a:gd name="connsiteY90" fmla="*/ 463137 h 2458192"/>
              <a:gd name="connsiteX91" fmla="*/ 629393 w 2601666"/>
              <a:gd name="connsiteY91" fmla="*/ 451262 h 2458192"/>
              <a:gd name="connsiteX92" fmla="*/ 486889 w 2601666"/>
              <a:gd name="connsiteY92" fmla="*/ 463137 h 2458192"/>
              <a:gd name="connsiteX93" fmla="*/ 463138 w 2601666"/>
              <a:gd name="connsiteY93" fmla="*/ 498763 h 2458192"/>
              <a:gd name="connsiteX94" fmla="*/ 427512 w 2601666"/>
              <a:gd name="connsiteY94" fmla="*/ 534389 h 2458192"/>
              <a:gd name="connsiteX95" fmla="*/ 356260 w 2601666"/>
              <a:gd name="connsiteY95" fmla="*/ 581891 h 2458192"/>
              <a:gd name="connsiteX96" fmla="*/ 320634 w 2601666"/>
              <a:gd name="connsiteY96" fmla="*/ 605641 h 2458192"/>
              <a:gd name="connsiteX97" fmla="*/ 285008 w 2601666"/>
              <a:gd name="connsiteY97" fmla="*/ 617517 h 2458192"/>
              <a:gd name="connsiteX98" fmla="*/ 261257 w 2601666"/>
              <a:gd name="connsiteY98" fmla="*/ 653143 h 2458192"/>
              <a:gd name="connsiteX99" fmla="*/ 249382 w 2601666"/>
              <a:gd name="connsiteY99" fmla="*/ 688769 h 2458192"/>
              <a:gd name="connsiteX100" fmla="*/ 178130 w 2601666"/>
              <a:gd name="connsiteY100" fmla="*/ 712519 h 2458192"/>
              <a:gd name="connsiteX101" fmla="*/ 130629 w 2601666"/>
              <a:gd name="connsiteY101" fmla="*/ 724394 h 2458192"/>
              <a:gd name="connsiteX102" fmla="*/ 59377 w 2601666"/>
              <a:gd name="connsiteY102" fmla="*/ 748145 h 2458192"/>
              <a:gd name="connsiteX103" fmla="*/ 35626 w 2601666"/>
              <a:gd name="connsiteY103" fmla="*/ 676893 h 2458192"/>
              <a:gd name="connsiteX104" fmla="*/ 23751 w 2601666"/>
              <a:gd name="connsiteY104" fmla="*/ 641267 h 2458192"/>
              <a:gd name="connsiteX105" fmla="*/ 0 w 2601666"/>
              <a:gd name="connsiteY105" fmla="*/ 605641 h 2458192"/>
              <a:gd name="connsiteX106" fmla="*/ 11876 w 2601666"/>
              <a:gd name="connsiteY106" fmla="*/ 498763 h 2458192"/>
              <a:gd name="connsiteX107" fmla="*/ 47502 w 2601666"/>
              <a:gd name="connsiteY107" fmla="*/ 475013 h 2458192"/>
              <a:gd name="connsiteX108" fmla="*/ 83128 w 2601666"/>
              <a:gd name="connsiteY108" fmla="*/ 403761 h 2458192"/>
              <a:gd name="connsiteX109" fmla="*/ 83128 w 2601666"/>
              <a:gd name="connsiteY109" fmla="*/ 368135 h 2458192"/>
              <a:gd name="connsiteX110" fmla="*/ 83128 w 2601666"/>
              <a:gd name="connsiteY110" fmla="*/ 368135 h 245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601666" h="2458192">
                <a:moveTo>
                  <a:pt x="59377" y="760020"/>
                </a:moveTo>
                <a:lnTo>
                  <a:pt x="59377" y="760020"/>
                </a:lnTo>
                <a:cubicBezTo>
                  <a:pt x="63335" y="661059"/>
                  <a:pt x="64196" y="561925"/>
                  <a:pt x="71252" y="463137"/>
                </a:cubicBezTo>
                <a:cubicBezTo>
                  <a:pt x="72144" y="450651"/>
                  <a:pt x="74277" y="436362"/>
                  <a:pt x="83128" y="427511"/>
                </a:cubicBezTo>
                <a:cubicBezTo>
                  <a:pt x="123962" y="386677"/>
                  <a:pt x="145206" y="383068"/>
                  <a:pt x="190006" y="368135"/>
                </a:cubicBezTo>
                <a:cubicBezTo>
                  <a:pt x="287811" y="302930"/>
                  <a:pt x="232933" y="324173"/>
                  <a:pt x="356260" y="308758"/>
                </a:cubicBezTo>
                <a:cubicBezTo>
                  <a:pt x="380011" y="300841"/>
                  <a:pt x="406681" y="298894"/>
                  <a:pt x="427512" y="285007"/>
                </a:cubicBezTo>
                <a:cubicBezTo>
                  <a:pt x="439387" y="277090"/>
                  <a:pt x="450096" y="267053"/>
                  <a:pt x="463138" y="261257"/>
                </a:cubicBezTo>
                <a:cubicBezTo>
                  <a:pt x="486016" y="251089"/>
                  <a:pt x="534390" y="237506"/>
                  <a:pt x="534390" y="237506"/>
                </a:cubicBezTo>
                <a:cubicBezTo>
                  <a:pt x="542307" y="225631"/>
                  <a:pt x="546038" y="209444"/>
                  <a:pt x="558141" y="201880"/>
                </a:cubicBezTo>
                <a:cubicBezTo>
                  <a:pt x="579371" y="188611"/>
                  <a:pt x="629393" y="178130"/>
                  <a:pt x="629393" y="178130"/>
                </a:cubicBezTo>
                <a:cubicBezTo>
                  <a:pt x="633351" y="166255"/>
                  <a:pt x="635670" y="153700"/>
                  <a:pt x="641268" y="142504"/>
                </a:cubicBezTo>
                <a:cubicBezTo>
                  <a:pt x="647651" y="129738"/>
                  <a:pt x="654927" y="116970"/>
                  <a:pt x="665019" y="106878"/>
                </a:cubicBezTo>
                <a:cubicBezTo>
                  <a:pt x="688040" y="83857"/>
                  <a:pt x="707294" y="80911"/>
                  <a:pt x="736270" y="71252"/>
                </a:cubicBezTo>
                <a:lnTo>
                  <a:pt x="807522" y="95002"/>
                </a:lnTo>
                <a:lnTo>
                  <a:pt x="843148" y="106878"/>
                </a:lnTo>
                <a:cubicBezTo>
                  <a:pt x="874816" y="102919"/>
                  <a:pt x="906752" y="100711"/>
                  <a:pt x="938151" y="95002"/>
                </a:cubicBezTo>
                <a:cubicBezTo>
                  <a:pt x="950467" y="92763"/>
                  <a:pt x="964002" y="90947"/>
                  <a:pt x="973777" y="83127"/>
                </a:cubicBezTo>
                <a:cubicBezTo>
                  <a:pt x="1050513" y="21739"/>
                  <a:pt x="943607" y="65474"/>
                  <a:pt x="1033154" y="35626"/>
                </a:cubicBezTo>
                <a:cubicBezTo>
                  <a:pt x="1051167" y="23617"/>
                  <a:pt x="1079822" y="0"/>
                  <a:pt x="1104406" y="0"/>
                </a:cubicBezTo>
                <a:cubicBezTo>
                  <a:pt x="1124590" y="0"/>
                  <a:pt x="1143990" y="7917"/>
                  <a:pt x="1163782" y="11875"/>
                </a:cubicBezTo>
                <a:cubicBezTo>
                  <a:pt x="1167740" y="23750"/>
                  <a:pt x="1175657" y="34983"/>
                  <a:pt x="1175657" y="47501"/>
                </a:cubicBezTo>
                <a:cubicBezTo>
                  <a:pt x="1175657" y="65744"/>
                  <a:pt x="1164153" y="129888"/>
                  <a:pt x="1151907" y="154379"/>
                </a:cubicBezTo>
                <a:cubicBezTo>
                  <a:pt x="1145524" y="167145"/>
                  <a:pt x="1136073" y="178130"/>
                  <a:pt x="1128156" y="190005"/>
                </a:cubicBezTo>
                <a:cubicBezTo>
                  <a:pt x="1151069" y="304564"/>
                  <a:pt x="1123011" y="203463"/>
                  <a:pt x="1163782" y="285007"/>
                </a:cubicBezTo>
                <a:cubicBezTo>
                  <a:pt x="1183099" y="323642"/>
                  <a:pt x="1165374" y="322225"/>
                  <a:pt x="1199408" y="356259"/>
                </a:cubicBezTo>
                <a:cubicBezTo>
                  <a:pt x="1209500" y="366351"/>
                  <a:pt x="1223159" y="372093"/>
                  <a:pt x="1235034" y="380010"/>
                </a:cubicBezTo>
                <a:cubicBezTo>
                  <a:pt x="1242857" y="403480"/>
                  <a:pt x="1249731" y="434519"/>
                  <a:pt x="1270660" y="451262"/>
                </a:cubicBezTo>
                <a:cubicBezTo>
                  <a:pt x="1280435" y="459082"/>
                  <a:pt x="1294411" y="459179"/>
                  <a:pt x="1306286" y="463137"/>
                </a:cubicBezTo>
                <a:lnTo>
                  <a:pt x="1425039" y="641267"/>
                </a:lnTo>
                <a:lnTo>
                  <a:pt x="1448790" y="676893"/>
                </a:lnTo>
                <a:lnTo>
                  <a:pt x="1472541" y="712519"/>
                </a:lnTo>
                <a:cubicBezTo>
                  <a:pt x="1478477" y="748137"/>
                  <a:pt x="1487256" y="823655"/>
                  <a:pt x="1508167" y="855023"/>
                </a:cubicBezTo>
                <a:cubicBezTo>
                  <a:pt x="1516084" y="866898"/>
                  <a:pt x="1526121" y="877607"/>
                  <a:pt x="1531917" y="890649"/>
                </a:cubicBezTo>
                <a:cubicBezTo>
                  <a:pt x="1588442" y="1017832"/>
                  <a:pt x="1525670" y="916904"/>
                  <a:pt x="1579419" y="997527"/>
                </a:cubicBezTo>
                <a:cubicBezTo>
                  <a:pt x="1618240" y="1113993"/>
                  <a:pt x="1555301" y="949475"/>
                  <a:pt x="1626920" y="1056904"/>
                </a:cubicBezTo>
                <a:cubicBezTo>
                  <a:pt x="1635973" y="1070484"/>
                  <a:pt x="1634837" y="1088571"/>
                  <a:pt x="1638795" y="1104405"/>
                </a:cubicBezTo>
                <a:cubicBezTo>
                  <a:pt x="1623286" y="1228479"/>
                  <a:pt x="1619997" y="1203395"/>
                  <a:pt x="1638795" y="1353787"/>
                </a:cubicBezTo>
                <a:cubicBezTo>
                  <a:pt x="1640348" y="1366208"/>
                  <a:pt x="1644591" y="1378471"/>
                  <a:pt x="1650670" y="1389413"/>
                </a:cubicBezTo>
                <a:cubicBezTo>
                  <a:pt x="1664533" y="1414366"/>
                  <a:pt x="1698172" y="1460665"/>
                  <a:pt x="1698172" y="1460665"/>
                </a:cubicBezTo>
                <a:cubicBezTo>
                  <a:pt x="1726435" y="1545457"/>
                  <a:pt x="1708035" y="1511086"/>
                  <a:pt x="1745673" y="1567543"/>
                </a:cubicBezTo>
                <a:cubicBezTo>
                  <a:pt x="1775520" y="1657088"/>
                  <a:pt x="1731787" y="1550187"/>
                  <a:pt x="1793174" y="1626919"/>
                </a:cubicBezTo>
                <a:cubicBezTo>
                  <a:pt x="1800994" y="1636694"/>
                  <a:pt x="1796199" y="1653694"/>
                  <a:pt x="1805050" y="1662545"/>
                </a:cubicBezTo>
                <a:cubicBezTo>
                  <a:pt x="1825234" y="1682729"/>
                  <a:pt x="1876302" y="1710046"/>
                  <a:pt x="1876302" y="1710046"/>
                </a:cubicBezTo>
                <a:cubicBezTo>
                  <a:pt x="1896453" y="1770501"/>
                  <a:pt x="1871984" y="1728759"/>
                  <a:pt x="1923803" y="1757548"/>
                </a:cubicBezTo>
                <a:cubicBezTo>
                  <a:pt x="2046299" y="1825602"/>
                  <a:pt x="1950071" y="1790055"/>
                  <a:pt x="2030681" y="1816924"/>
                </a:cubicBezTo>
                <a:cubicBezTo>
                  <a:pt x="2042556" y="1824841"/>
                  <a:pt x="2053541" y="1834292"/>
                  <a:pt x="2066307" y="1840675"/>
                </a:cubicBezTo>
                <a:cubicBezTo>
                  <a:pt x="2077503" y="1846273"/>
                  <a:pt x="2090991" y="1846471"/>
                  <a:pt x="2101933" y="1852550"/>
                </a:cubicBezTo>
                <a:cubicBezTo>
                  <a:pt x="2224434" y="1920606"/>
                  <a:pt x="2128198" y="1885057"/>
                  <a:pt x="2208811" y="1911927"/>
                </a:cubicBezTo>
                <a:cubicBezTo>
                  <a:pt x="2232562" y="1927761"/>
                  <a:pt x="2252983" y="1950401"/>
                  <a:pt x="2280063" y="1959428"/>
                </a:cubicBezTo>
                <a:lnTo>
                  <a:pt x="2351315" y="1983179"/>
                </a:lnTo>
                <a:cubicBezTo>
                  <a:pt x="2375528" y="2055820"/>
                  <a:pt x="2341756" y="1989487"/>
                  <a:pt x="2434442" y="2030680"/>
                </a:cubicBezTo>
                <a:cubicBezTo>
                  <a:pt x="2456097" y="2040305"/>
                  <a:pt x="2481202" y="2083006"/>
                  <a:pt x="2493819" y="2101932"/>
                </a:cubicBezTo>
                <a:cubicBezTo>
                  <a:pt x="2537127" y="2231859"/>
                  <a:pt x="2468057" y="2035060"/>
                  <a:pt x="2529445" y="2173184"/>
                </a:cubicBezTo>
                <a:cubicBezTo>
                  <a:pt x="2539613" y="2196062"/>
                  <a:pt x="2545278" y="2220685"/>
                  <a:pt x="2553195" y="2244436"/>
                </a:cubicBezTo>
                <a:cubicBezTo>
                  <a:pt x="2557153" y="2256311"/>
                  <a:pt x="2558126" y="2269647"/>
                  <a:pt x="2565070" y="2280062"/>
                </a:cubicBezTo>
                <a:lnTo>
                  <a:pt x="2588821" y="2315688"/>
                </a:lnTo>
                <a:cubicBezTo>
                  <a:pt x="2594911" y="2333957"/>
                  <a:pt x="2614398" y="2368671"/>
                  <a:pt x="2588821" y="2386940"/>
                </a:cubicBezTo>
                <a:cubicBezTo>
                  <a:pt x="2568449" y="2401492"/>
                  <a:pt x="2541857" y="2404619"/>
                  <a:pt x="2517569" y="2410691"/>
                </a:cubicBezTo>
                <a:cubicBezTo>
                  <a:pt x="2485902" y="2418608"/>
                  <a:pt x="2453534" y="2424118"/>
                  <a:pt x="2422567" y="2434441"/>
                </a:cubicBezTo>
                <a:cubicBezTo>
                  <a:pt x="2410692" y="2438400"/>
                  <a:pt x="2399161" y="2443601"/>
                  <a:pt x="2386941" y="2446317"/>
                </a:cubicBezTo>
                <a:cubicBezTo>
                  <a:pt x="2363436" y="2451540"/>
                  <a:pt x="2339440" y="2454234"/>
                  <a:pt x="2315689" y="2458192"/>
                </a:cubicBezTo>
                <a:cubicBezTo>
                  <a:pt x="2278608" y="2456132"/>
                  <a:pt x="2079481" y="2449988"/>
                  <a:pt x="2006930" y="2434441"/>
                </a:cubicBezTo>
                <a:cubicBezTo>
                  <a:pt x="1923706" y="2416607"/>
                  <a:pt x="1959477" y="2413671"/>
                  <a:pt x="1900052" y="2398815"/>
                </a:cubicBezTo>
                <a:cubicBezTo>
                  <a:pt x="1840407" y="2383904"/>
                  <a:pt x="1868034" y="2392101"/>
                  <a:pt x="1816925" y="2375065"/>
                </a:cubicBezTo>
                <a:lnTo>
                  <a:pt x="1710047" y="2303813"/>
                </a:lnTo>
                <a:lnTo>
                  <a:pt x="1674421" y="2280062"/>
                </a:lnTo>
                <a:lnTo>
                  <a:pt x="1638795" y="2256311"/>
                </a:lnTo>
                <a:cubicBezTo>
                  <a:pt x="1630878" y="2244436"/>
                  <a:pt x="1620841" y="2233727"/>
                  <a:pt x="1615045" y="2220685"/>
                </a:cubicBezTo>
                <a:cubicBezTo>
                  <a:pt x="1604877" y="2197807"/>
                  <a:pt x="1605181" y="2170264"/>
                  <a:pt x="1591294" y="2149433"/>
                </a:cubicBezTo>
                <a:lnTo>
                  <a:pt x="1567543" y="2113807"/>
                </a:lnTo>
                <a:cubicBezTo>
                  <a:pt x="1539280" y="2029016"/>
                  <a:pt x="1557680" y="2063386"/>
                  <a:pt x="1520042" y="2006930"/>
                </a:cubicBezTo>
                <a:cubicBezTo>
                  <a:pt x="1516084" y="1995055"/>
                  <a:pt x="1515987" y="1981079"/>
                  <a:pt x="1508167" y="1971304"/>
                </a:cubicBezTo>
                <a:cubicBezTo>
                  <a:pt x="1491424" y="1950375"/>
                  <a:pt x="1460385" y="1943501"/>
                  <a:pt x="1436915" y="1935678"/>
                </a:cubicBezTo>
                <a:cubicBezTo>
                  <a:pt x="1413164" y="1919844"/>
                  <a:pt x="1381497" y="1911927"/>
                  <a:pt x="1365663" y="1888176"/>
                </a:cubicBezTo>
                <a:cubicBezTo>
                  <a:pt x="1333995" y="1840675"/>
                  <a:pt x="1353787" y="1860467"/>
                  <a:pt x="1306286" y="1828800"/>
                </a:cubicBezTo>
                <a:cubicBezTo>
                  <a:pt x="1273817" y="1731390"/>
                  <a:pt x="1322308" y="1885161"/>
                  <a:pt x="1282535" y="1686296"/>
                </a:cubicBezTo>
                <a:cubicBezTo>
                  <a:pt x="1277625" y="1661747"/>
                  <a:pt x="1258785" y="1615044"/>
                  <a:pt x="1258785" y="1615044"/>
                </a:cubicBezTo>
                <a:cubicBezTo>
                  <a:pt x="1253310" y="1576724"/>
                  <a:pt x="1246868" y="1496227"/>
                  <a:pt x="1223159" y="1460665"/>
                </a:cubicBezTo>
                <a:lnTo>
                  <a:pt x="1199408" y="1425039"/>
                </a:lnTo>
                <a:cubicBezTo>
                  <a:pt x="1198631" y="1421932"/>
                  <a:pt x="1181854" y="1349657"/>
                  <a:pt x="1175657" y="1341911"/>
                </a:cubicBezTo>
                <a:cubicBezTo>
                  <a:pt x="1166741" y="1330766"/>
                  <a:pt x="1151907" y="1326078"/>
                  <a:pt x="1140032" y="1318161"/>
                </a:cubicBezTo>
                <a:cubicBezTo>
                  <a:pt x="1119129" y="1255456"/>
                  <a:pt x="1138571" y="1289478"/>
                  <a:pt x="1056904" y="1235033"/>
                </a:cubicBezTo>
                <a:lnTo>
                  <a:pt x="1021278" y="1211283"/>
                </a:lnTo>
                <a:cubicBezTo>
                  <a:pt x="1013361" y="1199408"/>
                  <a:pt x="1003150" y="1188775"/>
                  <a:pt x="997528" y="1175657"/>
                </a:cubicBezTo>
                <a:cubicBezTo>
                  <a:pt x="986003" y="1148764"/>
                  <a:pt x="988216" y="1118520"/>
                  <a:pt x="973777" y="1092530"/>
                </a:cubicBezTo>
                <a:cubicBezTo>
                  <a:pt x="905719" y="970024"/>
                  <a:pt x="941273" y="1066267"/>
                  <a:pt x="914400" y="985652"/>
                </a:cubicBezTo>
                <a:cubicBezTo>
                  <a:pt x="910442" y="851065"/>
                  <a:pt x="909792" y="716340"/>
                  <a:pt x="902525" y="581891"/>
                </a:cubicBezTo>
                <a:cubicBezTo>
                  <a:pt x="901849" y="569392"/>
                  <a:pt x="898470" y="556040"/>
                  <a:pt x="890650" y="546265"/>
                </a:cubicBezTo>
                <a:cubicBezTo>
                  <a:pt x="881734" y="535120"/>
                  <a:pt x="865988" y="531651"/>
                  <a:pt x="855024" y="522514"/>
                </a:cubicBezTo>
                <a:cubicBezTo>
                  <a:pt x="808185" y="483481"/>
                  <a:pt x="825656" y="470888"/>
                  <a:pt x="748146" y="463137"/>
                </a:cubicBezTo>
                <a:lnTo>
                  <a:pt x="629393" y="451262"/>
                </a:lnTo>
                <a:cubicBezTo>
                  <a:pt x="581892" y="455220"/>
                  <a:pt x="532721" y="450042"/>
                  <a:pt x="486889" y="463137"/>
                </a:cubicBezTo>
                <a:cubicBezTo>
                  <a:pt x="473166" y="467058"/>
                  <a:pt x="472275" y="487799"/>
                  <a:pt x="463138" y="498763"/>
                </a:cubicBezTo>
                <a:cubicBezTo>
                  <a:pt x="452387" y="511665"/>
                  <a:pt x="440769" y="524078"/>
                  <a:pt x="427512" y="534389"/>
                </a:cubicBezTo>
                <a:cubicBezTo>
                  <a:pt x="404980" y="551914"/>
                  <a:pt x="380011" y="566057"/>
                  <a:pt x="356260" y="581891"/>
                </a:cubicBezTo>
                <a:cubicBezTo>
                  <a:pt x="344385" y="589808"/>
                  <a:pt x="334174" y="601127"/>
                  <a:pt x="320634" y="605641"/>
                </a:cubicBezTo>
                <a:lnTo>
                  <a:pt x="285008" y="617517"/>
                </a:lnTo>
                <a:cubicBezTo>
                  <a:pt x="277091" y="629392"/>
                  <a:pt x="267640" y="640377"/>
                  <a:pt x="261257" y="653143"/>
                </a:cubicBezTo>
                <a:cubicBezTo>
                  <a:pt x="255659" y="664339"/>
                  <a:pt x="259568" y="681493"/>
                  <a:pt x="249382" y="688769"/>
                </a:cubicBezTo>
                <a:cubicBezTo>
                  <a:pt x="229010" y="703320"/>
                  <a:pt x="202418" y="706447"/>
                  <a:pt x="178130" y="712519"/>
                </a:cubicBezTo>
                <a:cubicBezTo>
                  <a:pt x="162296" y="716477"/>
                  <a:pt x="146262" y="719704"/>
                  <a:pt x="130629" y="724394"/>
                </a:cubicBezTo>
                <a:cubicBezTo>
                  <a:pt x="106649" y="731588"/>
                  <a:pt x="59377" y="748145"/>
                  <a:pt x="59377" y="748145"/>
                </a:cubicBezTo>
                <a:lnTo>
                  <a:pt x="35626" y="676893"/>
                </a:lnTo>
                <a:cubicBezTo>
                  <a:pt x="31668" y="665018"/>
                  <a:pt x="30695" y="651682"/>
                  <a:pt x="23751" y="641267"/>
                </a:cubicBezTo>
                <a:lnTo>
                  <a:pt x="0" y="605641"/>
                </a:lnTo>
                <a:cubicBezTo>
                  <a:pt x="3959" y="570015"/>
                  <a:pt x="-374" y="532450"/>
                  <a:pt x="11876" y="498763"/>
                </a:cubicBezTo>
                <a:cubicBezTo>
                  <a:pt x="16754" y="485350"/>
                  <a:pt x="37410" y="485105"/>
                  <a:pt x="47502" y="475013"/>
                </a:cubicBezTo>
                <a:cubicBezTo>
                  <a:pt x="63914" y="458601"/>
                  <a:pt x="79265" y="426939"/>
                  <a:pt x="83128" y="403761"/>
                </a:cubicBezTo>
                <a:cubicBezTo>
                  <a:pt x="85080" y="392047"/>
                  <a:pt x="83128" y="380010"/>
                  <a:pt x="83128" y="368135"/>
                </a:cubicBezTo>
                <a:lnTo>
                  <a:pt x="83128" y="368135"/>
                </a:lnTo>
              </a:path>
            </a:pathLst>
          </a:custGeom>
          <a:solidFill>
            <a:srgbClr val="969595"/>
          </a:solidFill>
          <a:ln>
            <a:solidFill>
              <a:srgbClr val="96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58" name="Retângulo 56"/>
          <p:cNvSpPr>
            <a:spLocks noChangeArrowheads="1"/>
          </p:cNvSpPr>
          <p:nvPr/>
        </p:nvSpPr>
        <p:spPr bwMode="auto">
          <a:xfrm>
            <a:off x="2779713" y="5232400"/>
            <a:ext cx="9144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b="1" i="1" dirty="0">
                <a:latin typeface="Comic Sans MS" pitchFamily="66" charset="0"/>
              </a:rPr>
              <a:t>G</a:t>
            </a:r>
          </a:p>
        </p:txBody>
      </p:sp>
      <p:sp>
        <p:nvSpPr>
          <p:cNvPr id="61" name="Forma livre 60"/>
          <p:cNvSpPr/>
          <p:nvPr/>
        </p:nvSpPr>
        <p:spPr>
          <a:xfrm>
            <a:off x="1852613" y="4987925"/>
            <a:ext cx="1222375" cy="1222375"/>
          </a:xfrm>
          <a:custGeom>
            <a:avLst/>
            <a:gdLst>
              <a:gd name="connsiteX0" fmla="*/ 0 w 1223158"/>
              <a:gd name="connsiteY0" fmla="*/ 308759 h 1223159"/>
              <a:gd name="connsiteX1" fmla="*/ 0 w 1223158"/>
              <a:gd name="connsiteY1" fmla="*/ 308759 h 1223159"/>
              <a:gd name="connsiteX2" fmla="*/ 11875 w 1223158"/>
              <a:gd name="connsiteY2" fmla="*/ 415637 h 1223159"/>
              <a:gd name="connsiteX3" fmla="*/ 23750 w 1223158"/>
              <a:gd name="connsiteY3" fmla="*/ 451263 h 1223159"/>
              <a:gd name="connsiteX4" fmla="*/ 11875 w 1223158"/>
              <a:gd name="connsiteY4" fmla="*/ 486889 h 1223159"/>
              <a:gd name="connsiteX5" fmla="*/ 23750 w 1223158"/>
              <a:gd name="connsiteY5" fmla="*/ 570016 h 1223159"/>
              <a:gd name="connsiteX6" fmla="*/ 35626 w 1223158"/>
              <a:gd name="connsiteY6" fmla="*/ 605642 h 1223159"/>
              <a:gd name="connsiteX7" fmla="*/ 106878 w 1223158"/>
              <a:gd name="connsiteY7" fmla="*/ 629393 h 1223159"/>
              <a:gd name="connsiteX8" fmla="*/ 178130 w 1223158"/>
              <a:gd name="connsiteY8" fmla="*/ 676894 h 1223159"/>
              <a:gd name="connsiteX9" fmla="*/ 225631 w 1223158"/>
              <a:gd name="connsiteY9" fmla="*/ 748146 h 1223159"/>
              <a:gd name="connsiteX10" fmla="*/ 237506 w 1223158"/>
              <a:gd name="connsiteY10" fmla="*/ 783772 h 1223159"/>
              <a:gd name="connsiteX11" fmla="*/ 273132 w 1223158"/>
              <a:gd name="connsiteY11" fmla="*/ 795647 h 1223159"/>
              <a:gd name="connsiteX12" fmla="*/ 308758 w 1223158"/>
              <a:gd name="connsiteY12" fmla="*/ 831273 h 1223159"/>
              <a:gd name="connsiteX13" fmla="*/ 356259 w 1223158"/>
              <a:gd name="connsiteY13" fmla="*/ 855024 h 1223159"/>
              <a:gd name="connsiteX14" fmla="*/ 391885 w 1223158"/>
              <a:gd name="connsiteY14" fmla="*/ 878774 h 1223159"/>
              <a:gd name="connsiteX15" fmla="*/ 439387 w 1223158"/>
              <a:gd name="connsiteY15" fmla="*/ 950026 h 1223159"/>
              <a:gd name="connsiteX16" fmla="*/ 475013 w 1223158"/>
              <a:gd name="connsiteY16" fmla="*/ 1021278 h 1223159"/>
              <a:gd name="connsiteX17" fmla="*/ 510639 w 1223158"/>
              <a:gd name="connsiteY17" fmla="*/ 1033154 h 1223159"/>
              <a:gd name="connsiteX18" fmla="*/ 522514 w 1223158"/>
              <a:gd name="connsiteY18" fmla="*/ 1068780 h 1223159"/>
              <a:gd name="connsiteX19" fmla="*/ 558140 w 1223158"/>
              <a:gd name="connsiteY19" fmla="*/ 1080655 h 1223159"/>
              <a:gd name="connsiteX20" fmla="*/ 581891 w 1223158"/>
              <a:gd name="connsiteY20" fmla="*/ 1151907 h 1223159"/>
              <a:gd name="connsiteX21" fmla="*/ 593766 w 1223158"/>
              <a:gd name="connsiteY21" fmla="*/ 1187533 h 1223159"/>
              <a:gd name="connsiteX22" fmla="*/ 629392 w 1223158"/>
              <a:gd name="connsiteY22" fmla="*/ 1199408 h 1223159"/>
              <a:gd name="connsiteX23" fmla="*/ 724394 w 1223158"/>
              <a:gd name="connsiteY23" fmla="*/ 1151907 h 1223159"/>
              <a:gd name="connsiteX24" fmla="*/ 795646 w 1223158"/>
              <a:gd name="connsiteY24" fmla="*/ 1128156 h 1223159"/>
              <a:gd name="connsiteX25" fmla="*/ 831272 w 1223158"/>
              <a:gd name="connsiteY25" fmla="*/ 1116281 h 1223159"/>
              <a:gd name="connsiteX26" fmla="*/ 1009402 w 1223158"/>
              <a:gd name="connsiteY26" fmla="*/ 1128156 h 1223159"/>
              <a:gd name="connsiteX27" fmla="*/ 1080654 w 1223158"/>
              <a:gd name="connsiteY27" fmla="*/ 1151907 h 1223159"/>
              <a:gd name="connsiteX28" fmla="*/ 1151906 w 1223158"/>
              <a:gd name="connsiteY28" fmla="*/ 1199408 h 1223159"/>
              <a:gd name="connsiteX29" fmla="*/ 1223158 w 1223158"/>
              <a:gd name="connsiteY29" fmla="*/ 1223159 h 1223159"/>
              <a:gd name="connsiteX30" fmla="*/ 1211283 w 1223158"/>
              <a:gd name="connsiteY30" fmla="*/ 1175658 h 1223159"/>
              <a:gd name="connsiteX31" fmla="*/ 1199407 w 1223158"/>
              <a:gd name="connsiteY31" fmla="*/ 1140032 h 1223159"/>
              <a:gd name="connsiteX32" fmla="*/ 1211283 w 1223158"/>
              <a:gd name="connsiteY32" fmla="*/ 1104406 h 1223159"/>
              <a:gd name="connsiteX33" fmla="*/ 1199407 w 1223158"/>
              <a:gd name="connsiteY33" fmla="*/ 973777 h 1223159"/>
              <a:gd name="connsiteX34" fmla="*/ 1175657 w 1223158"/>
              <a:gd name="connsiteY34" fmla="*/ 938151 h 1223159"/>
              <a:gd name="connsiteX35" fmla="*/ 1140031 w 1223158"/>
              <a:gd name="connsiteY35" fmla="*/ 866899 h 1223159"/>
              <a:gd name="connsiteX36" fmla="*/ 1104405 w 1223158"/>
              <a:gd name="connsiteY36" fmla="*/ 843148 h 1223159"/>
              <a:gd name="connsiteX37" fmla="*/ 1080654 w 1223158"/>
              <a:gd name="connsiteY37" fmla="*/ 807522 h 1223159"/>
              <a:gd name="connsiteX38" fmla="*/ 1009402 w 1223158"/>
              <a:gd name="connsiteY38" fmla="*/ 783772 h 1223159"/>
              <a:gd name="connsiteX39" fmla="*/ 973776 w 1223158"/>
              <a:gd name="connsiteY39" fmla="*/ 712520 h 1223159"/>
              <a:gd name="connsiteX40" fmla="*/ 950026 w 1223158"/>
              <a:gd name="connsiteY40" fmla="*/ 676894 h 1223159"/>
              <a:gd name="connsiteX41" fmla="*/ 914400 w 1223158"/>
              <a:gd name="connsiteY41" fmla="*/ 570016 h 1223159"/>
              <a:gd name="connsiteX42" fmla="*/ 902524 w 1223158"/>
              <a:gd name="connsiteY42" fmla="*/ 534390 h 1223159"/>
              <a:gd name="connsiteX43" fmla="*/ 878774 w 1223158"/>
              <a:gd name="connsiteY43" fmla="*/ 451263 h 1223159"/>
              <a:gd name="connsiteX44" fmla="*/ 855023 w 1223158"/>
              <a:gd name="connsiteY44" fmla="*/ 415637 h 1223159"/>
              <a:gd name="connsiteX45" fmla="*/ 866898 w 1223158"/>
              <a:gd name="connsiteY45" fmla="*/ 261258 h 1223159"/>
              <a:gd name="connsiteX46" fmla="*/ 878774 w 1223158"/>
              <a:gd name="connsiteY46" fmla="*/ 225632 h 1223159"/>
              <a:gd name="connsiteX47" fmla="*/ 866898 w 1223158"/>
              <a:gd name="connsiteY47" fmla="*/ 166255 h 1223159"/>
              <a:gd name="connsiteX48" fmla="*/ 855023 w 1223158"/>
              <a:gd name="connsiteY48" fmla="*/ 130629 h 1223159"/>
              <a:gd name="connsiteX49" fmla="*/ 736270 w 1223158"/>
              <a:gd name="connsiteY49" fmla="*/ 11876 h 1223159"/>
              <a:gd name="connsiteX50" fmla="*/ 700644 w 1223158"/>
              <a:gd name="connsiteY50" fmla="*/ 0 h 1223159"/>
              <a:gd name="connsiteX51" fmla="*/ 570015 w 1223158"/>
              <a:gd name="connsiteY51" fmla="*/ 11876 h 1223159"/>
              <a:gd name="connsiteX52" fmla="*/ 498763 w 1223158"/>
              <a:gd name="connsiteY52" fmla="*/ 47502 h 1223159"/>
              <a:gd name="connsiteX53" fmla="*/ 356259 w 1223158"/>
              <a:gd name="connsiteY53" fmla="*/ 59377 h 1223159"/>
              <a:gd name="connsiteX54" fmla="*/ 296883 w 1223158"/>
              <a:gd name="connsiteY54" fmla="*/ 118754 h 1223159"/>
              <a:gd name="connsiteX55" fmla="*/ 225631 w 1223158"/>
              <a:gd name="connsiteY55" fmla="*/ 154380 h 1223159"/>
              <a:gd name="connsiteX56" fmla="*/ 190005 w 1223158"/>
              <a:gd name="connsiteY56" fmla="*/ 190006 h 1223159"/>
              <a:gd name="connsiteX57" fmla="*/ 178130 w 1223158"/>
              <a:gd name="connsiteY57" fmla="*/ 225632 h 1223159"/>
              <a:gd name="connsiteX58" fmla="*/ 142504 w 1223158"/>
              <a:gd name="connsiteY58" fmla="*/ 249382 h 1223159"/>
              <a:gd name="connsiteX59" fmla="*/ 118753 w 1223158"/>
              <a:gd name="connsiteY59" fmla="*/ 285008 h 1223159"/>
              <a:gd name="connsiteX60" fmla="*/ 23750 w 1223158"/>
              <a:gd name="connsiteY60" fmla="*/ 308759 h 1223159"/>
              <a:gd name="connsiteX61" fmla="*/ 0 w 1223158"/>
              <a:gd name="connsiteY61" fmla="*/ 344385 h 1223159"/>
              <a:gd name="connsiteX62" fmla="*/ 23750 w 1223158"/>
              <a:gd name="connsiteY62" fmla="*/ 463138 h 1223159"/>
              <a:gd name="connsiteX63" fmla="*/ 11875 w 1223158"/>
              <a:gd name="connsiteY63" fmla="*/ 546265 h 1223159"/>
              <a:gd name="connsiteX64" fmla="*/ 11875 w 1223158"/>
              <a:gd name="connsiteY64" fmla="*/ 510639 h 122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3158" h="1223159">
                <a:moveTo>
                  <a:pt x="0" y="308759"/>
                </a:moveTo>
                <a:lnTo>
                  <a:pt x="0" y="308759"/>
                </a:lnTo>
                <a:cubicBezTo>
                  <a:pt x="3958" y="344385"/>
                  <a:pt x="5982" y="380279"/>
                  <a:pt x="11875" y="415637"/>
                </a:cubicBezTo>
                <a:cubicBezTo>
                  <a:pt x="13933" y="427984"/>
                  <a:pt x="23750" y="438745"/>
                  <a:pt x="23750" y="451263"/>
                </a:cubicBezTo>
                <a:cubicBezTo>
                  <a:pt x="23750" y="463781"/>
                  <a:pt x="15833" y="475014"/>
                  <a:pt x="11875" y="486889"/>
                </a:cubicBezTo>
                <a:cubicBezTo>
                  <a:pt x="15833" y="514598"/>
                  <a:pt x="18261" y="542569"/>
                  <a:pt x="23750" y="570016"/>
                </a:cubicBezTo>
                <a:cubicBezTo>
                  <a:pt x="26205" y="582291"/>
                  <a:pt x="25440" y="598366"/>
                  <a:pt x="35626" y="605642"/>
                </a:cubicBezTo>
                <a:cubicBezTo>
                  <a:pt x="55998" y="620194"/>
                  <a:pt x="86047" y="615506"/>
                  <a:pt x="106878" y="629393"/>
                </a:cubicBezTo>
                <a:lnTo>
                  <a:pt x="178130" y="676894"/>
                </a:lnTo>
                <a:cubicBezTo>
                  <a:pt x="193964" y="700645"/>
                  <a:pt x="216605" y="721066"/>
                  <a:pt x="225631" y="748146"/>
                </a:cubicBezTo>
                <a:cubicBezTo>
                  <a:pt x="229589" y="760021"/>
                  <a:pt x="228655" y="774921"/>
                  <a:pt x="237506" y="783772"/>
                </a:cubicBezTo>
                <a:cubicBezTo>
                  <a:pt x="246357" y="792623"/>
                  <a:pt x="261257" y="791689"/>
                  <a:pt x="273132" y="795647"/>
                </a:cubicBezTo>
                <a:cubicBezTo>
                  <a:pt x="285007" y="807522"/>
                  <a:pt x="295092" y="821511"/>
                  <a:pt x="308758" y="831273"/>
                </a:cubicBezTo>
                <a:cubicBezTo>
                  <a:pt x="323163" y="841563"/>
                  <a:pt x="340889" y="846241"/>
                  <a:pt x="356259" y="855024"/>
                </a:cubicBezTo>
                <a:cubicBezTo>
                  <a:pt x="368651" y="862105"/>
                  <a:pt x="380010" y="870857"/>
                  <a:pt x="391885" y="878774"/>
                </a:cubicBezTo>
                <a:cubicBezTo>
                  <a:pt x="420124" y="963487"/>
                  <a:pt x="380082" y="861067"/>
                  <a:pt x="439387" y="950026"/>
                </a:cubicBezTo>
                <a:cubicBezTo>
                  <a:pt x="463975" y="986908"/>
                  <a:pt x="434969" y="989243"/>
                  <a:pt x="475013" y="1021278"/>
                </a:cubicBezTo>
                <a:cubicBezTo>
                  <a:pt x="484788" y="1029098"/>
                  <a:pt x="498764" y="1029195"/>
                  <a:pt x="510639" y="1033154"/>
                </a:cubicBezTo>
                <a:cubicBezTo>
                  <a:pt x="514597" y="1045029"/>
                  <a:pt x="513663" y="1059929"/>
                  <a:pt x="522514" y="1068780"/>
                </a:cubicBezTo>
                <a:cubicBezTo>
                  <a:pt x="531365" y="1077631"/>
                  <a:pt x="550864" y="1070469"/>
                  <a:pt x="558140" y="1080655"/>
                </a:cubicBezTo>
                <a:cubicBezTo>
                  <a:pt x="572692" y="1101027"/>
                  <a:pt x="573974" y="1128156"/>
                  <a:pt x="581891" y="1151907"/>
                </a:cubicBezTo>
                <a:cubicBezTo>
                  <a:pt x="585849" y="1163782"/>
                  <a:pt x="581891" y="1183575"/>
                  <a:pt x="593766" y="1187533"/>
                </a:cubicBezTo>
                <a:lnTo>
                  <a:pt x="629392" y="1199408"/>
                </a:lnTo>
                <a:cubicBezTo>
                  <a:pt x="780196" y="1169248"/>
                  <a:pt x="612125" y="1214279"/>
                  <a:pt x="724394" y="1151907"/>
                </a:cubicBezTo>
                <a:cubicBezTo>
                  <a:pt x="746279" y="1139749"/>
                  <a:pt x="771895" y="1136073"/>
                  <a:pt x="795646" y="1128156"/>
                </a:cubicBezTo>
                <a:lnTo>
                  <a:pt x="831272" y="1116281"/>
                </a:lnTo>
                <a:cubicBezTo>
                  <a:pt x="890649" y="1120239"/>
                  <a:pt x="950492" y="1119740"/>
                  <a:pt x="1009402" y="1128156"/>
                </a:cubicBezTo>
                <a:cubicBezTo>
                  <a:pt x="1034186" y="1131697"/>
                  <a:pt x="1080654" y="1151907"/>
                  <a:pt x="1080654" y="1151907"/>
                </a:cubicBezTo>
                <a:cubicBezTo>
                  <a:pt x="1104405" y="1167741"/>
                  <a:pt x="1124826" y="1190381"/>
                  <a:pt x="1151906" y="1199408"/>
                </a:cubicBezTo>
                <a:lnTo>
                  <a:pt x="1223158" y="1223159"/>
                </a:lnTo>
                <a:cubicBezTo>
                  <a:pt x="1219200" y="1207325"/>
                  <a:pt x="1215767" y="1191351"/>
                  <a:pt x="1211283" y="1175658"/>
                </a:cubicBezTo>
                <a:cubicBezTo>
                  <a:pt x="1207844" y="1163622"/>
                  <a:pt x="1199407" y="1152550"/>
                  <a:pt x="1199407" y="1140032"/>
                </a:cubicBezTo>
                <a:cubicBezTo>
                  <a:pt x="1199407" y="1127514"/>
                  <a:pt x="1207324" y="1116281"/>
                  <a:pt x="1211283" y="1104406"/>
                </a:cubicBezTo>
                <a:cubicBezTo>
                  <a:pt x="1207324" y="1060863"/>
                  <a:pt x="1208568" y="1016529"/>
                  <a:pt x="1199407" y="973777"/>
                </a:cubicBezTo>
                <a:cubicBezTo>
                  <a:pt x="1196417" y="959822"/>
                  <a:pt x="1182040" y="950916"/>
                  <a:pt x="1175657" y="938151"/>
                </a:cubicBezTo>
                <a:cubicBezTo>
                  <a:pt x="1156342" y="899520"/>
                  <a:pt x="1174061" y="900929"/>
                  <a:pt x="1140031" y="866899"/>
                </a:cubicBezTo>
                <a:cubicBezTo>
                  <a:pt x="1129939" y="856807"/>
                  <a:pt x="1116280" y="851065"/>
                  <a:pt x="1104405" y="843148"/>
                </a:cubicBezTo>
                <a:cubicBezTo>
                  <a:pt x="1096488" y="831273"/>
                  <a:pt x="1092757" y="815086"/>
                  <a:pt x="1080654" y="807522"/>
                </a:cubicBezTo>
                <a:cubicBezTo>
                  <a:pt x="1059424" y="794253"/>
                  <a:pt x="1009402" y="783772"/>
                  <a:pt x="1009402" y="783772"/>
                </a:cubicBezTo>
                <a:cubicBezTo>
                  <a:pt x="941338" y="681674"/>
                  <a:pt x="1022942" y="810852"/>
                  <a:pt x="973776" y="712520"/>
                </a:cubicBezTo>
                <a:cubicBezTo>
                  <a:pt x="967393" y="699755"/>
                  <a:pt x="955822" y="689936"/>
                  <a:pt x="950026" y="676894"/>
                </a:cubicBezTo>
                <a:cubicBezTo>
                  <a:pt x="950019" y="676879"/>
                  <a:pt x="920340" y="587837"/>
                  <a:pt x="914400" y="570016"/>
                </a:cubicBezTo>
                <a:cubicBezTo>
                  <a:pt x="910441" y="558141"/>
                  <a:pt x="905560" y="546534"/>
                  <a:pt x="902524" y="534390"/>
                </a:cubicBezTo>
                <a:cubicBezTo>
                  <a:pt x="898720" y="519172"/>
                  <a:pt x="887292" y="468298"/>
                  <a:pt x="878774" y="451263"/>
                </a:cubicBezTo>
                <a:cubicBezTo>
                  <a:pt x="872391" y="438497"/>
                  <a:pt x="862940" y="427512"/>
                  <a:pt x="855023" y="415637"/>
                </a:cubicBezTo>
                <a:cubicBezTo>
                  <a:pt x="858981" y="364177"/>
                  <a:pt x="860496" y="312471"/>
                  <a:pt x="866898" y="261258"/>
                </a:cubicBezTo>
                <a:cubicBezTo>
                  <a:pt x="868451" y="248837"/>
                  <a:pt x="878774" y="238150"/>
                  <a:pt x="878774" y="225632"/>
                </a:cubicBezTo>
                <a:cubicBezTo>
                  <a:pt x="878774" y="205448"/>
                  <a:pt x="871793" y="185837"/>
                  <a:pt x="866898" y="166255"/>
                </a:cubicBezTo>
                <a:cubicBezTo>
                  <a:pt x="863862" y="154111"/>
                  <a:pt x="861102" y="141571"/>
                  <a:pt x="855023" y="130629"/>
                </a:cubicBezTo>
                <a:cubicBezTo>
                  <a:pt x="826234" y="78807"/>
                  <a:pt x="796727" y="32030"/>
                  <a:pt x="736270" y="11876"/>
                </a:cubicBezTo>
                <a:lnTo>
                  <a:pt x="700644" y="0"/>
                </a:lnTo>
                <a:cubicBezTo>
                  <a:pt x="657101" y="3959"/>
                  <a:pt x="612767" y="2715"/>
                  <a:pt x="570015" y="11876"/>
                </a:cubicBezTo>
                <a:cubicBezTo>
                  <a:pt x="405195" y="47195"/>
                  <a:pt x="652106" y="27056"/>
                  <a:pt x="498763" y="47502"/>
                </a:cubicBezTo>
                <a:cubicBezTo>
                  <a:pt x="451515" y="53802"/>
                  <a:pt x="403760" y="55419"/>
                  <a:pt x="356259" y="59377"/>
                </a:cubicBezTo>
                <a:cubicBezTo>
                  <a:pt x="261252" y="122716"/>
                  <a:pt x="376055" y="39582"/>
                  <a:pt x="296883" y="118754"/>
                </a:cubicBezTo>
                <a:cubicBezTo>
                  <a:pt x="273864" y="141773"/>
                  <a:pt x="254604" y="144722"/>
                  <a:pt x="225631" y="154380"/>
                </a:cubicBezTo>
                <a:cubicBezTo>
                  <a:pt x="213756" y="166255"/>
                  <a:pt x="199321" y="176032"/>
                  <a:pt x="190005" y="190006"/>
                </a:cubicBezTo>
                <a:cubicBezTo>
                  <a:pt x="183061" y="200421"/>
                  <a:pt x="185950" y="215857"/>
                  <a:pt x="178130" y="225632"/>
                </a:cubicBezTo>
                <a:cubicBezTo>
                  <a:pt x="169214" y="236777"/>
                  <a:pt x="154379" y="241465"/>
                  <a:pt x="142504" y="249382"/>
                </a:cubicBezTo>
                <a:cubicBezTo>
                  <a:pt x="134587" y="261257"/>
                  <a:pt x="129898" y="276092"/>
                  <a:pt x="118753" y="285008"/>
                </a:cubicBezTo>
                <a:cubicBezTo>
                  <a:pt x="106582" y="294744"/>
                  <a:pt x="26704" y="308168"/>
                  <a:pt x="23750" y="308759"/>
                </a:cubicBezTo>
                <a:cubicBezTo>
                  <a:pt x="15833" y="320634"/>
                  <a:pt x="0" y="330113"/>
                  <a:pt x="0" y="344385"/>
                </a:cubicBezTo>
                <a:cubicBezTo>
                  <a:pt x="0" y="384753"/>
                  <a:pt x="23750" y="463138"/>
                  <a:pt x="23750" y="463138"/>
                </a:cubicBezTo>
                <a:lnTo>
                  <a:pt x="11875" y="546265"/>
                </a:lnTo>
                <a:lnTo>
                  <a:pt x="11875" y="510639"/>
                </a:lnTo>
              </a:path>
            </a:pathLst>
          </a:custGeom>
          <a:solidFill>
            <a:srgbClr val="B6D8EE"/>
          </a:solidFill>
          <a:ln>
            <a:solidFill>
              <a:srgbClr val="B6D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6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2771775" cy="2016126"/>
          </a:xfrm>
        </p:spPr>
        <p:txBody>
          <a:bodyPr/>
          <a:lstStyle/>
          <a:p>
            <a:pPr eaLnBrk="1" hangingPunct="1"/>
            <a:r>
              <a:rPr lang="pt-BR"/>
              <a:t>Gerando o Mapa</a:t>
            </a:r>
          </a:p>
        </p:txBody>
      </p:sp>
      <p:sp>
        <p:nvSpPr>
          <p:cNvPr id="34" name="Rectangle 7"/>
          <p:cNvSpPr txBox="1">
            <a:spLocks noChangeArrowheads="1"/>
          </p:cNvSpPr>
          <p:nvPr/>
        </p:nvSpPr>
        <p:spPr bwMode="auto">
          <a:xfrm>
            <a:off x="189623" y="376924"/>
            <a:ext cx="3215802" cy="2016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4400" dirty="0">
                <a:solidFill>
                  <a:schemeClr val="tx2"/>
                </a:solidFill>
              </a:rPr>
              <a:t>Mapa</a:t>
            </a:r>
          </a:p>
          <a:p>
            <a:pPr algn="ctr"/>
            <a:r>
              <a:rPr lang="en-US" sz="4400" dirty="0" err="1">
                <a:solidFill>
                  <a:schemeClr val="tx2"/>
                </a:solidFill>
              </a:rPr>
              <a:t>Ambientes</a:t>
            </a:r>
            <a:endParaRPr lang="en-US" sz="4400" dirty="0">
              <a:solidFill>
                <a:schemeClr val="tx2"/>
              </a:solidFill>
            </a:endParaRPr>
          </a:p>
          <a:p>
            <a:pPr algn="ctr"/>
            <a:r>
              <a:rPr lang="en-US" sz="4400" dirty="0">
                <a:solidFill>
                  <a:schemeClr val="tx2"/>
                </a:solidFill>
              </a:rPr>
              <a:t>De </a:t>
            </a:r>
            <a:r>
              <a:rPr lang="en-US" sz="4400" dirty="0" err="1">
                <a:solidFill>
                  <a:schemeClr val="tx2"/>
                </a:solidFill>
              </a:rPr>
              <a:t>producao</a:t>
            </a:r>
            <a:endParaRPr lang="pt-BR" sz="44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-46002"/>
            <a:ext cx="8193707" cy="772672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inchei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188" y="1268413"/>
            <a:ext cx="10795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CaixaDeTexto 4"/>
          <p:cNvSpPr txBox="1">
            <a:spLocks noChangeArrowheads="1"/>
          </p:cNvSpPr>
          <p:nvPr/>
        </p:nvSpPr>
        <p:spPr bwMode="auto">
          <a:xfrm>
            <a:off x="2603500" y="404813"/>
            <a:ext cx="5275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Tipo de solo = Manejo específico do solo</a:t>
            </a:r>
          </a:p>
          <a:p>
            <a:r>
              <a:rPr lang="en-US"/>
              <a:t>Químico, físico, época colheita, corte</a:t>
            </a:r>
            <a:endParaRPr lang="pt-BR"/>
          </a:p>
        </p:txBody>
      </p:sp>
      <p:pic>
        <p:nvPicPr>
          <p:cNvPr id="43012" name="Picture 2" descr="D:\jd_10_2_2012\c1\cocal\cocal_2011\RELAT_C1_C2_entregues_01_03_2012\C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263" y="3789363"/>
            <a:ext cx="13477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CaixaDeTexto 6"/>
          <p:cNvSpPr txBox="1">
            <a:spLocks noChangeArrowheads="1"/>
          </p:cNvSpPr>
          <p:nvPr/>
        </p:nvSpPr>
        <p:spPr bwMode="auto">
          <a:xfrm>
            <a:off x="5759450" y="2741613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Produtividade </a:t>
            </a:r>
          </a:p>
          <a:p>
            <a:pPr algn="ctr"/>
            <a:r>
              <a:rPr lang="en-US" sz="2000"/>
              <a:t>Potencial = Meta</a:t>
            </a:r>
          </a:p>
          <a:p>
            <a:pPr algn="ctr"/>
            <a:r>
              <a:rPr lang="en-US" sz="2000"/>
              <a:t>Ambiente Potencial</a:t>
            </a:r>
            <a:endParaRPr lang="pt-BR" sz="2000"/>
          </a:p>
        </p:txBody>
      </p:sp>
      <p:sp>
        <p:nvSpPr>
          <p:cNvPr id="43014" name="CaixaDeTexto 7"/>
          <p:cNvSpPr txBox="1">
            <a:spLocks noChangeArrowheads="1"/>
          </p:cNvSpPr>
          <p:nvPr/>
        </p:nvSpPr>
        <p:spPr bwMode="auto">
          <a:xfrm>
            <a:off x="1495425" y="4911725"/>
            <a:ext cx="2547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Produtividade Real</a:t>
            </a:r>
            <a:endParaRPr lang="pt-BR"/>
          </a:p>
        </p:txBody>
      </p:sp>
      <p:sp>
        <p:nvSpPr>
          <p:cNvPr id="43015" name="Seta para a esquerda 8"/>
          <p:cNvSpPr>
            <a:spLocks noChangeArrowheads="1"/>
          </p:cNvSpPr>
          <p:nvPr/>
        </p:nvSpPr>
        <p:spPr bwMode="auto">
          <a:xfrm rot="-3503260">
            <a:off x="3668712" y="2476501"/>
            <a:ext cx="1008063" cy="360362"/>
          </a:xfrm>
          <a:prstGeom prst="leftArrow">
            <a:avLst>
              <a:gd name="adj1" fmla="val 50000"/>
              <a:gd name="adj2" fmla="val 4995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16" name="Seta para a esquerda 9"/>
          <p:cNvSpPr>
            <a:spLocks noChangeArrowheads="1"/>
          </p:cNvSpPr>
          <p:nvPr/>
        </p:nvSpPr>
        <p:spPr bwMode="auto">
          <a:xfrm rot="10800000">
            <a:off x="4259263" y="3068638"/>
            <a:ext cx="1657350" cy="360362"/>
          </a:xfrm>
          <a:prstGeom prst="lef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17" name="CaixaDeTexto 10"/>
          <p:cNvSpPr txBox="1">
            <a:spLocks noChangeArrowheads="1"/>
          </p:cNvSpPr>
          <p:nvPr/>
        </p:nvSpPr>
        <p:spPr bwMode="auto">
          <a:xfrm>
            <a:off x="1235075" y="2997200"/>
            <a:ext cx="3003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Ambiente de Produção</a:t>
            </a:r>
          </a:p>
          <a:p>
            <a:pPr algn="ctr"/>
            <a:r>
              <a:rPr lang="en-US"/>
              <a:t>Manejo Varietal</a:t>
            </a:r>
            <a:endParaRPr lang="pt-BR"/>
          </a:p>
        </p:txBody>
      </p:sp>
      <p:sp>
        <p:nvSpPr>
          <p:cNvPr id="43018" name="Seta para a esquerda 11"/>
          <p:cNvSpPr>
            <a:spLocks noChangeArrowheads="1"/>
          </p:cNvSpPr>
          <p:nvPr/>
        </p:nvSpPr>
        <p:spPr bwMode="auto">
          <a:xfrm rot="-5400000">
            <a:off x="2566988" y="4545012"/>
            <a:ext cx="433388" cy="360363"/>
          </a:xfrm>
          <a:prstGeom prst="leftArrow">
            <a:avLst>
              <a:gd name="adj1" fmla="val 50000"/>
              <a:gd name="adj2" fmla="val 50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19" name="Seta para a esquerda 12"/>
          <p:cNvSpPr>
            <a:spLocks noChangeArrowheads="1"/>
          </p:cNvSpPr>
          <p:nvPr/>
        </p:nvSpPr>
        <p:spPr bwMode="auto">
          <a:xfrm rot="10800000">
            <a:off x="3995738" y="4941888"/>
            <a:ext cx="1655762" cy="358775"/>
          </a:xfrm>
          <a:prstGeom prst="leftArrow">
            <a:avLst>
              <a:gd name="adj1" fmla="val 50000"/>
              <a:gd name="adj2" fmla="val 5016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20" name="Seta para a esquerda 13"/>
          <p:cNvSpPr>
            <a:spLocks noChangeArrowheads="1"/>
          </p:cNvSpPr>
          <p:nvPr/>
        </p:nvSpPr>
        <p:spPr bwMode="auto">
          <a:xfrm rot="-5400000">
            <a:off x="6048375" y="4184650"/>
            <a:ext cx="1008063" cy="360363"/>
          </a:xfrm>
          <a:prstGeom prst="leftArrow">
            <a:avLst>
              <a:gd name="adj1" fmla="val 50000"/>
              <a:gd name="adj2" fmla="val 49951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21" name="CaixaDeTexto 14"/>
          <p:cNvSpPr txBox="1">
            <a:spLocks noChangeArrowheads="1"/>
          </p:cNvSpPr>
          <p:nvPr/>
        </p:nvSpPr>
        <p:spPr bwMode="auto">
          <a:xfrm>
            <a:off x="5795963" y="4868863"/>
            <a:ext cx="1408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Avaliação</a:t>
            </a:r>
            <a:endParaRPr lang="pt-BR"/>
          </a:p>
        </p:txBody>
      </p:sp>
      <p:cxnSp>
        <p:nvCxnSpPr>
          <p:cNvPr id="43022" name="Conector de seta reta 15"/>
          <p:cNvCxnSpPr>
            <a:cxnSpLocks noChangeShapeType="1"/>
          </p:cNvCxnSpPr>
          <p:nvPr/>
        </p:nvCxnSpPr>
        <p:spPr bwMode="auto">
          <a:xfrm>
            <a:off x="6516688" y="5373688"/>
            <a:ext cx="0" cy="7191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3023" name="Conector de seta reta 16"/>
          <p:cNvCxnSpPr>
            <a:cxnSpLocks noChangeShapeType="1"/>
          </p:cNvCxnSpPr>
          <p:nvPr/>
        </p:nvCxnSpPr>
        <p:spPr bwMode="auto">
          <a:xfrm flipH="1">
            <a:off x="827088" y="6078538"/>
            <a:ext cx="5718175" cy="142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3024" name="Conector de seta reta 17"/>
          <p:cNvCxnSpPr>
            <a:cxnSpLocks noChangeShapeType="1"/>
          </p:cNvCxnSpPr>
          <p:nvPr/>
        </p:nvCxnSpPr>
        <p:spPr bwMode="auto">
          <a:xfrm flipV="1">
            <a:off x="827088" y="836613"/>
            <a:ext cx="0" cy="53292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3025" name="Conector de seta reta 18"/>
          <p:cNvCxnSpPr>
            <a:cxnSpLocks noChangeShapeType="1"/>
          </p:cNvCxnSpPr>
          <p:nvPr/>
        </p:nvCxnSpPr>
        <p:spPr bwMode="auto">
          <a:xfrm>
            <a:off x="827088" y="836613"/>
            <a:ext cx="1728787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3026" name="Conector de seta reta 19"/>
          <p:cNvCxnSpPr>
            <a:cxnSpLocks noChangeShapeType="1"/>
          </p:cNvCxnSpPr>
          <p:nvPr/>
        </p:nvCxnSpPr>
        <p:spPr bwMode="auto">
          <a:xfrm>
            <a:off x="827088" y="3500438"/>
            <a:ext cx="576262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3027" name="Conector de seta reta 20"/>
          <p:cNvCxnSpPr>
            <a:cxnSpLocks noChangeShapeType="1"/>
          </p:cNvCxnSpPr>
          <p:nvPr/>
        </p:nvCxnSpPr>
        <p:spPr bwMode="auto">
          <a:xfrm flipV="1">
            <a:off x="827088" y="2133600"/>
            <a:ext cx="604837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3028" name="CaixaDeTexto 21"/>
          <p:cNvSpPr txBox="1">
            <a:spLocks noChangeArrowheads="1"/>
          </p:cNvSpPr>
          <p:nvPr/>
        </p:nvSpPr>
        <p:spPr bwMode="auto">
          <a:xfrm>
            <a:off x="1235075" y="1806575"/>
            <a:ext cx="237331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Outros fatores:</a:t>
            </a:r>
          </a:p>
          <a:p>
            <a:pPr algn="ctr"/>
            <a:r>
              <a:rPr lang="en-US" sz="2000"/>
              <a:t>Clima, pragas, outros</a:t>
            </a: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1856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57188" y="995238"/>
            <a:ext cx="807243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just"/>
            <a:r>
              <a:rPr lang="pt-BR" sz="1600" b="1" dirty="0">
                <a:solidFill>
                  <a:srgbClr val="FF0000"/>
                </a:solidFill>
                <a:cs typeface="Times New Roman" pitchFamily="18" charset="0"/>
              </a:rPr>
              <a:t>Grupo I. Solos sem gradiente </a:t>
            </a:r>
            <a:r>
              <a:rPr lang="pt-BR" sz="1600" b="1" dirty="0" err="1">
                <a:solidFill>
                  <a:srgbClr val="FF0000"/>
                </a:solidFill>
                <a:cs typeface="Times New Roman" pitchFamily="18" charset="0"/>
              </a:rPr>
              <a:t>textural</a:t>
            </a:r>
            <a:r>
              <a:rPr lang="pt-BR" sz="1600" b="1" dirty="0">
                <a:solidFill>
                  <a:srgbClr val="FF0000"/>
                </a:solidFill>
                <a:cs typeface="Times New Roman" pitchFamily="18" charset="0"/>
              </a:rPr>
              <a:t> argilosos</a:t>
            </a:r>
          </a:p>
          <a:p>
            <a:pPr indent="180975" algn="just"/>
            <a:endParaRPr lang="pt-BR" sz="1600" dirty="0">
              <a:cs typeface="Times New Roman" pitchFamily="18" charset="0"/>
            </a:endParaRPr>
          </a:p>
          <a:p>
            <a:pPr indent="180975" algn="just"/>
            <a:r>
              <a:rPr lang="pt-BR" sz="1600" b="1" dirty="0">
                <a:cs typeface="Times New Roman" pitchFamily="18" charset="0"/>
              </a:rPr>
              <a:t>Classes</a:t>
            </a:r>
            <a:r>
              <a:rPr lang="pt-BR" sz="1600" dirty="0">
                <a:cs typeface="Times New Roman" pitchFamily="18" charset="0"/>
              </a:rPr>
              <a:t>: NV, </a:t>
            </a:r>
            <a:r>
              <a:rPr lang="pt-BR" sz="1600" dirty="0" err="1">
                <a:cs typeface="Times New Roman" pitchFamily="18" charset="0"/>
              </a:rPr>
              <a:t>LVf</a:t>
            </a:r>
            <a:endParaRPr lang="pt-BR" sz="1600" b="1" dirty="0">
              <a:cs typeface="Times New Roman" pitchFamily="18" charset="0"/>
            </a:endParaRPr>
          </a:p>
          <a:p>
            <a:pPr indent="180975" algn="just"/>
            <a:r>
              <a:rPr lang="pt-BR" sz="1600" b="1" dirty="0">
                <a:cs typeface="Times New Roman" pitchFamily="18" charset="0"/>
              </a:rPr>
              <a:t>Descrição</a:t>
            </a:r>
            <a:r>
              <a:rPr lang="pt-BR" sz="1600" dirty="0">
                <a:cs typeface="Times New Roman" pitchFamily="18" charset="0"/>
              </a:rPr>
              <a:t>: Solos argilosos, bem drenados , uniformes em profundidade elevado teor de microagregados,  relevo plano a suave ondulado; </a:t>
            </a:r>
            <a:endParaRPr lang="en-US" sz="1600" dirty="0"/>
          </a:p>
          <a:p>
            <a:pPr indent="180975" algn="just"/>
            <a:endParaRPr lang="pt-BR" sz="1600" b="1" dirty="0">
              <a:cs typeface="Times New Roman" pitchFamily="18" charset="0"/>
            </a:endParaRPr>
          </a:p>
          <a:p>
            <a:pPr indent="180975" algn="just"/>
            <a:r>
              <a:rPr lang="pt-BR" sz="1600" b="1" dirty="0">
                <a:cs typeface="Times New Roman" pitchFamily="18" charset="0"/>
              </a:rPr>
              <a:t>Características de manejo</a:t>
            </a:r>
            <a:r>
              <a:rPr lang="pt-BR" sz="1600" dirty="0">
                <a:cs typeface="Times New Roman" pitchFamily="18" charset="0"/>
              </a:rPr>
              <a:t>: solos com elevada susceptibilidade a compactação tanto em implementos como de tráfego de maquinas e </a:t>
            </a:r>
            <a:r>
              <a:rPr lang="pt-BR" sz="1600" dirty="0" err="1">
                <a:cs typeface="Times New Roman" pitchFamily="18" charset="0"/>
              </a:rPr>
              <a:t>caminhoes</a:t>
            </a:r>
            <a:r>
              <a:rPr lang="pt-BR" sz="1600" dirty="0">
                <a:cs typeface="Times New Roman" pitchFamily="18" charset="0"/>
              </a:rPr>
              <a:t>; retenção de umidade não é grande apesar de serem solos  argilosos; podem secar rapidamente; necessidade de preparo profundo..</a:t>
            </a:r>
          </a:p>
          <a:p>
            <a:pPr indent="180975" algn="just"/>
            <a:endParaRPr lang="pt-BR" sz="1600" dirty="0">
              <a:cs typeface="Times New Roman" pitchFamily="18" charset="0"/>
            </a:endParaRPr>
          </a:p>
          <a:p>
            <a:pPr indent="180975" algn="just"/>
            <a:endParaRPr lang="pt-BR" sz="1600" dirty="0">
              <a:cs typeface="Times New Roman" pitchFamily="18" charset="0"/>
            </a:endParaRPr>
          </a:p>
          <a:p>
            <a:pPr indent="180975" algn="just"/>
            <a:r>
              <a:rPr lang="pt-BR" sz="1600" b="1" dirty="0">
                <a:solidFill>
                  <a:srgbClr val="FF0000"/>
                </a:solidFill>
                <a:cs typeface="Times New Roman" pitchFamily="18" charset="0"/>
              </a:rPr>
              <a:t>Grupo II: Solos com gradiente </a:t>
            </a:r>
            <a:r>
              <a:rPr lang="pt-BR" sz="1600" b="1" dirty="0" err="1">
                <a:solidFill>
                  <a:srgbClr val="FF0000"/>
                </a:solidFill>
                <a:cs typeface="Times New Roman" pitchFamily="18" charset="0"/>
              </a:rPr>
              <a:t>textural</a:t>
            </a:r>
            <a:endParaRPr lang="pt-BR" sz="1600" b="1" dirty="0">
              <a:solidFill>
                <a:srgbClr val="FF0000"/>
              </a:solidFill>
              <a:cs typeface="Times New Roman" pitchFamily="18" charset="0"/>
            </a:endParaRPr>
          </a:p>
          <a:p>
            <a:pPr indent="180975" algn="just"/>
            <a:endParaRPr lang="pt-BR" sz="1600" dirty="0">
              <a:cs typeface="Times New Roman" pitchFamily="18" charset="0"/>
            </a:endParaRPr>
          </a:p>
          <a:p>
            <a:pPr indent="180975" algn="just"/>
            <a:r>
              <a:rPr lang="pt-BR" sz="1600" b="1" dirty="0">
                <a:cs typeface="Times New Roman" pitchFamily="18" charset="0"/>
              </a:rPr>
              <a:t>Classes</a:t>
            </a:r>
            <a:r>
              <a:rPr lang="pt-BR" sz="1600" dirty="0">
                <a:cs typeface="Times New Roman" pitchFamily="18" charset="0"/>
              </a:rPr>
              <a:t>: </a:t>
            </a:r>
            <a:r>
              <a:rPr lang="pt-BR" sz="1600" dirty="0" err="1">
                <a:cs typeface="Times New Roman" pitchFamily="18" charset="0"/>
              </a:rPr>
              <a:t>Argissolos</a:t>
            </a:r>
            <a:r>
              <a:rPr lang="pt-BR" sz="1600" dirty="0">
                <a:cs typeface="Times New Roman" pitchFamily="18" charset="0"/>
              </a:rPr>
              <a:t>, PV, PA</a:t>
            </a:r>
          </a:p>
          <a:p>
            <a:pPr indent="180975" algn="just"/>
            <a:endParaRPr lang="pt-BR" sz="1600" b="1" dirty="0"/>
          </a:p>
          <a:p>
            <a:pPr indent="180975" algn="just"/>
            <a:r>
              <a:rPr lang="pt-BR" sz="1600" b="1" dirty="0"/>
              <a:t>Descrição</a:t>
            </a:r>
            <a:r>
              <a:rPr lang="pt-BR" sz="1600" dirty="0"/>
              <a:t>:  solos ocorrentes em relevo ondulado com gradiente </a:t>
            </a:r>
            <a:r>
              <a:rPr lang="pt-BR" sz="1600" dirty="0" err="1"/>
              <a:t>textural</a:t>
            </a:r>
            <a:r>
              <a:rPr lang="pt-BR" sz="1600" dirty="0"/>
              <a:t>, drenagem mais lenta no horizonte B;  relevo mais ondulados</a:t>
            </a:r>
            <a:endParaRPr lang="en-US" sz="1600" dirty="0"/>
          </a:p>
          <a:p>
            <a:pPr indent="180975" algn="just"/>
            <a:endParaRPr lang="pt-BR" sz="1600" b="1" dirty="0">
              <a:cs typeface="Times New Roman" pitchFamily="18" charset="0"/>
            </a:endParaRPr>
          </a:p>
          <a:p>
            <a:pPr indent="180975" algn="just"/>
            <a:r>
              <a:rPr lang="pt-BR" sz="1600" b="1" dirty="0">
                <a:cs typeface="Times New Roman" pitchFamily="18" charset="0"/>
              </a:rPr>
              <a:t>Características de manejo </a:t>
            </a:r>
            <a:r>
              <a:rPr lang="pt-BR" sz="1600" dirty="0">
                <a:cs typeface="Times New Roman" pitchFamily="18" charset="0"/>
              </a:rPr>
              <a:t>: altos riscos de erosão; melhor capacidade de armazenamento de água; canais e terraços sugerido em desnível; após </a:t>
            </a:r>
            <a:r>
              <a:rPr lang="pt-BR" sz="1600" dirty="0" err="1">
                <a:cs typeface="Times New Roman" pitchFamily="18" charset="0"/>
              </a:rPr>
              <a:t>cjhuvas</a:t>
            </a:r>
            <a:r>
              <a:rPr lang="pt-BR" sz="1600" dirty="0">
                <a:cs typeface="Times New Roman" pitchFamily="18" charset="0"/>
              </a:rPr>
              <a:t> podem permanecer encharcados</a:t>
            </a:r>
          </a:p>
          <a:p>
            <a:pPr indent="180975" algn="just"/>
            <a:endParaRPr lang="pt-BR" sz="1600" dirty="0"/>
          </a:p>
        </p:txBody>
      </p:sp>
      <p:sp>
        <p:nvSpPr>
          <p:cNvPr id="11267" name="CaixaDeTexto 3"/>
          <p:cNvSpPr txBox="1">
            <a:spLocks noChangeArrowheads="1"/>
          </p:cNvSpPr>
          <p:nvPr/>
        </p:nvSpPr>
        <p:spPr bwMode="auto">
          <a:xfrm>
            <a:off x="1763688" y="188640"/>
            <a:ext cx="5972789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/>
              <a:t>Exemplo de grupos de manejo para fins de preparo do solo</a:t>
            </a:r>
            <a:endParaRPr lang="en-US" sz="1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1"/>
          <p:cNvSpPr txBox="1">
            <a:spLocks noChangeArrowheads="1"/>
          </p:cNvSpPr>
          <p:nvPr/>
        </p:nvSpPr>
        <p:spPr bwMode="auto">
          <a:xfrm>
            <a:off x="755576" y="4149080"/>
            <a:ext cx="7920880" cy="12003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800" b="1" dirty="0"/>
              <a:t>Definição</a:t>
            </a:r>
            <a:r>
              <a:rPr lang="pt-BR" sz="1800" dirty="0"/>
              <a:t>: sistema de classificação de terras com vistas a produtividade da cultura </a:t>
            </a:r>
          </a:p>
          <a:p>
            <a:endParaRPr lang="pt-BR" sz="1800" dirty="0"/>
          </a:p>
          <a:p>
            <a:r>
              <a:rPr lang="pt-BR" sz="1800" b="1" dirty="0"/>
              <a:t>Importância</a:t>
            </a:r>
            <a:r>
              <a:rPr lang="pt-BR" sz="1800" dirty="0"/>
              <a:t>: alocação de variedades, indicativo do potencial produtivo, </a:t>
            </a:r>
          </a:p>
          <a:p>
            <a:r>
              <a:rPr lang="pt-BR" sz="1800" dirty="0"/>
              <a:t>sistema indicativo de áreas problema, escolha de terra, custo da terra...</a:t>
            </a:r>
          </a:p>
        </p:txBody>
      </p:sp>
      <p:pic>
        <p:nvPicPr>
          <p:cNvPr id="12292" name="Picture 4" descr="C:\Users\Dematte\AppData\Roaming\PixelMetrics\CaptureWiz\LastCaptures\2015-04-08_16-11-48-8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271" y="1988840"/>
            <a:ext cx="2081721" cy="1491234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987824" y="1241470"/>
            <a:ext cx="329212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b="1" dirty="0"/>
              <a:t>Ambientes de produção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2483768" y="476672"/>
            <a:ext cx="4153701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 err="1"/>
              <a:t>Aplicacao</a:t>
            </a:r>
            <a:r>
              <a:rPr lang="pt-BR" sz="1800" b="1" dirty="0"/>
              <a:t> do mapa de solos (</a:t>
            </a:r>
            <a:r>
              <a:rPr lang="pt-BR" sz="1800" b="1" dirty="0" err="1"/>
              <a:t>pedologico</a:t>
            </a:r>
            <a:r>
              <a:rPr lang="pt-BR" sz="1800" b="1" dirty="0"/>
              <a:t>)</a:t>
            </a:r>
            <a:endParaRPr lang="en-US" sz="1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372" y="1988841"/>
            <a:ext cx="211327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1215910" y="747911"/>
            <a:ext cx="23968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1 </a:t>
            </a:r>
            <a:r>
              <a:rPr lang="en-US" b="1" dirty="0" err="1"/>
              <a:t>Granulometria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textura</a:t>
            </a:r>
            <a:r>
              <a:rPr lang="en-US" b="1" dirty="0"/>
              <a:t>)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3857911" y="764704"/>
            <a:ext cx="18662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2 </a:t>
            </a:r>
            <a:r>
              <a:rPr lang="en-US" b="1" dirty="0" err="1"/>
              <a:t>Fertilidade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6413" y="1588021"/>
            <a:ext cx="1067171" cy="1729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8" descr="FYC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12007"/>
            <a:ext cx="1946799" cy="179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7"/>
          <p:cNvGraphicFramePr>
            <a:graphicFrameLocks noChangeAspect="1"/>
          </p:cNvGraphicFramePr>
          <p:nvPr/>
        </p:nvGraphicFramePr>
        <p:xfrm>
          <a:off x="3851920" y="4636343"/>
          <a:ext cx="2135833" cy="1600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4" imgW="17095238" imgH="11304762" progId="">
                  <p:embed/>
                </p:oleObj>
              </mc:Choice>
              <mc:Fallback>
                <p:oleObj name="Foto do Photo Editor" r:id="rId4" imgW="17095238" imgH="11304762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636343"/>
                        <a:ext cx="2135833" cy="1600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2"/>
          <p:cNvSpPr txBox="1">
            <a:spLocks noChangeArrowheads="1"/>
          </p:cNvSpPr>
          <p:nvPr/>
        </p:nvSpPr>
        <p:spPr bwMode="auto">
          <a:xfrm>
            <a:off x="3664610" y="3772247"/>
            <a:ext cx="22229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4 </a:t>
            </a:r>
            <a:r>
              <a:rPr lang="en-US" b="1" dirty="0" err="1"/>
              <a:t>Profundidade</a:t>
            </a:r>
            <a:endParaRPr lang="en-US" b="1" dirty="0"/>
          </a:p>
          <a:p>
            <a:pPr algn="ctr"/>
            <a:r>
              <a:rPr lang="en-US" b="1" dirty="0"/>
              <a:t>Do solo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  <p:sp>
        <p:nvSpPr>
          <p:cNvPr id="8" name="Retângulo 7"/>
          <p:cNvSpPr/>
          <p:nvPr/>
        </p:nvSpPr>
        <p:spPr>
          <a:xfrm>
            <a:off x="6372200" y="3861048"/>
            <a:ext cx="2376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5 Características regionais</a:t>
            </a:r>
            <a:endParaRPr lang="pt-BR" sz="20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43608" y="87015"/>
            <a:ext cx="7776864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Componentes</a:t>
            </a:r>
            <a:r>
              <a:rPr lang="en-US" b="1" dirty="0"/>
              <a:t> do solo </a:t>
            </a:r>
            <a:r>
              <a:rPr lang="en-US" b="1" dirty="0" err="1"/>
              <a:t>para</a:t>
            </a:r>
            <a:r>
              <a:rPr lang="en-US" b="1" dirty="0"/>
              <a:t> </a:t>
            </a:r>
            <a:r>
              <a:rPr lang="en-US" b="1" dirty="0" err="1"/>
              <a:t>determinação</a:t>
            </a:r>
            <a:r>
              <a:rPr lang="en-US" b="1" dirty="0"/>
              <a:t> de </a:t>
            </a:r>
            <a:r>
              <a:rPr lang="en-US" b="1" dirty="0" err="1"/>
              <a:t>ambientes</a:t>
            </a:r>
            <a:endParaRPr lang="pt-BR" b="1" dirty="0"/>
          </a:p>
        </p:txBody>
      </p:sp>
      <p:pic>
        <p:nvPicPr>
          <p:cNvPr id="1033" name="Picture 9" descr="C:\Users\Dematte\AppData\Roaming\PixelMetrics\CaptureWiz\LastCaptures\2015-04-08_16-20-04-8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4708351"/>
            <a:ext cx="2110107" cy="1440160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79118" y="3858771"/>
            <a:ext cx="20906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3 </a:t>
            </a:r>
            <a:r>
              <a:rPr lang="en-US" b="1" dirty="0" err="1"/>
              <a:t>Retenção</a:t>
            </a:r>
            <a:r>
              <a:rPr lang="en-US" b="1" dirty="0"/>
              <a:t> de </a:t>
            </a:r>
          </a:p>
          <a:p>
            <a:pPr algn="ctr"/>
            <a:r>
              <a:rPr lang="en-US" b="1" dirty="0" err="1"/>
              <a:t>água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3"/>
          <p:cNvGrpSpPr/>
          <p:nvPr/>
        </p:nvGrpSpPr>
        <p:grpSpPr>
          <a:xfrm>
            <a:off x="0" y="0"/>
            <a:ext cx="9144000" cy="6858000"/>
            <a:chOff x="0" y="27384"/>
            <a:chExt cx="9144000" cy="6858000"/>
          </a:xfrm>
        </p:grpSpPr>
        <p:sp>
          <p:nvSpPr>
            <p:cNvPr id="35" name="Retângulo 34"/>
            <p:cNvSpPr/>
            <p:nvPr/>
          </p:nvSpPr>
          <p:spPr>
            <a:xfrm>
              <a:off x="0" y="27384"/>
              <a:ext cx="9144000" cy="6858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152400" y="188640"/>
              <a:ext cx="88392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500" dirty="0"/>
                <a:t>Ambiente de produção pode ser equacionado da seguinte forma: </a:t>
              </a:r>
            </a:p>
          </p:txBody>
        </p:sp>
        <p:sp>
          <p:nvSpPr>
            <p:cNvPr id="7" name="Cross 50"/>
            <p:cNvSpPr>
              <a:spLocks noChangeArrowheads="1"/>
            </p:cNvSpPr>
            <p:nvPr/>
          </p:nvSpPr>
          <p:spPr bwMode="auto">
            <a:xfrm>
              <a:off x="3233738" y="2667000"/>
              <a:ext cx="576262" cy="720725"/>
            </a:xfrm>
            <a:prstGeom prst="plus">
              <a:avLst>
                <a:gd name="adj" fmla="val 25000"/>
              </a:avLst>
            </a:prstGeom>
            <a:ln w="28575">
              <a:solidFill>
                <a:srgbClr val="002060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8" name="TextBox 51"/>
            <p:cNvSpPr txBox="1">
              <a:spLocks noChangeArrowheads="1"/>
            </p:cNvSpPr>
            <p:nvPr/>
          </p:nvSpPr>
          <p:spPr bwMode="auto">
            <a:xfrm>
              <a:off x="4336611" y="2819400"/>
              <a:ext cx="99738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2800" dirty="0" err="1"/>
                <a:t>Clima</a:t>
              </a:r>
              <a:endParaRPr lang="en-AU" sz="2800" dirty="0"/>
            </a:p>
          </p:txBody>
        </p:sp>
        <p:sp>
          <p:nvSpPr>
            <p:cNvPr id="9" name="Equal 52"/>
            <p:cNvSpPr/>
            <p:nvPr/>
          </p:nvSpPr>
          <p:spPr bwMode="auto">
            <a:xfrm>
              <a:off x="5791200" y="2971800"/>
              <a:ext cx="720725" cy="431800"/>
            </a:xfrm>
            <a:prstGeom prst="mathEqual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TextBox 53"/>
            <p:cNvSpPr txBox="1">
              <a:spLocks noChangeArrowheads="1"/>
            </p:cNvSpPr>
            <p:nvPr/>
          </p:nvSpPr>
          <p:spPr bwMode="auto">
            <a:xfrm>
              <a:off x="6781800" y="2590800"/>
              <a:ext cx="205780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 sz="2800" dirty="0" err="1"/>
                <a:t>Ambiente</a:t>
              </a:r>
              <a:r>
                <a:rPr lang="en-AU" sz="2800" dirty="0"/>
                <a:t> de</a:t>
              </a:r>
            </a:p>
            <a:p>
              <a:pPr algn="ctr"/>
              <a:r>
                <a:rPr lang="en-AU" sz="2800" dirty="0" err="1"/>
                <a:t>Produção</a:t>
              </a:r>
              <a:endParaRPr lang="en-AU" sz="2800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477000" y="1066800"/>
              <a:ext cx="2590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700" i="1" u="sng" dirty="0"/>
                <a:t>Potencial de produtividade</a:t>
              </a: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2057400" y="4267200"/>
              <a:ext cx="533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002060"/>
                  </a:solidFill>
                </a:rPr>
                <a:t>INFLUENCIA DO SOLO NO AMBIENTE DE PRODUÇÃO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733800" y="54864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7030A0"/>
                  </a:solidFill>
                </a:rPr>
                <a:t>Produção</a:t>
              </a:r>
            </a:p>
          </p:txBody>
        </p:sp>
        <p:grpSp>
          <p:nvGrpSpPr>
            <p:cNvPr id="3" name="Grupo 32"/>
            <p:cNvGrpSpPr/>
            <p:nvPr/>
          </p:nvGrpSpPr>
          <p:grpSpPr>
            <a:xfrm>
              <a:off x="5638800" y="5105400"/>
              <a:ext cx="2895600" cy="1299865"/>
              <a:chOff x="228600" y="4953000"/>
              <a:chExt cx="2895600" cy="1299865"/>
            </a:xfrm>
          </p:grpSpPr>
          <p:cxnSp>
            <p:nvCxnSpPr>
              <p:cNvPr id="20" name="Conector reto 19"/>
              <p:cNvCxnSpPr/>
              <p:nvPr/>
            </p:nvCxnSpPr>
            <p:spPr>
              <a:xfrm>
                <a:off x="381000" y="5638800"/>
                <a:ext cx="236220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ixaDeTexto 23"/>
              <p:cNvSpPr txBox="1"/>
              <p:nvPr/>
            </p:nvSpPr>
            <p:spPr>
              <a:xfrm>
                <a:off x="228600" y="4953000"/>
                <a:ext cx="2895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˃ Retenção de água </a:t>
                </a:r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228600" y="5791200"/>
                <a:ext cx="2895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˂ Retenção de água </a:t>
                </a:r>
              </a:p>
            </p:txBody>
          </p:sp>
        </p:grpSp>
        <p:grpSp>
          <p:nvGrpSpPr>
            <p:cNvPr id="5" name="Grupo 33"/>
            <p:cNvGrpSpPr/>
            <p:nvPr/>
          </p:nvGrpSpPr>
          <p:grpSpPr>
            <a:xfrm>
              <a:off x="1475656" y="5029200"/>
              <a:ext cx="1877144" cy="1299865"/>
              <a:chOff x="4676056" y="5029200"/>
              <a:chExt cx="1877144" cy="1299865"/>
            </a:xfrm>
          </p:grpSpPr>
          <p:cxnSp>
            <p:nvCxnSpPr>
              <p:cNvPr id="26" name="Conector reto 25"/>
              <p:cNvCxnSpPr/>
              <p:nvPr/>
            </p:nvCxnSpPr>
            <p:spPr>
              <a:xfrm>
                <a:off x="4800600" y="5638800"/>
                <a:ext cx="175260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Mais 26"/>
              <p:cNvSpPr/>
              <p:nvPr/>
            </p:nvSpPr>
            <p:spPr>
              <a:xfrm>
                <a:off x="6172200" y="5029200"/>
                <a:ext cx="228600" cy="381000"/>
              </a:xfrm>
              <a:prstGeom prst="mathPl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4676056" y="5029200"/>
                <a:ext cx="141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Argiloso</a:t>
                </a:r>
              </a:p>
            </p:txBody>
          </p:sp>
          <p:sp>
            <p:nvSpPr>
              <p:cNvPr id="29" name="Menos 28"/>
              <p:cNvSpPr/>
              <p:nvPr/>
            </p:nvSpPr>
            <p:spPr>
              <a:xfrm>
                <a:off x="6248400" y="6019800"/>
                <a:ext cx="304800" cy="228600"/>
              </a:xfrm>
              <a:prstGeom prst="mathMin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4876800" y="5867400"/>
                <a:ext cx="137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Arenoso</a:t>
                </a:r>
              </a:p>
            </p:txBody>
          </p:sp>
        </p:grpSp>
      </p:grpSp>
      <p:grpSp>
        <p:nvGrpSpPr>
          <p:cNvPr id="31" name="Grupo 27"/>
          <p:cNvGrpSpPr/>
          <p:nvPr/>
        </p:nvGrpSpPr>
        <p:grpSpPr>
          <a:xfrm>
            <a:off x="4067944" y="1124744"/>
            <a:ext cx="1514723" cy="1512168"/>
            <a:chOff x="1475656" y="260648"/>
            <a:chExt cx="1082675" cy="1081088"/>
          </a:xfrm>
          <a:solidFill>
            <a:schemeClr val="accent2"/>
          </a:solidFill>
        </p:grpSpPr>
        <p:sp>
          <p:nvSpPr>
            <p:cNvPr id="32" name="Nuvem 31"/>
            <p:cNvSpPr/>
            <p:nvPr/>
          </p:nvSpPr>
          <p:spPr bwMode="auto">
            <a:xfrm>
              <a:off x="1475656" y="260648"/>
              <a:ext cx="1071562" cy="500063"/>
            </a:xfrm>
            <a:prstGeom prst="cloud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cxnSp>
          <p:nvCxnSpPr>
            <p:cNvPr id="33" name="Conector reto 32"/>
            <p:cNvCxnSpPr/>
            <p:nvPr/>
          </p:nvCxnSpPr>
          <p:spPr bwMode="auto">
            <a:xfrm rot="5400000">
              <a:off x="1797918" y="129569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 bwMode="auto">
            <a:xfrm rot="5400000">
              <a:off x="2297981" y="1295698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 bwMode="auto">
            <a:xfrm rot="5400000">
              <a:off x="1583606" y="115282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 bwMode="auto">
            <a:xfrm rot="5400000">
              <a:off x="2083668" y="122426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 bwMode="auto">
            <a:xfrm rot="5400000">
              <a:off x="1655043" y="10813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 bwMode="auto">
            <a:xfrm rot="5400000">
              <a:off x="2440856" y="86707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 bwMode="auto">
            <a:xfrm rot="5400000">
              <a:off x="1797918" y="10813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 bwMode="auto">
            <a:xfrm rot="5400000">
              <a:off x="1512168" y="100994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 bwMode="auto">
            <a:xfrm rot="5400000">
              <a:off x="1655043" y="867073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 bwMode="auto">
            <a:xfrm rot="5400000">
              <a:off x="1940793" y="93851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 bwMode="auto">
            <a:xfrm rot="5400000">
              <a:off x="2297981" y="867073"/>
              <a:ext cx="71438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 bwMode="auto">
            <a:xfrm rot="5400000">
              <a:off x="2440856" y="1081386"/>
              <a:ext cx="71437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 bwMode="auto">
            <a:xfrm rot="5400000">
              <a:off x="2521818" y="1305223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 bwMode="auto">
            <a:xfrm rot="5400000">
              <a:off x="2236068" y="116234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 bwMode="auto">
            <a:xfrm rot="5400000">
              <a:off x="2155106" y="938511"/>
              <a:ext cx="71437" cy="158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 bwMode="auto">
            <a:xfrm rot="5400000">
              <a:off x="1512168" y="1295698"/>
              <a:ext cx="71438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 bwMode="auto">
            <a:xfrm rot="5400000">
              <a:off x="1950318" y="1233786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 bwMode="auto">
            <a:xfrm rot="5400000">
              <a:off x="2093193" y="1090911"/>
              <a:ext cx="71437" cy="15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4" descr="MVC-00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25202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49"/>
          <p:cNvSpPr txBox="1">
            <a:spLocks noChangeArrowheads="1"/>
          </p:cNvSpPr>
          <p:nvPr/>
        </p:nvSpPr>
        <p:spPr bwMode="auto">
          <a:xfrm>
            <a:off x="216166" y="1412776"/>
            <a:ext cx="262764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2700" u="sng" dirty="0" err="1"/>
              <a:t>Classe</a:t>
            </a:r>
            <a:r>
              <a:rPr lang="en-AU" sz="2700" u="sng" dirty="0"/>
              <a:t> de solo</a:t>
            </a:r>
            <a:endParaRPr lang="en-AU" sz="2700" dirty="0"/>
          </a:p>
          <a:p>
            <a:pPr algn="ctr"/>
            <a:r>
              <a:rPr lang="en-AU" sz="2700" dirty="0" err="1"/>
              <a:t>Textura</a:t>
            </a:r>
            <a:endParaRPr lang="en-AU" sz="2700" dirty="0"/>
          </a:p>
          <a:p>
            <a:pPr algn="ctr"/>
            <a:r>
              <a:rPr lang="en-AU" sz="2700" dirty="0" err="1"/>
              <a:t>Fertilidade</a:t>
            </a:r>
            <a:endParaRPr lang="en-AU" sz="2700" dirty="0"/>
          </a:p>
          <a:p>
            <a:pPr algn="ctr"/>
            <a:r>
              <a:rPr lang="en-AU" sz="2700" dirty="0" err="1"/>
              <a:t>Retenção</a:t>
            </a:r>
            <a:r>
              <a:rPr lang="en-AU" sz="2700" dirty="0"/>
              <a:t> de </a:t>
            </a:r>
            <a:r>
              <a:rPr lang="en-AU" sz="2700" dirty="0" err="1"/>
              <a:t>água</a:t>
            </a:r>
            <a:endParaRPr lang="en-AU" sz="2700" dirty="0"/>
          </a:p>
          <a:p>
            <a:pPr algn="ctr"/>
            <a:r>
              <a:rPr lang="en-AU" sz="2700" dirty="0" err="1"/>
              <a:t>Profundidade</a:t>
            </a:r>
            <a:endParaRPr lang="en-AU" sz="2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7619" name="Object 3"/>
          <p:cNvGraphicFramePr>
            <a:graphicFrameLocks noChangeAspect="1"/>
          </p:cNvGraphicFramePr>
          <p:nvPr/>
        </p:nvGraphicFramePr>
        <p:xfrm>
          <a:off x="2987675" y="476250"/>
          <a:ext cx="2271713" cy="365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4906874" imgH="7808331" progId="">
                  <p:embed/>
                </p:oleObj>
              </mc:Choice>
              <mc:Fallback>
                <p:oleObj name="CorelPhotoPaint.Image.7" r:id="rId2" imgW="4906874" imgH="7808331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76250"/>
                        <a:ext cx="2271713" cy="365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4" descr="MVC-007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125538"/>
            <a:ext cx="2143125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aixaDeTexto 3"/>
          <p:cNvSpPr txBox="1">
            <a:spLocks noChangeArrowheads="1"/>
          </p:cNvSpPr>
          <p:nvPr/>
        </p:nvSpPr>
        <p:spPr bwMode="auto">
          <a:xfrm>
            <a:off x="5481638" y="2060575"/>
            <a:ext cx="36623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Classe de solo = Nome =</a:t>
            </a:r>
          </a:p>
          <a:p>
            <a:pPr algn="ctr"/>
            <a:r>
              <a:rPr lang="en-US" b="1"/>
              <a:t>Características intrínsecas</a:t>
            </a:r>
            <a:endParaRPr lang="pt-BR" b="1"/>
          </a:p>
        </p:txBody>
      </p:sp>
      <p:sp>
        <p:nvSpPr>
          <p:cNvPr id="2053" name="CaixaDeTexto 4"/>
          <p:cNvSpPr txBox="1">
            <a:spLocks noChangeArrowheads="1"/>
          </p:cNvSpPr>
          <p:nvPr/>
        </p:nvSpPr>
        <p:spPr bwMode="auto">
          <a:xfrm>
            <a:off x="2195513" y="4797425"/>
            <a:ext cx="620553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/>
              <a:t>Latossolo Vermelho eutrófico textua média-arenosa</a:t>
            </a:r>
          </a:p>
          <a:p>
            <a:pPr algn="ctr"/>
            <a:endParaRPr lang="en-US" sz="1800" b="1"/>
          </a:p>
          <a:p>
            <a:pPr algn="ctr"/>
            <a:r>
              <a:rPr lang="en-US" sz="1800" b="1"/>
              <a:t>Profundo, permeável, drenagem forte, estrutura em </a:t>
            </a:r>
          </a:p>
          <a:p>
            <a:pPr algn="ctr"/>
            <a:r>
              <a:rPr lang="en-US" sz="1800" b="1"/>
              <a:t>blocos pequenos a granular, baixa retençao de água, oxídicos,</a:t>
            </a:r>
          </a:p>
          <a:p>
            <a:pPr algn="ctr"/>
            <a:r>
              <a:rPr lang="en-US" sz="1800" b="1"/>
              <a:t>Baixa CTC, alta lixiviação</a:t>
            </a:r>
            <a:endParaRPr lang="pt-BR" sz="1800" b="1"/>
          </a:p>
        </p:txBody>
      </p:sp>
      <p:sp>
        <p:nvSpPr>
          <p:cNvPr id="2054" name="Seta para baixo 5"/>
          <p:cNvSpPr>
            <a:spLocks noChangeArrowheads="1"/>
          </p:cNvSpPr>
          <p:nvPr/>
        </p:nvSpPr>
        <p:spPr bwMode="auto">
          <a:xfrm>
            <a:off x="6443663" y="3068638"/>
            <a:ext cx="504825" cy="1728787"/>
          </a:xfrm>
          <a:prstGeom prst="downArrow">
            <a:avLst>
              <a:gd name="adj1" fmla="val 50000"/>
              <a:gd name="adj2" fmla="val 49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5" name="Seta para baixo 6"/>
          <p:cNvSpPr>
            <a:spLocks noChangeArrowheads="1"/>
          </p:cNvSpPr>
          <p:nvPr/>
        </p:nvSpPr>
        <p:spPr bwMode="auto">
          <a:xfrm rot="-5400000">
            <a:off x="2519363" y="1952625"/>
            <a:ext cx="504825" cy="1152525"/>
          </a:xfrm>
          <a:prstGeom prst="downArrow">
            <a:avLst>
              <a:gd name="adj1" fmla="val 50000"/>
              <a:gd name="adj2" fmla="val 49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6" name="Seta para baixo 7"/>
          <p:cNvSpPr>
            <a:spLocks noChangeArrowheads="1"/>
          </p:cNvSpPr>
          <p:nvPr/>
        </p:nvSpPr>
        <p:spPr bwMode="auto">
          <a:xfrm rot="-5400000">
            <a:off x="5148263" y="2205038"/>
            <a:ext cx="503237" cy="5032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1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Office\Modelos\Apresentação em branco.pot</Template>
  <TotalTime>2314</TotalTime>
  <Words>2181</Words>
  <Application>Microsoft Office PowerPoint</Application>
  <PresentationFormat>Apresentação na tela (4:3)</PresentationFormat>
  <Paragraphs>641</Paragraphs>
  <Slides>46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5</vt:i4>
      </vt:variant>
      <vt:variant>
        <vt:lpstr>Títulos de slides</vt:lpstr>
      </vt:variant>
      <vt:variant>
        <vt:i4>46</vt:i4>
      </vt:variant>
    </vt:vector>
  </HeadingPairs>
  <TitlesOfParts>
    <vt:vector size="56" baseType="lpstr">
      <vt:lpstr>Arial</vt:lpstr>
      <vt:lpstr>Comic Sans MS</vt:lpstr>
      <vt:lpstr>Times New Roman</vt:lpstr>
      <vt:lpstr>Wingdings</vt:lpstr>
      <vt:lpstr>Apresentação em branco</vt:lpstr>
      <vt:lpstr>Foto do Photo Editor</vt:lpstr>
      <vt:lpstr>CorelPhotoPaint.Image.7</vt:lpstr>
      <vt:lpstr>CorelDRAW</vt:lpstr>
      <vt:lpstr>Imagem de bitmap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Relação entre retenção de água e preservação da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Importancia da protecao da cama superficial na produtividade dos Ambientes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Gerando o Mapa</vt:lpstr>
      <vt:lpstr>Gerando o Mapa</vt:lpstr>
      <vt:lpstr>Gerando o Mapa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Particular</dc:creator>
  <cp:lastModifiedBy>Computador</cp:lastModifiedBy>
  <cp:revision>224</cp:revision>
  <cp:lastPrinted>2002-03-07T19:15:23Z</cp:lastPrinted>
  <dcterms:created xsi:type="dcterms:W3CDTF">2002-03-07T11:23:13Z</dcterms:created>
  <dcterms:modified xsi:type="dcterms:W3CDTF">2023-08-14T21:21:24Z</dcterms:modified>
</cp:coreProperties>
</file>