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326" r:id="rId3"/>
    <p:sldId id="300" r:id="rId4"/>
    <p:sldId id="338" r:id="rId5"/>
    <p:sldId id="339" r:id="rId6"/>
    <p:sldId id="331" r:id="rId7"/>
    <p:sldId id="340" r:id="rId8"/>
    <p:sldId id="315" r:id="rId9"/>
    <p:sldId id="334" r:id="rId10"/>
    <p:sldId id="335" r:id="rId11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80"/>
    <a:srgbClr val="B6D8EE"/>
    <a:srgbClr val="969595"/>
    <a:srgbClr val="F07F7F"/>
    <a:srgbClr val="F7D1A6"/>
    <a:srgbClr val="FFFE73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7" autoAdjust="0"/>
    <p:restoredTop sz="94660"/>
  </p:normalViewPr>
  <p:slideViewPr>
    <p:cSldViewPr>
      <p:cViewPr varScale="1">
        <p:scale>
          <a:sx n="70" d="100"/>
          <a:sy n="70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05FDC-F468-45F3-B39A-831A1F53AAF0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778"/>
            <a:ext cx="5438140" cy="44683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824"/>
            <a:ext cx="2945659" cy="496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824"/>
            <a:ext cx="2945659" cy="496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BCE8DD-267E-4E51-BC18-9EFFDE434A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7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25EB-318F-4C2E-A99B-948DFBF20C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1AB5-4ECC-4880-8C20-9CB84107E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2812-A1F4-42B5-8B26-18DFC0A293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BEB8-34CC-4360-90E3-7CA9AE3797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26DD-148A-4C10-968B-44678B252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C2F2-7998-4DFE-B4ED-C0B01E1E8C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A6DA-5E9C-4EFF-ADC1-3A3F0F11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D4BC-2684-44D8-AF1B-7ED03AEAAD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91AD-306E-42CD-AB62-7AF5CFF7E5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0466-6AA8-4A0F-B225-8FB5BD1010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8AD2-FF86-475B-859D-C9FD46E085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31CDA6-700E-4C9D-BFEF-A655AB93E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39552" y="260648"/>
            <a:ext cx="8352928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ESALQ-USP-Departamento de </a:t>
            </a:r>
            <a:r>
              <a:rPr lang="pt-BR" b="1" dirty="0" err="1" smtClean="0">
                <a:latin typeface="Times New Roman" panose="02020603050405020304" pitchFamily="18" charset="0"/>
                <a:ea typeface="Batang" panose="02030600000101010101" pitchFamily="18" charset="-127"/>
              </a:rPr>
              <a:t>Ciencia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do solo</a:t>
            </a:r>
          </a:p>
          <a:p>
            <a:pPr algn="ctr">
              <a:spcAft>
                <a:spcPts val="0"/>
              </a:spcAft>
            </a:pPr>
            <a:endParaRPr lang="pt-BR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Disciplina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: LSO660 – Tecnologia do 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solo</a:t>
            </a:r>
          </a:p>
          <a:p>
            <a:pPr algn="ctr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Ao salvar seu exercício renomeie o arquivo da seguinte forma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:</a:t>
            </a:r>
          </a:p>
          <a:p>
            <a:pPr algn="ctr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Aula 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numero-exercício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numero-nome completo-numero </a:t>
            </a:r>
            <a:r>
              <a:rPr lang="pt-BR" b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usp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Exemplo: A1-E1-joao da silva-7503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Submeta o arquivo com esta nomenclatura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Aula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3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-Exercicio 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2</a:t>
            </a:r>
            <a:r>
              <a:rPr lang="pt-B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– grupos manejo e ambientes</a:t>
            </a: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Prof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. José Alexandre</a:t>
            </a:r>
            <a:r>
              <a:rPr lang="pt-BR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Demattê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NOME: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Nº USP: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Estudo dirigido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Assista 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às </a:t>
            </a:r>
            <a:r>
              <a:rPr lang="pt-B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Videoaulas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 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Assista 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os Tutoriais dos exercícios Leia a Apostila</a:t>
            </a:r>
            <a:endParaRPr lang="pt-BR" sz="1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0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16632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a) Observe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nomes</a:t>
            </a:r>
            <a:r>
              <a:rPr lang="en-US" sz="1400" dirty="0" smtClean="0"/>
              <a:t> do solo </a:t>
            </a:r>
            <a:r>
              <a:rPr lang="en-US" sz="1400" dirty="0" err="1" smtClean="0"/>
              <a:t>abaixo</a:t>
            </a:r>
            <a:r>
              <a:rPr lang="en-US" sz="1400" dirty="0" smtClean="0"/>
              <a:t>. </a:t>
            </a:r>
            <a:r>
              <a:rPr lang="en-US" sz="1400" dirty="0" err="1" smtClean="0"/>
              <a:t>Cada</a:t>
            </a:r>
            <a:r>
              <a:rPr lang="en-US" sz="1400" dirty="0" smtClean="0"/>
              <a:t> um tem </a:t>
            </a:r>
            <a:r>
              <a:rPr lang="en-US" sz="1400" dirty="0" err="1" smtClean="0"/>
              <a:t>suas</a:t>
            </a:r>
            <a:r>
              <a:rPr lang="en-US" sz="1400" dirty="0" smtClean="0"/>
              <a:t> </a:t>
            </a:r>
            <a:r>
              <a:rPr lang="en-US" sz="1400" dirty="0" err="1" smtClean="0"/>
              <a:t>caracteristicas</a:t>
            </a:r>
            <a:r>
              <a:rPr lang="en-US" sz="1400" dirty="0" smtClean="0"/>
              <a:t> </a:t>
            </a:r>
            <a:r>
              <a:rPr lang="en-US" sz="1400" dirty="0" err="1" smtClean="0"/>
              <a:t>fisicas</a:t>
            </a:r>
            <a:r>
              <a:rPr lang="en-US" sz="1400" dirty="0" smtClean="0"/>
              <a:t> e </a:t>
            </a:r>
            <a:r>
              <a:rPr lang="en-US" sz="1400" dirty="0" err="1" smtClean="0"/>
              <a:t>fertilidade</a:t>
            </a:r>
            <a:r>
              <a:rPr lang="en-US" sz="1400" dirty="0" smtClean="0"/>
              <a:t>. </a:t>
            </a:r>
            <a:r>
              <a:rPr lang="en-US" sz="1400" dirty="0" err="1" smtClean="0"/>
              <a:t>Baseados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exclusivamente</a:t>
            </a:r>
            <a:r>
              <a:rPr lang="en-US" sz="1400" dirty="0" smtClean="0"/>
              <a:t> </a:t>
            </a:r>
            <a:r>
              <a:rPr lang="en-US" sz="1400" dirty="0" err="1" smtClean="0"/>
              <a:t>nestas</a:t>
            </a:r>
            <a:r>
              <a:rPr lang="en-US" sz="1400" dirty="0" smtClean="0"/>
              <a:t> </a:t>
            </a:r>
            <a:r>
              <a:rPr lang="en-US" sz="1400" dirty="0" err="1" smtClean="0"/>
              <a:t>caracteristicas</a:t>
            </a:r>
            <a:r>
              <a:rPr lang="en-US" sz="1400" dirty="0" smtClean="0"/>
              <a:t>, </a:t>
            </a:r>
            <a:r>
              <a:rPr lang="en-US" sz="1400" dirty="0" err="1" smtClean="0"/>
              <a:t>seu</a:t>
            </a:r>
            <a:r>
              <a:rPr lang="en-US" sz="1400" dirty="0" smtClean="0"/>
              <a:t> </a:t>
            </a:r>
            <a:r>
              <a:rPr lang="en-US" sz="1400" dirty="0" err="1" smtClean="0"/>
              <a:t>objetivo</a:t>
            </a:r>
            <a:r>
              <a:rPr lang="en-US" sz="1400" dirty="0" smtClean="0"/>
              <a:t> é </a:t>
            </a:r>
            <a:r>
              <a:rPr lang="en-US" sz="1400" dirty="0" err="1" smtClean="0"/>
              <a:t>relacionar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solos com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b) O </a:t>
            </a:r>
            <a:r>
              <a:rPr lang="en-US" sz="1400" dirty="0" err="1" smtClean="0"/>
              <a:t>exercicio</a:t>
            </a:r>
            <a:r>
              <a:rPr lang="en-US" sz="1400" dirty="0" smtClean="0"/>
              <a:t> </a:t>
            </a:r>
            <a:r>
              <a:rPr lang="en-US" sz="1400" dirty="0" err="1" smtClean="0"/>
              <a:t>devera</a:t>
            </a:r>
            <a:r>
              <a:rPr lang="en-US" sz="1400" dirty="0" smtClean="0"/>
              <a:t> </a:t>
            </a:r>
            <a:r>
              <a:rPr lang="en-US" sz="1400" dirty="0" err="1" smtClean="0"/>
              <a:t>ser</a:t>
            </a:r>
            <a:r>
              <a:rPr lang="en-US" sz="1400" dirty="0" smtClean="0"/>
              <a:t> </a:t>
            </a:r>
            <a:r>
              <a:rPr lang="en-US" sz="1400" dirty="0" err="1" smtClean="0"/>
              <a:t>feito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duas</a:t>
            </a:r>
            <a:r>
              <a:rPr lang="en-US" sz="1400" dirty="0" smtClean="0"/>
              <a:t> </a:t>
            </a:r>
            <a:r>
              <a:rPr lang="en-US" sz="1400" dirty="0" err="1" smtClean="0"/>
              <a:t>tabelas</a:t>
            </a:r>
            <a:r>
              <a:rPr lang="en-US" sz="1400" dirty="0" smtClean="0"/>
              <a:t>, </a:t>
            </a:r>
            <a:r>
              <a:rPr lang="en-US" sz="1400" dirty="0" err="1" smtClean="0"/>
              <a:t>uma</a:t>
            </a:r>
            <a:r>
              <a:rPr lang="en-US" sz="1400" dirty="0" smtClean="0"/>
              <a:t> para </a:t>
            </a:r>
            <a:r>
              <a:rPr lang="en-US" sz="1400" dirty="0" err="1" smtClean="0"/>
              <a:t>cana</a:t>
            </a:r>
            <a:r>
              <a:rPr lang="en-US" sz="1400" dirty="0" smtClean="0"/>
              <a:t> e </a:t>
            </a:r>
            <a:r>
              <a:rPr lang="en-US" sz="1400" dirty="0" err="1" smtClean="0"/>
              <a:t>uma</a:t>
            </a:r>
            <a:r>
              <a:rPr lang="en-US" sz="1400" dirty="0" smtClean="0"/>
              <a:t> para </a:t>
            </a:r>
            <a:r>
              <a:rPr lang="en-US" sz="1400" dirty="0" err="1" smtClean="0"/>
              <a:t>soja</a:t>
            </a:r>
            <a:r>
              <a:rPr lang="en-US" sz="1400" dirty="0" smtClean="0"/>
              <a:t> com </a:t>
            </a:r>
            <a:r>
              <a:rPr lang="en-US" sz="1400" dirty="0" err="1" smtClean="0"/>
              <a:t>baixa</a:t>
            </a:r>
            <a:r>
              <a:rPr lang="en-US" sz="1400" dirty="0" smtClean="0"/>
              <a:t> </a:t>
            </a:r>
            <a:r>
              <a:rPr lang="en-US" sz="1400" dirty="0" err="1" smtClean="0"/>
              <a:t>tecnificacao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Na </a:t>
            </a:r>
            <a:r>
              <a:rPr lang="en-US" sz="1400" dirty="0" err="1" smtClean="0"/>
              <a:t>tabela</a:t>
            </a:r>
            <a:r>
              <a:rPr lang="en-US" sz="1400" dirty="0" smtClean="0"/>
              <a:t> de </a:t>
            </a:r>
            <a:r>
              <a:rPr lang="en-US" sz="1400" dirty="0" err="1" smtClean="0"/>
              <a:t>relacionamento</a:t>
            </a:r>
            <a:r>
              <a:rPr lang="en-US" sz="1400" dirty="0" smtClean="0"/>
              <a:t>, </a:t>
            </a:r>
            <a:r>
              <a:rPr lang="en-US" sz="1400" dirty="0" err="1" smtClean="0"/>
              <a:t>podem</a:t>
            </a:r>
            <a:r>
              <a:rPr lang="en-US" sz="1400" dirty="0" smtClean="0"/>
              <a:t> </a:t>
            </a:r>
            <a:r>
              <a:rPr lang="en-US" sz="1400" dirty="0" err="1" smtClean="0"/>
              <a:t>ter</a:t>
            </a:r>
            <a:r>
              <a:rPr lang="en-US" sz="1400" dirty="0" smtClean="0"/>
              <a:t> solos com </a:t>
            </a:r>
            <a:r>
              <a:rPr lang="en-US" sz="1400" dirty="0" err="1" smtClean="0"/>
              <a:t>mesmo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. </a:t>
            </a:r>
          </a:p>
          <a:p>
            <a:endParaRPr lang="en-US" sz="1400" dirty="0"/>
          </a:p>
          <a:p>
            <a:r>
              <a:rPr lang="en-US" sz="1400" dirty="0" smtClean="0"/>
              <a:t>c) Como </a:t>
            </a:r>
            <a:r>
              <a:rPr lang="en-US" sz="1400" dirty="0" err="1" smtClean="0"/>
              <a:t>usar</a:t>
            </a:r>
            <a:r>
              <a:rPr lang="en-US" sz="1400" dirty="0" smtClean="0"/>
              <a:t>? O </a:t>
            </a:r>
            <a:r>
              <a:rPr lang="en-US" sz="1400" dirty="0" err="1" smtClean="0"/>
              <a:t>pensamento</a:t>
            </a:r>
            <a:r>
              <a:rPr lang="en-US" sz="1400" dirty="0" smtClean="0"/>
              <a:t> </a:t>
            </a:r>
            <a:r>
              <a:rPr lang="en-US" sz="1400" dirty="0" err="1" smtClean="0"/>
              <a:t>deve</a:t>
            </a:r>
            <a:r>
              <a:rPr lang="en-US" sz="1400" dirty="0" smtClean="0"/>
              <a:t> </a:t>
            </a:r>
            <a:r>
              <a:rPr lang="en-US" sz="1400" dirty="0" err="1" smtClean="0"/>
              <a:t>seguir</a:t>
            </a:r>
            <a:r>
              <a:rPr lang="en-US" sz="1400" dirty="0" smtClean="0"/>
              <a:t> </a:t>
            </a:r>
            <a:r>
              <a:rPr lang="en-US" sz="1400" dirty="0" err="1" smtClean="0"/>
              <a:t>criterios</a:t>
            </a:r>
            <a:r>
              <a:rPr lang="en-US" sz="1400" dirty="0" smtClean="0"/>
              <a:t> para </a:t>
            </a:r>
            <a:r>
              <a:rPr lang="en-US" sz="1400" dirty="0" err="1" smtClean="0"/>
              <a:t>depois</a:t>
            </a:r>
            <a:r>
              <a:rPr lang="en-US" sz="1400" dirty="0" smtClean="0"/>
              <a:t> </a:t>
            </a:r>
            <a:r>
              <a:rPr lang="en-US" sz="1400" dirty="0" err="1" smtClean="0"/>
              <a:t>inserir</a:t>
            </a:r>
            <a:r>
              <a:rPr lang="en-US" sz="1400" dirty="0" smtClean="0"/>
              <a:t> </a:t>
            </a:r>
            <a:r>
              <a:rPr lang="en-US" sz="1400" dirty="0" err="1" smtClean="0"/>
              <a:t>sua</a:t>
            </a:r>
            <a:r>
              <a:rPr lang="en-US" sz="1400" dirty="0" smtClean="0"/>
              <a:t> </a:t>
            </a:r>
            <a:r>
              <a:rPr lang="en-US" sz="1400" dirty="0" err="1" smtClean="0"/>
              <a:t>subjetividade</a:t>
            </a:r>
            <a:r>
              <a:rPr lang="en-US" sz="1400" dirty="0" smtClean="0"/>
              <a:t>. Solo </a:t>
            </a:r>
            <a:r>
              <a:rPr lang="en-US" sz="1400" dirty="0" err="1" smtClean="0"/>
              <a:t>argiloso</a:t>
            </a:r>
            <a:r>
              <a:rPr lang="en-US" sz="1400" dirty="0" smtClean="0"/>
              <a:t> e </a:t>
            </a:r>
            <a:r>
              <a:rPr lang="en-US" sz="1400" dirty="0" err="1" smtClean="0"/>
              <a:t>muito</a:t>
            </a:r>
            <a:r>
              <a:rPr lang="en-US" sz="1400" dirty="0" smtClean="0"/>
              <a:t> </a:t>
            </a:r>
            <a:r>
              <a:rPr lang="en-US" sz="1400" dirty="0" err="1" smtClean="0"/>
              <a:t>argiloso</a:t>
            </a:r>
            <a:r>
              <a:rPr lang="en-US" sz="1400" dirty="0" smtClean="0"/>
              <a:t> tem as </a:t>
            </a:r>
            <a:r>
              <a:rPr lang="en-US" sz="1400" dirty="0" err="1" smtClean="0"/>
              <a:t>mesmas</a:t>
            </a:r>
            <a:r>
              <a:rPr lang="en-US" sz="1400" dirty="0" smtClean="0"/>
              <a:t> </a:t>
            </a:r>
            <a:r>
              <a:rPr lang="en-US" sz="1400" dirty="0" err="1" smtClean="0"/>
              <a:t>condicoes</a:t>
            </a:r>
            <a:r>
              <a:rPr lang="en-US" sz="1400" dirty="0" smtClean="0"/>
              <a:t> de </a:t>
            </a:r>
            <a:r>
              <a:rPr lang="en-US" sz="1400" dirty="0" err="1" smtClean="0"/>
              <a:t>producao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Seriam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 A. </a:t>
            </a:r>
            <a:r>
              <a:rPr lang="en-US" sz="1400" dirty="0" err="1" smtClean="0"/>
              <a:t>porem</a:t>
            </a:r>
            <a:r>
              <a:rPr lang="en-US" sz="1400" dirty="0" smtClean="0"/>
              <a:t>, se passer a solo </a:t>
            </a:r>
            <a:r>
              <a:rPr lang="en-US" sz="1400" dirty="0" err="1" smtClean="0"/>
              <a:t>medio</a:t>
            </a:r>
            <a:r>
              <a:rPr lang="en-US" sz="1400" dirty="0" smtClean="0"/>
              <a:t> </a:t>
            </a:r>
            <a:r>
              <a:rPr lang="en-US" sz="1400" dirty="0" err="1" smtClean="0"/>
              <a:t>argiloso</a:t>
            </a:r>
            <a:r>
              <a:rPr lang="en-US" sz="1400" dirty="0" smtClean="0"/>
              <a:t>, </a:t>
            </a:r>
            <a:r>
              <a:rPr lang="en-US" sz="1400" dirty="0" err="1" smtClean="0"/>
              <a:t>cai</a:t>
            </a:r>
            <a:r>
              <a:rPr lang="en-US" sz="1400" dirty="0" smtClean="0"/>
              <a:t> para B, se passer para </a:t>
            </a:r>
            <a:r>
              <a:rPr lang="en-US" sz="1400" dirty="0" err="1" smtClean="0"/>
              <a:t>medio</a:t>
            </a:r>
            <a:r>
              <a:rPr lang="en-US" sz="1400" dirty="0" smtClean="0"/>
              <a:t> are3noso </a:t>
            </a:r>
            <a:r>
              <a:rPr lang="en-US" sz="1400" dirty="0" err="1" smtClean="0"/>
              <a:t>cai</a:t>
            </a:r>
            <a:r>
              <a:rPr lang="en-US" sz="1400" dirty="0" smtClean="0"/>
              <a:t> para C </a:t>
            </a:r>
            <a:r>
              <a:rPr lang="en-US" sz="1400" dirty="0" err="1" smtClean="0"/>
              <a:t>ou</a:t>
            </a:r>
            <a:r>
              <a:rPr lang="en-US" sz="1400" dirty="0" smtClean="0"/>
              <a:t> D e </a:t>
            </a:r>
            <a:r>
              <a:rPr lang="en-US" sz="1400" dirty="0" err="1" smtClean="0"/>
              <a:t>assim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diante</a:t>
            </a:r>
            <a:r>
              <a:rPr lang="en-US" sz="1400" dirty="0" smtClean="0"/>
              <a:t>. O </a:t>
            </a:r>
            <a:r>
              <a:rPr lang="en-US" sz="1400" dirty="0" err="1" smtClean="0"/>
              <a:t>mesmo</a:t>
            </a:r>
            <a:r>
              <a:rPr lang="en-US" sz="1400" dirty="0" smtClean="0"/>
              <a:t> </a:t>
            </a:r>
            <a:r>
              <a:rPr lang="en-US" sz="1400" dirty="0" err="1" smtClean="0"/>
              <a:t>criterio</a:t>
            </a:r>
            <a:r>
              <a:rPr lang="en-US" sz="1400" dirty="0" smtClean="0"/>
              <a:t> se </a:t>
            </a:r>
            <a:r>
              <a:rPr lang="en-US" sz="1400" dirty="0" err="1" smtClean="0"/>
              <a:t>aplica</a:t>
            </a:r>
            <a:r>
              <a:rPr lang="en-US" sz="1400" dirty="0" smtClean="0"/>
              <a:t> a </a:t>
            </a:r>
            <a:r>
              <a:rPr lang="en-US" sz="1400" dirty="0" err="1" smtClean="0"/>
              <a:t>fertilidade</a:t>
            </a:r>
            <a:r>
              <a:rPr lang="en-US" sz="1400" dirty="0" smtClean="0"/>
              <a:t>. </a:t>
            </a:r>
            <a:r>
              <a:rPr lang="en-US" sz="1400" dirty="0" err="1" smtClean="0"/>
              <a:t>Eutrofico</a:t>
            </a:r>
            <a:r>
              <a:rPr lang="en-US" sz="1400" dirty="0" smtClean="0"/>
              <a:t> </a:t>
            </a:r>
            <a:r>
              <a:rPr lang="en-US" sz="1400" dirty="0" err="1" smtClean="0"/>
              <a:t>seria</a:t>
            </a:r>
            <a:r>
              <a:rPr lang="en-US" sz="1400" dirty="0" smtClean="0"/>
              <a:t> A, </a:t>
            </a:r>
            <a:r>
              <a:rPr lang="en-US" sz="1400" dirty="0" err="1" smtClean="0"/>
              <a:t>distrofico</a:t>
            </a:r>
            <a:r>
              <a:rPr lang="en-US" sz="1400" dirty="0" smtClean="0"/>
              <a:t> B, </a:t>
            </a:r>
            <a:r>
              <a:rPr lang="en-US" sz="1400" dirty="0" err="1" smtClean="0"/>
              <a:t>alico</a:t>
            </a:r>
            <a:r>
              <a:rPr lang="en-US" sz="1400" dirty="0" smtClean="0"/>
              <a:t> C </a:t>
            </a:r>
            <a:r>
              <a:rPr lang="en-US" sz="1400" dirty="0" err="1" smtClean="0"/>
              <a:t>ou</a:t>
            </a:r>
            <a:r>
              <a:rPr lang="en-US" sz="1400" dirty="0" smtClean="0"/>
              <a:t> D e </a:t>
            </a:r>
            <a:r>
              <a:rPr lang="en-US" sz="1400" dirty="0" err="1" smtClean="0"/>
              <a:t>assim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diante</a:t>
            </a:r>
            <a:r>
              <a:rPr lang="en-US" sz="1400" dirty="0" smtClean="0"/>
              <a:t>. Logo, para se </a:t>
            </a:r>
            <a:r>
              <a:rPr lang="en-US" sz="1400" dirty="0" err="1" smtClean="0"/>
              <a:t>chegar</a:t>
            </a:r>
            <a:r>
              <a:rPr lang="en-US" sz="1400" dirty="0" smtClean="0"/>
              <a:t> </a:t>
            </a:r>
            <a:r>
              <a:rPr lang="en-US" sz="1400" dirty="0" err="1" smtClean="0"/>
              <a:t>ao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, e </a:t>
            </a:r>
            <a:r>
              <a:rPr lang="en-US" sz="1400" dirty="0" err="1" smtClean="0"/>
              <a:t>preciso</a:t>
            </a:r>
            <a:r>
              <a:rPr lang="en-US" sz="1400" dirty="0" smtClean="0"/>
              <a:t> </a:t>
            </a:r>
            <a:r>
              <a:rPr lang="en-US" sz="1400" dirty="0" err="1" smtClean="0"/>
              <a:t>criar</a:t>
            </a:r>
            <a:r>
              <a:rPr lang="en-US" sz="1400" dirty="0" smtClean="0"/>
              <a:t> </a:t>
            </a:r>
            <a:r>
              <a:rPr lang="en-US" sz="1400" dirty="0" err="1" smtClean="0"/>
              <a:t>mentalmente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matriz</a:t>
            </a:r>
            <a:r>
              <a:rPr lang="en-US" sz="1400" dirty="0" smtClean="0"/>
              <a:t> de </a:t>
            </a:r>
            <a:r>
              <a:rPr lang="en-US" sz="1400" dirty="0" err="1" smtClean="0"/>
              <a:t>combinacoes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d) </a:t>
            </a:r>
            <a:r>
              <a:rPr lang="en-US" sz="1400" dirty="0" err="1" smtClean="0"/>
              <a:t>Inicie</a:t>
            </a:r>
            <a:r>
              <a:rPr lang="en-US" sz="1400" dirty="0" smtClean="0"/>
              <a:t>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</a:t>
            </a:r>
            <a:r>
              <a:rPr lang="en-US" sz="1400" dirty="0" err="1" smtClean="0"/>
              <a:t>pelo</a:t>
            </a:r>
            <a:r>
              <a:rPr lang="en-US" sz="1400" dirty="0" smtClean="0"/>
              <a:t> </a:t>
            </a:r>
            <a:r>
              <a:rPr lang="en-US" sz="1400" dirty="0" err="1" smtClean="0"/>
              <a:t>melhor</a:t>
            </a:r>
            <a:r>
              <a:rPr lang="en-US" sz="1400" dirty="0" smtClean="0"/>
              <a:t> solo de </a:t>
            </a:r>
            <a:r>
              <a:rPr lang="en-US" sz="1400" dirty="0" err="1" smtClean="0"/>
              <a:t>todos</a:t>
            </a:r>
            <a:r>
              <a:rPr lang="en-US" sz="1400" dirty="0" smtClean="0"/>
              <a:t>. </a:t>
            </a:r>
            <a:r>
              <a:rPr lang="en-US" sz="1400" dirty="0" err="1" smtClean="0"/>
              <a:t>Aquele</a:t>
            </a:r>
            <a:r>
              <a:rPr lang="en-US" sz="1400" dirty="0" smtClean="0"/>
              <a:t> que </a:t>
            </a:r>
            <a:r>
              <a:rPr lang="en-US" sz="1400" dirty="0" err="1" smtClean="0"/>
              <a:t>considera</a:t>
            </a:r>
            <a:r>
              <a:rPr lang="en-US" sz="1400" dirty="0" smtClean="0"/>
              <a:t> de </a:t>
            </a:r>
            <a:r>
              <a:rPr lang="en-US" sz="1400" dirty="0" err="1" smtClean="0"/>
              <a:t>maior</a:t>
            </a:r>
            <a:r>
              <a:rPr lang="en-US" sz="1400" dirty="0" smtClean="0"/>
              <a:t> </a:t>
            </a:r>
            <a:r>
              <a:rPr lang="en-US" sz="1400" dirty="0" err="1" smtClean="0"/>
              <a:t>producao</a:t>
            </a:r>
            <a:r>
              <a:rPr lang="en-US" sz="1400" dirty="0" smtClean="0"/>
              <a:t>, e se for o </a:t>
            </a:r>
            <a:r>
              <a:rPr lang="en-US" sz="1400" dirty="0" err="1" smtClean="0"/>
              <a:t>caso</a:t>
            </a:r>
            <a:r>
              <a:rPr lang="en-US" sz="1400" dirty="0" smtClean="0"/>
              <a:t>, </a:t>
            </a:r>
            <a:r>
              <a:rPr lang="en-US" sz="1400" dirty="0" err="1" smtClean="0"/>
              <a:t>chame</a:t>
            </a:r>
            <a:r>
              <a:rPr lang="en-US" sz="1400" dirty="0" smtClean="0"/>
              <a:t>-o de A. a </a:t>
            </a:r>
            <a:r>
              <a:rPr lang="en-US" sz="1400" dirty="0" err="1" smtClean="0"/>
              <a:t>partir</a:t>
            </a:r>
            <a:r>
              <a:rPr lang="en-US" sz="1400" dirty="0" smtClean="0"/>
              <a:t> </a:t>
            </a:r>
            <a:r>
              <a:rPr lang="en-US" sz="1400" dirty="0" err="1" smtClean="0"/>
              <a:t>dai</a:t>
            </a:r>
            <a:r>
              <a:rPr lang="en-US" sz="1400" dirty="0" smtClean="0"/>
              <a:t> sera </a:t>
            </a:r>
            <a:r>
              <a:rPr lang="en-US" sz="1400" dirty="0" err="1" smtClean="0"/>
              <a:t>facil</a:t>
            </a:r>
            <a:r>
              <a:rPr lang="en-US" sz="1400" dirty="0" smtClean="0"/>
              <a:t> </a:t>
            </a:r>
            <a:r>
              <a:rPr lang="en-US" sz="1400" dirty="0" err="1" smtClean="0"/>
              <a:t>fazer</a:t>
            </a:r>
            <a:r>
              <a:rPr lang="en-US" sz="1400" dirty="0"/>
              <a:t> </a:t>
            </a:r>
            <a:r>
              <a:rPr lang="en-US" sz="1400" dirty="0" err="1" smtClean="0"/>
              <a:t>pelo</a:t>
            </a:r>
            <a:r>
              <a:rPr lang="en-US" sz="1400" dirty="0" smtClean="0"/>
              <a:t> </a:t>
            </a:r>
            <a:r>
              <a:rPr lang="en-US" sz="1400" dirty="0" err="1" smtClean="0"/>
              <a:t>metodo</a:t>
            </a:r>
            <a:r>
              <a:rPr lang="en-US" sz="1400" dirty="0" smtClean="0"/>
              <a:t> </a:t>
            </a:r>
            <a:r>
              <a:rPr lang="en-US" sz="1400" dirty="0" err="1" smtClean="0"/>
              <a:t>comparativo</a:t>
            </a:r>
            <a:r>
              <a:rPr lang="en-US" sz="1400" dirty="0" smtClean="0"/>
              <a:t>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76405"/>
              </p:ext>
            </p:extLst>
          </p:nvPr>
        </p:nvGraphicFramePr>
        <p:xfrm>
          <a:off x="251520" y="3440619"/>
          <a:ext cx="5694040" cy="3205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3510">
                  <a:extLst>
                    <a:ext uri="{9D8B030D-6E8A-4147-A177-3AD203B41FA5}">
                      <a16:colId xmlns:a16="http://schemas.microsoft.com/office/drawing/2014/main" val="3529418909"/>
                    </a:ext>
                  </a:extLst>
                </a:gridCol>
                <a:gridCol w="1801806">
                  <a:extLst>
                    <a:ext uri="{9D8B030D-6E8A-4147-A177-3AD203B41FA5}">
                      <a16:colId xmlns:a16="http://schemas.microsoft.com/office/drawing/2014/main" val="3704822629"/>
                    </a:ext>
                  </a:extLst>
                </a:gridCol>
                <a:gridCol w="1045214">
                  <a:extLst>
                    <a:ext uri="{9D8B030D-6E8A-4147-A177-3AD203B41FA5}">
                      <a16:colId xmlns:a16="http://schemas.microsoft.com/office/drawing/2014/main" val="1635665719"/>
                    </a:ext>
                  </a:extLst>
                </a:gridCol>
                <a:gridCol w="1423510">
                  <a:extLst>
                    <a:ext uri="{9D8B030D-6E8A-4147-A177-3AD203B41FA5}">
                      <a16:colId xmlns:a16="http://schemas.microsoft.com/office/drawing/2014/main" val="445788315"/>
                    </a:ext>
                  </a:extLst>
                </a:gridCol>
              </a:tblGrid>
              <a:tr h="46936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Solo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Caracteristicas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Ambiente Cana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Ambiente Soja </a:t>
                      </a:r>
                      <a:r>
                        <a:rPr lang="pt-BR" sz="1400" dirty="0" err="1" smtClean="0"/>
                        <a:t>bx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tec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33450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LVf1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Argiloso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400" b="0" baseline="0" dirty="0" err="1" smtClean="0">
                          <a:solidFill>
                            <a:schemeClr val="tx1"/>
                          </a:solidFill>
                        </a:rPr>
                        <a:t>eutrofico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30036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LVf2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Argiloso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distrofico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1498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LV1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Argiloso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 distrófico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02472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LV2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Medio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 arenoso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alico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08503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PV1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Argiloso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alico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71067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PVA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Argiloso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alico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55042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RQ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Arenoso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37027"/>
                  </a:ext>
                </a:extLst>
              </a:tr>
              <a:tr h="335921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RL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Medio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-arenoso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alico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0177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266892" y="3861048"/>
            <a:ext cx="2555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Responda</a:t>
            </a:r>
            <a:endParaRPr lang="en-US" sz="1400" dirty="0" smtClean="0"/>
          </a:p>
          <a:p>
            <a:pPr marL="342900" indent="-342900">
              <a:buAutoNum type="arabicParenR"/>
            </a:pPr>
            <a:r>
              <a:rPr lang="en-US" sz="1400" dirty="0" err="1" smtClean="0"/>
              <a:t>Existem</a:t>
            </a:r>
            <a:r>
              <a:rPr lang="en-US" sz="1400" dirty="0" smtClean="0"/>
              <a:t> </a:t>
            </a:r>
            <a:r>
              <a:rPr lang="en-US" sz="1400" dirty="0" err="1" smtClean="0"/>
              <a:t>diferencas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classificacao</a:t>
            </a:r>
            <a:r>
              <a:rPr lang="en-US" sz="1400" dirty="0" smtClean="0"/>
              <a:t> dos </a:t>
            </a:r>
            <a:r>
              <a:rPr lang="en-US" sz="1400" dirty="0" err="1" smtClean="0"/>
              <a:t>ambientes</a:t>
            </a:r>
            <a:r>
              <a:rPr lang="en-US" sz="1400" dirty="0" smtClean="0"/>
              <a:t> entre </a:t>
            </a:r>
            <a:r>
              <a:rPr lang="en-US" sz="1400" dirty="0" err="1" smtClean="0"/>
              <a:t>soja</a:t>
            </a:r>
            <a:r>
              <a:rPr lang="en-US" sz="1400" dirty="0" smtClean="0"/>
              <a:t> e </a:t>
            </a:r>
            <a:r>
              <a:rPr lang="en-US" sz="1400" dirty="0" err="1" smtClean="0"/>
              <a:t>cana</a:t>
            </a:r>
            <a:r>
              <a:rPr lang="en-US" sz="1400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1400" dirty="0" err="1" smtClean="0"/>
              <a:t>Explique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285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863840" y="24208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Exercicio</a:t>
            </a:r>
            <a:r>
              <a:rPr lang="en-US" b="1" dirty="0" smtClean="0"/>
              <a:t> </a:t>
            </a:r>
            <a:r>
              <a:rPr lang="en-US" b="1" dirty="0" err="1" smtClean="0"/>
              <a:t>Grupos</a:t>
            </a:r>
            <a:r>
              <a:rPr lang="en-US" b="1" dirty="0" smtClean="0"/>
              <a:t> de </a:t>
            </a:r>
            <a:r>
              <a:rPr lang="en-US" b="1" dirty="0" err="1" smtClean="0"/>
              <a:t>Manejo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648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18044"/>
            <a:ext cx="7652994" cy="281428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04664"/>
            <a:ext cx="5472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Exercicio</a:t>
            </a:r>
            <a:endParaRPr lang="en-US" sz="1100" b="1" dirty="0" smtClean="0"/>
          </a:p>
          <a:p>
            <a:r>
              <a:rPr lang="en-US" sz="1100" dirty="0" smtClean="0"/>
              <a:t>a) Observe o </a:t>
            </a:r>
            <a:r>
              <a:rPr lang="en-US" sz="1100" dirty="0" err="1" smtClean="0"/>
              <a:t>mapa</a:t>
            </a:r>
            <a:r>
              <a:rPr lang="en-US" sz="1100" dirty="0" smtClean="0"/>
              <a:t> a </a:t>
            </a:r>
            <a:r>
              <a:rPr lang="en-US" sz="1100" dirty="0" err="1" smtClean="0"/>
              <a:t>seguir</a:t>
            </a:r>
            <a:r>
              <a:rPr lang="en-US" sz="1100" dirty="0" smtClean="0"/>
              <a:t> de </a:t>
            </a:r>
            <a:r>
              <a:rPr lang="en-US" sz="1100" dirty="0" err="1" smtClean="0"/>
              <a:t>uma</a:t>
            </a:r>
            <a:r>
              <a:rPr lang="en-US" sz="1100" dirty="0" smtClean="0"/>
              <a:t> </a:t>
            </a:r>
            <a:r>
              <a:rPr lang="en-US" sz="1100" dirty="0" err="1" smtClean="0"/>
              <a:t>fazenda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b) Observe que tem classes de solos e </a:t>
            </a:r>
            <a:r>
              <a:rPr lang="en-US" sz="1100" dirty="0" err="1" smtClean="0"/>
              <a:t>respectivas</a:t>
            </a:r>
            <a:r>
              <a:rPr lang="en-US" sz="1100" dirty="0" smtClean="0"/>
              <a:t> </a:t>
            </a:r>
            <a:r>
              <a:rPr lang="en-US" sz="1100" dirty="0" err="1" smtClean="0"/>
              <a:t>caracteristicas</a:t>
            </a:r>
            <a:endParaRPr lang="en-US" sz="1100" dirty="0" smtClean="0"/>
          </a:p>
          <a:p>
            <a:r>
              <a:rPr lang="en-US" sz="1100" dirty="0" smtClean="0"/>
              <a:t>c) </a:t>
            </a:r>
            <a:r>
              <a:rPr lang="en-US" sz="1100" dirty="0" err="1" smtClean="0"/>
              <a:t>Grupos</a:t>
            </a:r>
            <a:r>
              <a:rPr lang="en-US" sz="1100" dirty="0" smtClean="0"/>
              <a:t> de </a:t>
            </a:r>
            <a:r>
              <a:rPr lang="en-US" sz="1100" dirty="0" err="1" smtClean="0"/>
              <a:t>manejo</a:t>
            </a:r>
            <a:r>
              <a:rPr lang="en-US" sz="1100" dirty="0" smtClean="0"/>
              <a:t> </a:t>
            </a:r>
            <a:r>
              <a:rPr lang="en-US" sz="1100" dirty="0" err="1" smtClean="0"/>
              <a:t>podem</a:t>
            </a:r>
            <a:r>
              <a:rPr lang="en-US" sz="1100" dirty="0" smtClean="0"/>
              <a:t> </a:t>
            </a:r>
            <a:r>
              <a:rPr lang="en-US" sz="1100" dirty="0" err="1" smtClean="0"/>
              <a:t>ser</a:t>
            </a:r>
            <a:r>
              <a:rPr lang="en-US" sz="1100" dirty="0" smtClean="0"/>
              <a:t> </a:t>
            </a:r>
            <a:r>
              <a:rPr lang="en-US" sz="1100" dirty="0" err="1" smtClean="0"/>
              <a:t>feitos</a:t>
            </a:r>
            <a:r>
              <a:rPr lang="en-US" sz="1100" dirty="0" smtClean="0"/>
              <a:t> </a:t>
            </a:r>
            <a:r>
              <a:rPr lang="en-US" sz="1100" dirty="0" err="1" smtClean="0"/>
              <a:t>baseados</a:t>
            </a:r>
            <a:r>
              <a:rPr lang="en-US" sz="1100" dirty="0" smtClean="0"/>
              <a:t> </a:t>
            </a:r>
            <a:r>
              <a:rPr lang="en-US" sz="1100" dirty="0" err="1" smtClean="0"/>
              <a:t>em</a:t>
            </a:r>
            <a:r>
              <a:rPr lang="en-US" sz="1100" dirty="0" smtClean="0"/>
              <a:t>  </a:t>
            </a:r>
            <a:r>
              <a:rPr lang="en-US" sz="1100" dirty="0" err="1" smtClean="0"/>
              <a:t>caracteristicas</a:t>
            </a:r>
            <a:r>
              <a:rPr lang="en-US" sz="1100" dirty="0" smtClean="0"/>
              <a:t> </a:t>
            </a:r>
            <a:r>
              <a:rPr lang="en-US" sz="1100" dirty="0" err="1" smtClean="0"/>
              <a:t>diversas</a:t>
            </a:r>
            <a:r>
              <a:rPr lang="en-US" sz="1100" dirty="0" smtClean="0"/>
              <a:t>, </a:t>
            </a:r>
            <a:r>
              <a:rPr lang="en-US" sz="1100" dirty="0" err="1" smtClean="0"/>
              <a:t>como</a:t>
            </a:r>
            <a:r>
              <a:rPr lang="en-US" sz="1100" dirty="0" smtClean="0"/>
              <a:t> </a:t>
            </a:r>
            <a:r>
              <a:rPr lang="en-US" sz="1100" dirty="0" err="1" smtClean="0"/>
              <a:t>fertilidade</a:t>
            </a:r>
            <a:r>
              <a:rPr lang="en-US" sz="1100" dirty="0" smtClean="0"/>
              <a:t>, e </a:t>
            </a:r>
            <a:r>
              <a:rPr lang="en-US" sz="1100" dirty="0" err="1" smtClean="0"/>
              <a:t>fisica</a:t>
            </a:r>
            <a:r>
              <a:rPr lang="en-US" sz="1100" dirty="0" smtClean="0"/>
              <a:t> do solo</a:t>
            </a:r>
          </a:p>
          <a:p>
            <a:r>
              <a:rPr lang="en-US" sz="1100" dirty="0" smtClean="0"/>
              <a:t>d) </a:t>
            </a:r>
            <a:r>
              <a:rPr lang="en-US" sz="1100" dirty="0" err="1" smtClean="0"/>
              <a:t>Seu</a:t>
            </a:r>
            <a:r>
              <a:rPr lang="en-US" sz="1100" dirty="0" smtClean="0"/>
              <a:t> </a:t>
            </a:r>
            <a:r>
              <a:rPr lang="en-US" sz="1100" dirty="0" err="1" smtClean="0"/>
              <a:t>objetivo</a:t>
            </a:r>
            <a:r>
              <a:rPr lang="en-US" sz="1100" dirty="0" smtClean="0"/>
              <a:t> é </a:t>
            </a:r>
            <a:r>
              <a:rPr lang="en-US" sz="1100" dirty="0" err="1" smtClean="0"/>
              <a:t>determinar</a:t>
            </a:r>
            <a:r>
              <a:rPr lang="en-US" sz="1100" dirty="0" smtClean="0"/>
              <a:t> GRUPOS DE MANEJO PARA FINS DE PREPARO DO SOLO 9CARACTERISTICAS FISICAS),</a:t>
            </a:r>
          </a:p>
          <a:p>
            <a:r>
              <a:rPr lang="en-US" sz="1100" dirty="0" smtClean="0"/>
              <a:t>e) </a:t>
            </a:r>
            <a:r>
              <a:rPr lang="en-US" sz="1100" dirty="0" err="1" smtClean="0"/>
              <a:t>agrupar</a:t>
            </a:r>
            <a:r>
              <a:rPr lang="en-US" sz="1100" dirty="0" smtClean="0"/>
              <a:t> classes de solos que </a:t>
            </a:r>
            <a:r>
              <a:rPr lang="en-US" sz="1100" dirty="0" err="1" smtClean="0"/>
              <a:t>tenham</a:t>
            </a:r>
            <a:r>
              <a:rPr lang="en-US" sz="1100" dirty="0" smtClean="0"/>
              <a:t> </a:t>
            </a:r>
            <a:r>
              <a:rPr lang="en-US" sz="1100" dirty="0" err="1" smtClean="0"/>
              <a:t>nomes</a:t>
            </a:r>
            <a:r>
              <a:rPr lang="en-US" sz="1100" dirty="0" smtClean="0"/>
              <a:t> </a:t>
            </a:r>
            <a:r>
              <a:rPr lang="en-US" sz="1100" dirty="0" err="1" smtClean="0"/>
              <a:t>diferentes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mas </a:t>
            </a:r>
            <a:r>
              <a:rPr lang="en-US" sz="1100" dirty="0" err="1" smtClean="0"/>
              <a:t>cujas</a:t>
            </a:r>
            <a:r>
              <a:rPr lang="en-US" sz="1100" dirty="0" smtClean="0"/>
              <a:t> </a:t>
            </a:r>
            <a:r>
              <a:rPr lang="en-US" sz="1100" dirty="0" err="1" smtClean="0"/>
              <a:t>caracteristicas</a:t>
            </a:r>
            <a:r>
              <a:rPr lang="en-US" sz="1100" dirty="0" smtClean="0"/>
              <a:t> </a:t>
            </a:r>
            <a:r>
              <a:rPr lang="en-US" sz="1100" dirty="0" err="1" smtClean="0"/>
              <a:t>fisicas</a:t>
            </a:r>
            <a:r>
              <a:rPr lang="en-US" sz="1100" dirty="0" smtClean="0"/>
              <a:t> </a:t>
            </a:r>
            <a:r>
              <a:rPr lang="en-US" sz="1100" dirty="0" err="1" smtClean="0"/>
              <a:t>sejam</a:t>
            </a:r>
            <a:r>
              <a:rPr lang="en-US" sz="1100" dirty="0" smtClean="0"/>
              <a:t> </a:t>
            </a:r>
            <a:r>
              <a:rPr lang="en-US" sz="1100" dirty="0" err="1" smtClean="0"/>
              <a:t>semelhantes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f</a:t>
            </a:r>
            <a:r>
              <a:rPr lang="en-US" sz="1100" dirty="0" smtClean="0"/>
              <a:t>) </a:t>
            </a:r>
            <a:r>
              <a:rPr lang="en-US" sz="1100" dirty="0" err="1" smtClean="0"/>
              <a:t>Pense</a:t>
            </a:r>
            <a:r>
              <a:rPr lang="en-US" sz="1100" dirty="0" smtClean="0"/>
              <a:t> </a:t>
            </a:r>
            <a:r>
              <a:rPr lang="en-US" sz="1100" dirty="0" err="1" smtClean="0"/>
              <a:t>assim</a:t>
            </a:r>
            <a:r>
              <a:rPr lang="en-US" sz="1100" dirty="0" smtClean="0"/>
              <a:t>. </a:t>
            </a:r>
            <a:r>
              <a:rPr lang="en-US" sz="1100" dirty="0" err="1" smtClean="0"/>
              <a:t>Quando</a:t>
            </a:r>
            <a:r>
              <a:rPr lang="en-US" sz="1100" dirty="0" smtClean="0"/>
              <a:t> </a:t>
            </a:r>
            <a:r>
              <a:rPr lang="en-US" sz="1100" dirty="0" err="1" smtClean="0"/>
              <a:t>houfver</a:t>
            </a:r>
            <a:r>
              <a:rPr lang="en-US" sz="1100" dirty="0" smtClean="0"/>
              <a:t> </a:t>
            </a:r>
            <a:r>
              <a:rPr lang="en-US" sz="1100" dirty="0" err="1" smtClean="0"/>
              <a:t>chuva</a:t>
            </a:r>
            <a:r>
              <a:rPr lang="en-US" sz="1100" dirty="0" smtClean="0"/>
              <a:t>, </a:t>
            </a:r>
            <a:r>
              <a:rPr lang="en-US" sz="1100" dirty="0" err="1" smtClean="0"/>
              <a:t>como</a:t>
            </a:r>
            <a:r>
              <a:rPr lang="en-US" sz="1100" dirty="0" smtClean="0"/>
              <a:t> sera o </a:t>
            </a:r>
            <a:r>
              <a:rPr lang="en-US" sz="1100" dirty="0" err="1" smtClean="0"/>
              <a:t>comportamento</a:t>
            </a:r>
            <a:r>
              <a:rPr lang="en-US" sz="1100" dirty="0" smtClean="0"/>
              <a:t> dos solos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dreangem</a:t>
            </a:r>
            <a:r>
              <a:rPr lang="en-US" sz="1100" dirty="0" smtClean="0"/>
              <a:t> e </a:t>
            </a:r>
            <a:r>
              <a:rPr lang="en-US" sz="1100" dirty="0" err="1" smtClean="0"/>
              <a:t>erosao</a:t>
            </a:r>
            <a:r>
              <a:rPr lang="en-US" sz="1100" dirty="0" smtClean="0"/>
              <a:t>? </a:t>
            </a:r>
            <a:r>
              <a:rPr lang="en-US" sz="1100" dirty="0" err="1" smtClean="0"/>
              <a:t>Serao</a:t>
            </a:r>
            <a:r>
              <a:rPr lang="en-US" sz="1100" dirty="0" smtClean="0"/>
              <a:t> </a:t>
            </a:r>
            <a:r>
              <a:rPr lang="en-US" sz="1100" dirty="0" err="1" smtClean="0"/>
              <a:t>iguais</a:t>
            </a:r>
            <a:r>
              <a:rPr lang="en-US" sz="1100" dirty="0" smtClean="0"/>
              <a:t> </a:t>
            </a:r>
            <a:r>
              <a:rPr lang="en-US" sz="1100" dirty="0" err="1" smtClean="0"/>
              <a:t>ou</a:t>
            </a:r>
            <a:r>
              <a:rPr lang="en-US" sz="1100" dirty="0" smtClean="0"/>
              <a:t> </a:t>
            </a:r>
            <a:r>
              <a:rPr lang="en-US" sz="1100" dirty="0" err="1" smtClean="0"/>
              <a:t>diferentes</a:t>
            </a:r>
            <a:r>
              <a:rPr lang="en-US" sz="1100" dirty="0" smtClean="0"/>
              <a:t>?</a:t>
            </a:r>
          </a:p>
          <a:p>
            <a:r>
              <a:rPr lang="en-US" sz="1100" dirty="0" err="1" smtClean="0"/>
              <a:t>Agrupe</a:t>
            </a:r>
            <a:r>
              <a:rPr lang="en-US" sz="1100" dirty="0" smtClean="0"/>
              <a:t> as classes que </a:t>
            </a:r>
            <a:r>
              <a:rPr lang="en-US" sz="1100" dirty="0" err="1" smtClean="0"/>
              <a:t>considera</a:t>
            </a:r>
            <a:r>
              <a:rPr lang="en-US" sz="1100" dirty="0" smtClean="0"/>
              <a:t> que </a:t>
            </a:r>
            <a:r>
              <a:rPr lang="en-US" sz="1100" dirty="0" err="1" smtClean="0"/>
              <a:t>terao</a:t>
            </a:r>
            <a:r>
              <a:rPr lang="en-US" sz="1100" dirty="0" smtClean="0"/>
              <a:t> o </a:t>
            </a:r>
            <a:r>
              <a:rPr lang="en-US" sz="1100" dirty="0" err="1" smtClean="0"/>
              <a:t>mesmo</a:t>
            </a:r>
            <a:r>
              <a:rPr lang="en-US" sz="1100" dirty="0" smtClean="0"/>
              <a:t> </a:t>
            </a:r>
            <a:r>
              <a:rPr lang="en-US" sz="1100" dirty="0" err="1" smtClean="0"/>
              <a:t>comportamento</a:t>
            </a:r>
            <a:r>
              <a:rPr lang="en-US" sz="1100" dirty="0" smtClean="0"/>
              <a:t>, </a:t>
            </a:r>
            <a:r>
              <a:rPr lang="en-US" sz="1100" dirty="0" err="1" smtClean="0"/>
              <a:t>apesar</a:t>
            </a:r>
            <a:r>
              <a:rPr lang="en-US" sz="1100" dirty="0" smtClean="0"/>
              <a:t> dos </a:t>
            </a:r>
            <a:r>
              <a:rPr lang="en-US" sz="1100" dirty="0" err="1" smtClean="0"/>
              <a:t>nomes</a:t>
            </a:r>
            <a:r>
              <a:rPr lang="en-US" sz="1100" dirty="0" smtClean="0"/>
              <a:t> </a:t>
            </a:r>
            <a:r>
              <a:rPr lang="en-US" sz="1100" dirty="0" err="1" smtClean="0"/>
              <a:t>diferentes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Nao ha um </a:t>
            </a:r>
            <a:r>
              <a:rPr lang="en-US" sz="1100" dirty="0" err="1" smtClean="0"/>
              <a:t>numero</a:t>
            </a:r>
            <a:r>
              <a:rPr lang="en-US" sz="1100" dirty="0" smtClean="0"/>
              <a:t> </a:t>
            </a:r>
            <a:r>
              <a:rPr lang="en-US" sz="1100" dirty="0" err="1" smtClean="0"/>
              <a:t>exato</a:t>
            </a:r>
            <a:r>
              <a:rPr lang="en-US" sz="1100" dirty="0" smtClean="0"/>
              <a:t> de </a:t>
            </a:r>
            <a:r>
              <a:rPr lang="en-US" sz="1100" dirty="0" err="1" smtClean="0"/>
              <a:t>grupos</a:t>
            </a:r>
            <a:r>
              <a:rPr lang="en-US" sz="1100" dirty="0" smtClean="0"/>
              <a:t>. Voce </a:t>
            </a:r>
            <a:r>
              <a:rPr lang="en-US" sz="1100" dirty="0" err="1" smtClean="0"/>
              <a:t>vai</a:t>
            </a:r>
            <a:r>
              <a:rPr lang="en-US" sz="1100" dirty="0" smtClean="0"/>
              <a:t> </a:t>
            </a:r>
            <a:r>
              <a:rPr lang="en-US" sz="1100" dirty="0" err="1" smtClean="0"/>
              <a:t>criar</a:t>
            </a:r>
            <a:endParaRPr lang="en-US" sz="1100" dirty="0" smtClean="0"/>
          </a:p>
          <a:p>
            <a:r>
              <a:rPr lang="en-US" sz="1100" dirty="0"/>
              <a:t>g</a:t>
            </a:r>
            <a:r>
              <a:rPr lang="en-US" sz="1100" dirty="0" smtClean="0"/>
              <a:t>) No </a:t>
            </a:r>
            <a:r>
              <a:rPr lang="en-US" sz="1100" dirty="0" err="1" smtClean="0"/>
              <a:t>exercicio</a:t>
            </a:r>
            <a:r>
              <a:rPr lang="en-US" sz="1100" dirty="0" smtClean="0"/>
              <a:t>, </a:t>
            </a:r>
            <a:r>
              <a:rPr lang="en-US" sz="1100" dirty="0" err="1" smtClean="0"/>
              <a:t>faca</a:t>
            </a:r>
            <a:r>
              <a:rPr lang="en-US" sz="1100" dirty="0" smtClean="0"/>
              <a:t> </a:t>
            </a:r>
            <a:r>
              <a:rPr lang="en-US" sz="1100" dirty="0" err="1" smtClean="0"/>
              <a:t>tres</a:t>
            </a:r>
            <a:r>
              <a:rPr lang="en-US" sz="1100" dirty="0" smtClean="0"/>
              <a:t> </a:t>
            </a:r>
            <a:r>
              <a:rPr lang="en-US" sz="1100" dirty="0" err="1" smtClean="0"/>
              <a:t>linhas</a:t>
            </a:r>
            <a:r>
              <a:rPr lang="en-US" sz="1100" dirty="0" smtClean="0"/>
              <a:t>.</a:t>
            </a:r>
          </a:p>
          <a:p>
            <a:r>
              <a:rPr lang="en-US" sz="1100" dirty="0" err="1" smtClean="0"/>
              <a:t>Grupo</a:t>
            </a:r>
            <a:r>
              <a:rPr lang="en-US" sz="1100" dirty="0" smtClean="0"/>
              <a:t> 1</a:t>
            </a:r>
          </a:p>
          <a:p>
            <a:r>
              <a:rPr lang="en-US" sz="1100" dirty="0" smtClean="0"/>
              <a:t>Classes de solos a </a:t>
            </a:r>
            <a:r>
              <a:rPr lang="en-US" sz="1100" dirty="0" err="1" smtClean="0"/>
              <a:t>ele</a:t>
            </a:r>
            <a:r>
              <a:rPr lang="en-US" sz="1100" dirty="0" smtClean="0"/>
              <a:t> </a:t>
            </a:r>
            <a:r>
              <a:rPr lang="en-US" sz="1100" dirty="0" err="1" smtClean="0"/>
              <a:t>pertencentes</a:t>
            </a:r>
            <a:r>
              <a:rPr lang="en-US" sz="1100" dirty="0" smtClean="0"/>
              <a:t>:_____</a:t>
            </a:r>
          </a:p>
          <a:p>
            <a:r>
              <a:rPr lang="en-US" sz="1100" dirty="0" err="1" smtClean="0"/>
              <a:t>Caracxteristicas</a:t>
            </a:r>
            <a:r>
              <a:rPr lang="en-US" sz="1100" dirty="0" smtClean="0"/>
              <a:t> </a:t>
            </a:r>
            <a:r>
              <a:rPr lang="en-US" sz="1100" dirty="0" err="1" smtClean="0"/>
              <a:t>gerais</a:t>
            </a:r>
            <a:r>
              <a:rPr lang="en-US" sz="1100" dirty="0" smtClean="0"/>
              <a:t> </a:t>
            </a:r>
            <a:r>
              <a:rPr lang="en-US" sz="1100" dirty="0" err="1" smtClean="0"/>
              <a:t>destes</a:t>
            </a:r>
            <a:r>
              <a:rPr lang="en-US" sz="1100" dirty="0" smtClean="0"/>
              <a:t> solos:_____</a:t>
            </a:r>
          </a:p>
          <a:p>
            <a:r>
              <a:rPr lang="en-US" sz="1100" dirty="0" err="1" smtClean="0"/>
              <a:t>Comportamento</a:t>
            </a:r>
            <a:r>
              <a:rPr lang="en-US" sz="1100" dirty="0" smtClean="0"/>
              <a:t> no </a:t>
            </a:r>
            <a:r>
              <a:rPr lang="en-US" sz="1100" dirty="0" err="1" smtClean="0"/>
              <a:t>manjejo</a:t>
            </a:r>
            <a:r>
              <a:rPr lang="en-US" sz="1100" dirty="0" smtClean="0"/>
              <a:t> </a:t>
            </a:r>
            <a:r>
              <a:rPr lang="en-US" sz="1100" dirty="0" err="1" smtClean="0"/>
              <a:t>fisico</a:t>
            </a:r>
            <a:r>
              <a:rPr lang="en-US" sz="1100" dirty="0" smtClean="0"/>
              <a:t>, </a:t>
            </a:r>
            <a:r>
              <a:rPr lang="en-US" sz="1100" dirty="0" err="1" smtClean="0"/>
              <a:t>cuidados</a:t>
            </a:r>
            <a:r>
              <a:rPr lang="en-US" sz="1100" dirty="0" smtClean="0"/>
              <a:t> e </a:t>
            </a:r>
            <a:r>
              <a:rPr lang="en-US" sz="1100" dirty="0" err="1" smtClean="0"/>
              <a:t>limitacoes</a:t>
            </a:r>
            <a:r>
              <a:rPr lang="en-US" sz="1100" dirty="0" smtClean="0"/>
              <a:t>:___________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91" y="908720"/>
            <a:ext cx="312673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53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Grupo 1:</a:t>
            </a:r>
          </a:p>
          <a:p>
            <a:r>
              <a:rPr lang="pt-BR" sz="1200" dirty="0" smtClean="0"/>
              <a:t>Classes de solos pertencentes:___________________________________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Caracteristicas</a:t>
            </a:r>
            <a:r>
              <a:rPr lang="pt-BR" sz="1200" dirty="0" smtClean="0"/>
              <a:t> destes solos (geral):________________________________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err="1" smtClean="0"/>
              <a:t>Relacoes</a:t>
            </a:r>
            <a:r>
              <a:rPr lang="pt-BR" sz="1200" dirty="0" smtClean="0"/>
              <a:t> com manejo:___________________________________________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5" y="1844824"/>
            <a:ext cx="53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Grupo 2:</a:t>
            </a:r>
          </a:p>
          <a:p>
            <a:r>
              <a:rPr lang="pt-BR" sz="1200" dirty="0" smtClean="0"/>
              <a:t>Classes de solos pertencentes:___________________________________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Caracteristicas</a:t>
            </a:r>
            <a:r>
              <a:rPr lang="pt-BR" sz="1200" dirty="0" smtClean="0"/>
              <a:t> destes solos (geral):________________________________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err="1" smtClean="0"/>
              <a:t>Relacoes</a:t>
            </a:r>
            <a:r>
              <a:rPr lang="pt-BR" sz="1200" dirty="0" smtClean="0"/>
              <a:t> com manejo:___________________________________________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3782" y="3645024"/>
            <a:ext cx="53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Grupo 3:</a:t>
            </a:r>
          </a:p>
          <a:p>
            <a:r>
              <a:rPr lang="pt-BR" sz="1200" dirty="0" smtClean="0"/>
              <a:t>Classes de solos pertencentes:___________________________________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Caracteristicas</a:t>
            </a:r>
            <a:r>
              <a:rPr lang="pt-BR" sz="1200" dirty="0" smtClean="0"/>
              <a:t> destes solos (geral):________________________________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err="1" smtClean="0"/>
              <a:t>Relacoes</a:t>
            </a:r>
            <a:r>
              <a:rPr lang="pt-BR" sz="1200" dirty="0" smtClean="0"/>
              <a:t> com manejo:___________________________________________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7562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53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Grupo 4:</a:t>
            </a:r>
          </a:p>
          <a:p>
            <a:r>
              <a:rPr lang="pt-BR" sz="1200" dirty="0" smtClean="0"/>
              <a:t>Classes de solos pertencentes:___________________________________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Caracteristicas</a:t>
            </a:r>
            <a:r>
              <a:rPr lang="pt-BR" sz="1200" dirty="0" smtClean="0"/>
              <a:t> destes solos (geral):________________________________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err="1" smtClean="0"/>
              <a:t>Relacoes</a:t>
            </a:r>
            <a:r>
              <a:rPr lang="pt-BR" sz="1200" dirty="0" smtClean="0"/>
              <a:t> com manejo:___________________________________________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2204864"/>
            <a:ext cx="53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Grupo 5:</a:t>
            </a:r>
          </a:p>
          <a:p>
            <a:r>
              <a:rPr lang="pt-BR" sz="1200" dirty="0" smtClean="0"/>
              <a:t>Classes de solos pertencentes:___________________________________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Caracteristicas</a:t>
            </a:r>
            <a:r>
              <a:rPr lang="pt-BR" sz="1200" dirty="0" smtClean="0"/>
              <a:t> destes solos (geral):________________________________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err="1" smtClean="0"/>
              <a:t>Relacoes</a:t>
            </a:r>
            <a:r>
              <a:rPr lang="pt-BR" sz="1200" dirty="0" smtClean="0"/>
              <a:t> com manejo:___________________________________________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159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129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Exercicio</a:t>
            </a:r>
            <a:endParaRPr lang="en-US" sz="1100" b="1" dirty="0" smtClean="0"/>
          </a:p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100" dirty="0" smtClean="0"/>
              <a:t>a) Observe o </a:t>
            </a:r>
            <a:r>
              <a:rPr lang="en-US" sz="1100" dirty="0" err="1" smtClean="0"/>
              <a:t>mapa</a:t>
            </a:r>
            <a:r>
              <a:rPr lang="en-US" sz="1100" dirty="0" smtClean="0"/>
              <a:t> a </a:t>
            </a:r>
            <a:r>
              <a:rPr lang="en-US" sz="1100" dirty="0" err="1" smtClean="0"/>
              <a:t>seguir</a:t>
            </a:r>
            <a:r>
              <a:rPr lang="en-US" sz="1100" dirty="0" smtClean="0"/>
              <a:t> de </a:t>
            </a:r>
            <a:r>
              <a:rPr lang="en-US" sz="1100" dirty="0" err="1" smtClean="0"/>
              <a:t>uma</a:t>
            </a:r>
            <a:r>
              <a:rPr lang="en-US" sz="1100" dirty="0" smtClean="0"/>
              <a:t> </a:t>
            </a:r>
            <a:r>
              <a:rPr lang="en-US" sz="1100" dirty="0" err="1" smtClean="0"/>
              <a:t>fazenda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r>
              <a:rPr lang="en-US" sz="1100" dirty="0" smtClean="0"/>
              <a:t>b) Voce ja </a:t>
            </a:r>
            <a:r>
              <a:rPr lang="en-US" sz="1100" dirty="0" err="1" smtClean="0"/>
              <a:t>sabe</a:t>
            </a:r>
            <a:r>
              <a:rPr lang="en-US" sz="1100" dirty="0" smtClean="0"/>
              <a:t> que, para </a:t>
            </a:r>
            <a:r>
              <a:rPr lang="en-US" sz="1100" dirty="0" err="1" smtClean="0"/>
              <a:t>cada</a:t>
            </a:r>
            <a:r>
              <a:rPr lang="en-US" sz="1100" dirty="0" smtClean="0"/>
              <a:t> </a:t>
            </a:r>
            <a:r>
              <a:rPr lang="en-US" sz="1100" dirty="0" err="1" smtClean="0"/>
              <a:t>classe</a:t>
            </a:r>
            <a:r>
              <a:rPr lang="en-US" sz="1100" dirty="0" smtClean="0"/>
              <a:t> de solo (LVf1, LVf2..), tem um </a:t>
            </a:r>
            <a:r>
              <a:rPr lang="en-US" sz="1100" dirty="0" err="1" smtClean="0"/>
              <a:t>respectivo</a:t>
            </a:r>
            <a:r>
              <a:rPr lang="en-US" sz="1100" dirty="0" smtClean="0"/>
              <a:t> </a:t>
            </a:r>
            <a:r>
              <a:rPr lang="en-US" sz="1100" dirty="0" err="1" smtClean="0"/>
              <a:t>grupo</a:t>
            </a:r>
            <a:r>
              <a:rPr lang="en-US" sz="1100" dirty="0" smtClean="0"/>
              <a:t> de </a:t>
            </a:r>
            <a:r>
              <a:rPr lang="en-US" sz="1100" dirty="0" err="1" smtClean="0"/>
              <a:t>manejo</a:t>
            </a:r>
            <a:r>
              <a:rPr lang="en-US" sz="1100" dirty="0" smtClean="0"/>
              <a:t> (G1, G2, …)</a:t>
            </a:r>
          </a:p>
          <a:p>
            <a:endParaRPr lang="en-US" sz="1100" dirty="0"/>
          </a:p>
          <a:p>
            <a:r>
              <a:rPr lang="en-US" sz="1100" dirty="0" smtClean="0"/>
              <a:t>c) </a:t>
            </a:r>
            <a:r>
              <a:rPr lang="en-US" sz="1100" dirty="0" err="1" smtClean="0"/>
              <a:t>Simplesmente</a:t>
            </a:r>
            <a:r>
              <a:rPr lang="en-US" sz="1100" dirty="0" smtClean="0"/>
              <a:t> </a:t>
            </a:r>
            <a:r>
              <a:rPr lang="en-US" sz="1100" dirty="0" err="1" smtClean="0"/>
              <a:t>escreva</a:t>
            </a:r>
            <a:r>
              <a:rPr lang="en-US" sz="1100" dirty="0" smtClean="0"/>
              <a:t> o </a:t>
            </a:r>
            <a:r>
              <a:rPr lang="en-US" sz="1100" dirty="0" err="1" smtClean="0"/>
              <a:t>nome</a:t>
            </a:r>
            <a:r>
              <a:rPr lang="en-US" sz="1100" dirty="0" smtClean="0"/>
              <a:t> do </a:t>
            </a:r>
            <a:r>
              <a:rPr lang="en-US" sz="1100" dirty="0" err="1" smtClean="0"/>
              <a:t>grupo</a:t>
            </a:r>
            <a:r>
              <a:rPr lang="en-US" sz="1100" dirty="0" smtClean="0"/>
              <a:t> (G1, G2, G3…) </a:t>
            </a:r>
            <a:r>
              <a:rPr lang="en-US" sz="1100" dirty="0" err="1" smtClean="0"/>
              <a:t>em</a:t>
            </a:r>
            <a:r>
              <a:rPr lang="en-US" sz="1100" dirty="0" smtClean="0"/>
              <a:t> </a:t>
            </a:r>
            <a:r>
              <a:rPr lang="en-US" sz="1100" dirty="0" err="1" smtClean="0"/>
              <a:t>cima</a:t>
            </a:r>
            <a:r>
              <a:rPr lang="en-US" sz="1100" dirty="0" smtClean="0"/>
              <a:t> da </a:t>
            </a:r>
            <a:r>
              <a:rPr lang="en-US" sz="1100" dirty="0" err="1" smtClean="0"/>
              <a:t>mancha</a:t>
            </a:r>
            <a:r>
              <a:rPr lang="en-US" sz="1100" dirty="0" smtClean="0"/>
              <a:t> de solos do </a:t>
            </a:r>
            <a:r>
              <a:rPr lang="en-US" sz="1100" dirty="0" err="1" smtClean="0"/>
              <a:t>referido</a:t>
            </a:r>
            <a:r>
              <a:rPr lang="en-US" sz="1100" dirty="0" smtClean="0"/>
              <a:t> </a:t>
            </a:r>
            <a:r>
              <a:rPr lang="en-US" sz="1100" dirty="0" err="1" smtClean="0"/>
              <a:t>mapa</a:t>
            </a:r>
            <a:r>
              <a:rPr lang="en-US" sz="1100" dirty="0" smtClean="0"/>
              <a:t>. </a:t>
            </a:r>
            <a:r>
              <a:rPr lang="en-US" sz="1100" dirty="0" err="1" smtClean="0"/>
              <a:t>Assim</a:t>
            </a:r>
            <a:r>
              <a:rPr lang="en-US" sz="1100" dirty="0" smtClean="0"/>
              <a:t> </a:t>
            </a:r>
            <a:r>
              <a:rPr lang="en-US" sz="1100" dirty="0" err="1" smtClean="0"/>
              <a:t>ira</a:t>
            </a:r>
            <a:r>
              <a:rPr lang="en-US" sz="1100" dirty="0" smtClean="0"/>
              <a:t> </a:t>
            </a:r>
            <a:r>
              <a:rPr lang="en-US" sz="1100" dirty="0" err="1" smtClean="0"/>
              <a:t>enchergar</a:t>
            </a:r>
            <a:r>
              <a:rPr lang="en-US" sz="1100" dirty="0" smtClean="0"/>
              <a:t> um </a:t>
            </a:r>
            <a:r>
              <a:rPr lang="en-US" sz="1100" dirty="0" err="1" smtClean="0"/>
              <a:t>mapa</a:t>
            </a:r>
            <a:r>
              <a:rPr lang="en-US" sz="1100" dirty="0" smtClean="0"/>
              <a:t> de </a:t>
            </a:r>
            <a:r>
              <a:rPr lang="en-US" sz="1100" dirty="0" err="1" smtClean="0"/>
              <a:t>grupos</a:t>
            </a:r>
            <a:r>
              <a:rPr lang="en-US" sz="1100" dirty="0" smtClean="0"/>
              <a:t> de </a:t>
            </a:r>
            <a:r>
              <a:rPr lang="en-US" sz="1100" dirty="0" err="1" smtClean="0"/>
              <a:t>manejo</a:t>
            </a:r>
            <a:r>
              <a:rPr lang="en-US" sz="11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36924"/>
            <a:ext cx="5571540" cy="48758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3212976"/>
            <a:ext cx="1296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ESCREVA AS LETRAS G1, G2, G3, EM TODOS OS LOCAIS RESPECTIVOS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50390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2268141" y="1660923"/>
            <a:ext cx="2968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75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750"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3078" name="CaixaDeTexto 9"/>
          <p:cNvSpPr txBox="1">
            <a:spLocks noChangeArrowheads="1"/>
          </p:cNvSpPr>
          <p:nvPr/>
        </p:nvSpPr>
        <p:spPr bwMode="auto">
          <a:xfrm>
            <a:off x="421892" y="128826"/>
            <a:ext cx="83265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 err="1" smtClean="0">
                <a:latin typeface="Calibri" panose="020F0502020204030204" pitchFamily="34" charset="0"/>
              </a:rPr>
              <a:t>Exercicio</a:t>
            </a:r>
            <a:r>
              <a:rPr lang="pt-BR" altLang="pt-BR" sz="2000" dirty="0" smtClean="0">
                <a:latin typeface="Calibri" panose="020F0502020204030204" pitchFamily="34" charset="0"/>
              </a:rPr>
              <a:t> 2</a:t>
            </a:r>
          </a:p>
          <a:p>
            <a:pPr marL="457200" indent="-457200" eaLnBrk="1" hangingPunct="1">
              <a:buAutoNum type="alphaLcParenR"/>
            </a:pPr>
            <a:r>
              <a:rPr lang="pt-BR" altLang="pt-BR" sz="2000" dirty="0" smtClean="0">
                <a:latin typeface="Calibri" panose="020F0502020204030204" pitchFamily="34" charset="0"/>
              </a:rPr>
              <a:t>Suponha os solos que estão na tabela a seguir</a:t>
            </a:r>
          </a:p>
          <a:p>
            <a:pPr marL="457200" indent="-457200" eaLnBrk="1" hangingPunct="1">
              <a:buAutoNum type="alphaLcParenR"/>
            </a:pPr>
            <a:r>
              <a:rPr lang="pt-BR" altLang="pt-BR" sz="2000" dirty="0" smtClean="0">
                <a:latin typeface="Calibri" panose="020F0502020204030204" pitchFamily="34" charset="0"/>
              </a:rPr>
              <a:t>Agrupar </a:t>
            </a:r>
            <a:r>
              <a:rPr lang="pt-BR" altLang="pt-BR" sz="2000" dirty="0">
                <a:latin typeface="Calibri" panose="020F0502020204030204" pitchFamily="34" charset="0"/>
              </a:rPr>
              <a:t>os solos de acordo com as características químicas</a:t>
            </a:r>
            <a:r>
              <a:rPr lang="pt-BR" altLang="pt-BR" sz="20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AutoNum type="alphaLcParenR"/>
            </a:pPr>
            <a:r>
              <a:rPr lang="pt-BR" altLang="pt-BR" sz="2000" dirty="0" smtClean="0">
                <a:latin typeface="Calibri" panose="020F0502020204030204" pitchFamily="34" charset="0"/>
              </a:rPr>
              <a:t>Não importa quantos grupos sejam, mas agora você vai pensar nos grupos quimicamente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eaLnBrk="1" hangingPunct="1"/>
            <a:endParaRPr lang="pt-BR" altLang="pt-BR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517123" y="1822505"/>
          <a:ext cx="3502036" cy="285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69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SOLO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ARGILA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CTC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1400" baseline="0" dirty="0" err="1" smtClean="0">
                          <a:solidFill>
                            <a:schemeClr val="tx1"/>
                          </a:solidFill>
                        </a:rPr>
                        <a:t>mmolc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04" marB="343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3768" y="2276872"/>
            <a:ext cx="389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Exercicio</a:t>
            </a:r>
            <a:r>
              <a:rPr lang="en-US" b="1" dirty="0" smtClean="0"/>
              <a:t> </a:t>
            </a:r>
            <a:r>
              <a:rPr lang="en-US" b="1" dirty="0" err="1" smtClean="0"/>
              <a:t>Ambientes</a:t>
            </a:r>
            <a:r>
              <a:rPr lang="en-US" b="1" dirty="0" smtClean="0"/>
              <a:t> de </a:t>
            </a:r>
            <a:r>
              <a:rPr lang="en-US" b="1" dirty="0" err="1" smtClean="0"/>
              <a:t>producao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45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83768" y="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Ambientes</a:t>
            </a:r>
            <a:r>
              <a:rPr lang="en-US" b="1" dirty="0" smtClean="0"/>
              <a:t> de </a:t>
            </a:r>
            <a:r>
              <a:rPr lang="en-US" b="1" dirty="0" err="1" smtClean="0"/>
              <a:t>Produção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3771" y="369332"/>
            <a:ext cx="7944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ambientes</a:t>
            </a:r>
            <a:r>
              <a:rPr lang="en-US" sz="1400" dirty="0" smtClean="0"/>
              <a:t> de </a:t>
            </a:r>
            <a:r>
              <a:rPr lang="en-US" sz="1400" dirty="0" err="1" smtClean="0"/>
              <a:t>producao</a:t>
            </a:r>
            <a:r>
              <a:rPr lang="en-US" sz="1400" dirty="0" smtClean="0"/>
              <a:t> </a:t>
            </a:r>
            <a:r>
              <a:rPr lang="en-US" sz="1400" dirty="0" err="1" smtClean="0"/>
              <a:t>sao</a:t>
            </a:r>
            <a:r>
              <a:rPr lang="en-US" sz="1400" dirty="0" smtClean="0"/>
              <a:t> </a:t>
            </a:r>
            <a:r>
              <a:rPr lang="en-US" sz="1400" dirty="0" err="1" smtClean="0"/>
              <a:t>funcao</a:t>
            </a:r>
            <a:r>
              <a:rPr lang="en-US" sz="1400" dirty="0" smtClean="0"/>
              <a:t> de: </a:t>
            </a:r>
          </a:p>
          <a:p>
            <a:r>
              <a:rPr lang="en-US" sz="1400" dirty="0" err="1" smtClean="0"/>
              <a:t>classe</a:t>
            </a:r>
            <a:r>
              <a:rPr lang="en-US" sz="1400" dirty="0" smtClean="0"/>
              <a:t> de solo, </a:t>
            </a:r>
            <a:r>
              <a:rPr lang="en-US" sz="1400" dirty="0" err="1" smtClean="0"/>
              <a:t>textura</a:t>
            </a:r>
            <a:r>
              <a:rPr lang="en-US" sz="1400" dirty="0" smtClean="0"/>
              <a:t>, </a:t>
            </a:r>
            <a:r>
              <a:rPr lang="en-US" sz="1400" dirty="0" err="1" smtClean="0"/>
              <a:t>fertilidade</a:t>
            </a:r>
            <a:r>
              <a:rPr lang="en-US" sz="1400" dirty="0" smtClean="0"/>
              <a:t>, </a:t>
            </a:r>
            <a:r>
              <a:rPr lang="en-US" sz="1400" dirty="0" err="1" smtClean="0"/>
              <a:t>retencao</a:t>
            </a:r>
            <a:r>
              <a:rPr lang="en-US" sz="1400" dirty="0" smtClean="0"/>
              <a:t> de </a:t>
            </a:r>
            <a:r>
              <a:rPr lang="en-US" sz="1400" dirty="0" err="1" smtClean="0"/>
              <a:t>agua</a:t>
            </a:r>
            <a:r>
              <a:rPr lang="en-US" sz="1400" dirty="0" smtClean="0"/>
              <a:t>, </a:t>
            </a:r>
            <a:r>
              <a:rPr lang="en-US" sz="1400" dirty="0" err="1" smtClean="0"/>
              <a:t>profundidade</a:t>
            </a:r>
            <a:r>
              <a:rPr lang="en-US" sz="1400" dirty="0" smtClean="0"/>
              <a:t>, </a:t>
            </a:r>
            <a:r>
              <a:rPr lang="en-US" sz="1400" dirty="0" err="1" smtClean="0"/>
              <a:t>clima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Para </a:t>
            </a:r>
            <a:r>
              <a:rPr lang="en-US" sz="1400" dirty="0" err="1" smtClean="0"/>
              <a:t>iniciantes</a:t>
            </a:r>
            <a:r>
              <a:rPr lang="en-US" sz="1400" dirty="0" smtClean="0"/>
              <a:t>, a </a:t>
            </a:r>
            <a:r>
              <a:rPr lang="en-US" sz="1400" dirty="0" err="1" smtClean="0"/>
              <a:t>classificacao</a:t>
            </a:r>
            <a:r>
              <a:rPr lang="en-US" sz="1400" dirty="0" smtClean="0"/>
              <a:t> é </a:t>
            </a:r>
            <a:r>
              <a:rPr lang="en-US" sz="1400" dirty="0" err="1" smtClean="0"/>
              <a:t>subjetiva</a:t>
            </a:r>
            <a:r>
              <a:rPr lang="en-US" sz="1400" dirty="0" smtClean="0"/>
              <a:t> e </a:t>
            </a:r>
            <a:r>
              <a:rPr lang="en-US" sz="1400" dirty="0" err="1" smtClean="0"/>
              <a:t>pelo</a:t>
            </a:r>
            <a:r>
              <a:rPr lang="en-US" sz="1400" dirty="0" smtClean="0"/>
              <a:t> </a:t>
            </a:r>
            <a:r>
              <a:rPr lang="en-US" sz="1400" dirty="0" err="1" smtClean="0"/>
              <a:t>método</a:t>
            </a:r>
            <a:r>
              <a:rPr lang="en-US" sz="1400" dirty="0" smtClean="0"/>
              <a:t> comparative.</a:t>
            </a:r>
          </a:p>
          <a:p>
            <a:r>
              <a:rPr lang="en-US" sz="1400" dirty="0" smtClean="0"/>
              <a:t>A </a:t>
            </a:r>
            <a:r>
              <a:rPr lang="en-US" sz="1400" dirty="0" err="1" smtClean="0"/>
              <a:t>tabela</a:t>
            </a:r>
            <a:r>
              <a:rPr lang="en-US" sz="1400" dirty="0" smtClean="0"/>
              <a:t> a </a:t>
            </a:r>
            <a:r>
              <a:rPr lang="en-US" sz="1400" dirty="0" err="1" smtClean="0"/>
              <a:t>seguir</a:t>
            </a:r>
            <a:r>
              <a:rPr lang="en-US" sz="1400" dirty="0" smtClean="0"/>
              <a:t> </a:t>
            </a:r>
            <a:r>
              <a:rPr lang="en-US" sz="1400" dirty="0" err="1" smtClean="0"/>
              <a:t>ilustra</a:t>
            </a:r>
            <a:r>
              <a:rPr lang="en-US" sz="1400" dirty="0" smtClean="0"/>
              <a:t> as </a:t>
            </a:r>
            <a:r>
              <a:rPr lang="en-US" sz="1400" dirty="0" err="1" smtClean="0"/>
              <a:t>produtividades</a:t>
            </a:r>
            <a:r>
              <a:rPr lang="en-US" sz="1400" dirty="0" smtClean="0"/>
              <a:t> de </a:t>
            </a:r>
            <a:r>
              <a:rPr lang="en-US" sz="1400" dirty="0" err="1" smtClean="0"/>
              <a:t>cana</a:t>
            </a:r>
            <a:r>
              <a:rPr lang="en-US" sz="1400" dirty="0" smtClean="0"/>
              <a:t> e </a:t>
            </a:r>
            <a:r>
              <a:rPr lang="en-US" sz="1400" dirty="0" err="1" smtClean="0"/>
              <a:t>soja</a:t>
            </a:r>
            <a:r>
              <a:rPr lang="en-US" sz="1400" dirty="0" smtClean="0"/>
              <a:t>. Para o </a:t>
            </a:r>
            <a:r>
              <a:rPr lang="en-US" sz="1400" dirty="0" err="1" smtClean="0"/>
              <a:t>caso</a:t>
            </a:r>
            <a:r>
              <a:rPr lang="en-US" sz="1400" dirty="0" smtClean="0"/>
              <a:t> da </a:t>
            </a:r>
            <a:r>
              <a:rPr lang="en-US" sz="1400" dirty="0" err="1" smtClean="0"/>
              <a:t>soja</a:t>
            </a:r>
            <a:r>
              <a:rPr lang="en-US" sz="1400" dirty="0" smtClean="0"/>
              <a:t>, </a:t>
            </a:r>
            <a:r>
              <a:rPr lang="en-US" sz="1400" dirty="0" err="1" smtClean="0"/>
              <a:t>nao</a:t>
            </a:r>
            <a:r>
              <a:rPr lang="en-US" sz="1400" dirty="0" smtClean="0"/>
              <a:t> </a:t>
            </a:r>
            <a:r>
              <a:rPr lang="en-US" sz="1400" dirty="0" err="1" smtClean="0"/>
              <a:t>existe</a:t>
            </a:r>
            <a:r>
              <a:rPr lang="en-US" sz="1400" dirty="0" smtClean="0"/>
              <a:t> </a:t>
            </a:r>
            <a:r>
              <a:rPr lang="en-US" sz="1400" dirty="0" err="1" smtClean="0"/>
              <a:t>tabela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 </a:t>
            </a:r>
            <a:r>
              <a:rPr lang="en-US" sz="1400" dirty="0" err="1" smtClean="0"/>
              <a:t>indicada</a:t>
            </a:r>
            <a:r>
              <a:rPr lang="en-US" sz="1400" dirty="0" smtClean="0"/>
              <a:t> é </a:t>
            </a:r>
            <a:r>
              <a:rPr lang="en-US" sz="1400" dirty="0" err="1" smtClean="0"/>
              <a:t>empirica</a:t>
            </a:r>
            <a:r>
              <a:rPr lang="en-US" sz="1400" dirty="0" smtClean="0"/>
              <a:t> para fins </a:t>
            </a:r>
            <a:r>
              <a:rPr lang="en-US" sz="1400" dirty="0" err="1" smtClean="0"/>
              <a:t>didaticos</a:t>
            </a:r>
            <a:r>
              <a:rPr lang="en-US" sz="1400" dirty="0" smtClean="0"/>
              <a:t>.</a:t>
            </a:r>
            <a:endParaRPr lang="pt-BR" sz="14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1547664" y="1790239"/>
            <a:ext cx="5688632" cy="3970323"/>
            <a:chOff x="1979712" y="2041595"/>
            <a:chExt cx="5256584" cy="3718967"/>
          </a:xfrm>
        </p:grpSpPr>
        <p:sp>
          <p:nvSpPr>
            <p:cNvPr id="1026" name="CaixaDeTexto 2"/>
            <p:cNvSpPr txBox="1">
              <a:spLocks noChangeArrowheads="1"/>
            </p:cNvSpPr>
            <p:nvPr/>
          </p:nvSpPr>
          <p:spPr bwMode="auto">
            <a:xfrm>
              <a:off x="1979712" y="2041595"/>
              <a:ext cx="5256584" cy="371896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Ambiente                                     Cultura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Cana de açúcar                                  Soja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        menos </a:t>
              </a:r>
              <a:r>
                <a:rPr lang="pt-BR" sz="12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tecnificado</a:t>
              </a:r>
              <a:r>
                <a:rPr lang="pt-BR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mais </a:t>
              </a:r>
              <a:r>
                <a:rPr lang="pt-BR" sz="12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tecnificado</a:t>
              </a:r>
              <a:endParaRPr lang="pt-B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pt-BR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t/ha media 5 cortes                                   </a:t>
              </a:r>
              <a:r>
                <a:rPr lang="pt-BR" sz="12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</a:t>
              </a:r>
              <a:r>
                <a:rPr lang="pt-BR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/ha</a:t>
              </a:r>
              <a:endPara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                 maior 100                    maior 75                       maior 90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                   95-100                         65-75                              85-90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                    85-95                          55-65                               80-85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                    80-85                          45-55                               75-80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                    75-80</a:t>
              </a:r>
              <a:r>
                <a:rPr kumimoji="0" lang="pt-BR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  </a:t>
              </a: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40-45                              55-75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                    70-75                           35-40                               45-55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               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menor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70                    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menor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35                  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menor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45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Conector reto 2"/>
            <p:cNvCxnSpPr/>
            <p:nvPr/>
          </p:nvCxnSpPr>
          <p:spPr>
            <a:xfrm>
              <a:off x="1979712" y="3225947"/>
              <a:ext cx="52565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843808" y="2276872"/>
              <a:ext cx="39604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4211960" y="2636912"/>
              <a:ext cx="2592288" cy="106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830</Words>
  <Application>Microsoft Office PowerPoint</Application>
  <PresentationFormat>Apresentação na tela (4:3)</PresentationFormat>
  <Paragraphs>173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Batang</vt:lpstr>
      <vt:lpstr>Arial</vt:lpstr>
      <vt:lpstr>Calibri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Meu Computador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Levantamento de solos   Fazenda Santa Rita das Palmeiras</dc:title>
  <dc:creator>Windows XP</dc:creator>
  <cp:lastModifiedBy>Usuario</cp:lastModifiedBy>
  <cp:revision>155</cp:revision>
  <cp:lastPrinted>2018-04-09T19:15:02Z</cp:lastPrinted>
  <dcterms:created xsi:type="dcterms:W3CDTF">2007-04-30T12:22:11Z</dcterms:created>
  <dcterms:modified xsi:type="dcterms:W3CDTF">2020-08-20T12:46:51Z</dcterms:modified>
</cp:coreProperties>
</file>