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FB44-B90B-4E2F-9A7A-5F2FAF7F0FA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AD11-6A1E-4F18-96C6-E0E749FEE6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53796-3C60-4FE8-99CF-48E1B089EA06}" type="datetime1">
              <a:rPr lang="pt-BR" smtClean="0"/>
              <a:t>23/10/2023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57DB-7343-4233-A687-1BAD961E84C1}" type="datetime1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5416-3C31-463E-B125-81A7E85FBBEA}" type="datetime1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09F5-2173-4663-B528-B8B9A90F30C1}" type="datetime1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C755-3554-493C-8397-38DEEF003925}" type="datetime1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FC39-4990-482C-9D3A-07304FB9AC4D}" type="datetime1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90F5-AC73-4BB4-8DF2-D81A0F7AD842}" type="datetime1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939A-16DE-47A4-B2AD-88B1AFF4638D}" type="datetime1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3E0F-D74B-4C97-83C2-B84F4697BDAE}" type="datetime1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73838B6-A3A0-4AA5-BE48-901374FDCB3F}" type="datetime1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407342-160F-42F5-B3BC-91EDDE294A16}" type="datetime1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F0DE93-0425-40B8-B797-597FCD837D3D}" type="datetime1">
              <a:rPr lang="pt-BR" smtClean="0"/>
              <a:t>23/10/2023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8965CF-7027-4F5F-988C-A1B9A1761F5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Projetos sociais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10</a:t>
            </a:fld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34258"/>
            <a:ext cx="6000791" cy="58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11</a:t>
            </a:fld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06322"/>
            <a:ext cx="6572295" cy="51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Articulação entre atores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413" y="1428737"/>
            <a:ext cx="6086859" cy="47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Viabilidade do projeto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5443561" cy="51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868346"/>
          </a:xfrm>
        </p:spPr>
        <p:txBody>
          <a:bodyPr>
            <a:normAutofit fontScale="90000"/>
          </a:bodyPr>
          <a:lstStyle/>
          <a:p>
            <a:r>
              <a:rPr lang="pt-BR" dirty="0"/>
              <a:t>O caminho dos projetos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31226"/>
            <a:ext cx="5000660" cy="60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de um projeto social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396270" cy="3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Quem</a:t>
            </a:r>
            <a:r>
              <a:rPr lang="pt-BR" dirty="0"/>
              <a:t> identifica o proponente do projeto.</a:t>
            </a:r>
          </a:p>
          <a:p>
            <a:r>
              <a:rPr lang="pt-BR" b="1" dirty="0"/>
              <a:t>O que </a:t>
            </a:r>
            <a:r>
              <a:rPr lang="pt-BR" dirty="0"/>
              <a:t>consiste em definir objetivos e ações.</a:t>
            </a:r>
          </a:p>
          <a:p>
            <a:r>
              <a:rPr lang="pt-BR" b="1" dirty="0"/>
              <a:t>Por que </a:t>
            </a:r>
            <a:r>
              <a:rPr lang="pt-BR" dirty="0"/>
              <a:t>mobilizará a organização que elabora uma proposta para justificar aquele trabalho.</a:t>
            </a:r>
          </a:p>
          <a:p>
            <a:r>
              <a:rPr lang="pt-BR" b="1" dirty="0"/>
              <a:t> Como </a:t>
            </a:r>
            <a:r>
              <a:rPr lang="pt-BR" dirty="0"/>
              <a:t>se refere à metodologia.</a:t>
            </a:r>
          </a:p>
          <a:p>
            <a:r>
              <a:rPr lang="pt-BR" dirty="0"/>
              <a:t> </a:t>
            </a:r>
            <a:r>
              <a:rPr lang="pt-BR" b="1" dirty="0"/>
              <a:t>Quando e Onde </a:t>
            </a:r>
            <a:r>
              <a:rPr lang="pt-BR" dirty="0"/>
              <a:t>dizem respeito ao tempo e ao espaço em que se desenvolverá o projeto.</a:t>
            </a:r>
          </a:p>
          <a:p>
            <a:r>
              <a:rPr lang="pt-BR" b="1" dirty="0"/>
              <a:t>Quanto</a:t>
            </a:r>
            <a:r>
              <a:rPr lang="pt-BR" dirty="0"/>
              <a:t>, por sua vez, tem relação com os recursos necessários para sua execução.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lógica de uma proposta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dirty="0"/>
              <a:t>Itens de um projeto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135198" cy="460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Apresentação</a:t>
            </a:r>
            <a:r>
              <a:rPr lang="pt-BR" dirty="0"/>
              <a:t> - onde aparecem as informações que constroem a imagem inicial. </a:t>
            </a:r>
          </a:p>
          <a:p>
            <a:r>
              <a:rPr lang="pt-BR" b="1" dirty="0"/>
              <a:t>Aspectos teóricos da proposta</a:t>
            </a:r>
            <a:r>
              <a:rPr lang="pt-BR" dirty="0"/>
              <a:t>. É aqui que se desenvolve a argumentação em torno das idéias centrais que moverão o futuro projeto. A redação de um projeto não é composta somente de ações e articulações. Os elementos conceituais e as análises teóricas também são importantes.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Itens de uma proposta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3a parte do trabalho é a de </a:t>
            </a:r>
            <a:r>
              <a:rPr lang="pt-BR" b="1" dirty="0"/>
              <a:t>articulação.</a:t>
            </a:r>
            <a:r>
              <a:rPr lang="pt-BR" dirty="0"/>
              <a:t> </a:t>
            </a:r>
          </a:p>
          <a:p>
            <a:r>
              <a:rPr lang="pt-BR" dirty="0"/>
              <a:t>Aqui está o quadro de metas, que une a parte teórica com a parte prática do projeto –  através da combinação de objetivos e orçamento. </a:t>
            </a:r>
          </a:p>
          <a:p>
            <a:r>
              <a:rPr lang="pt-BR" dirty="0"/>
              <a:t>4ª parte  - </a:t>
            </a:r>
            <a:r>
              <a:rPr lang="pt-BR" b="1" dirty="0"/>
              <a:t>aspectos operativos da proposta</a:t>
            </a:r>
            <a:r>
              <a:rPr lang="pt-BR" dirty="0"/>
              <a:t>. Aí estão metodologia, equipe e parcerias, cronograma e orçamento. Como se pode constatar, trata-se de aspectos operacionais que determinarão a consistência das ações.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19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Itens de uma proposta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organizações que formam o terceiro setor não têm uniformidade de ações ou de visão de mundo entre suas organizações. Contudo, apesar das origens, trajetórias e perspectivas tão diferenciadas é inegável a presença e a visibilidade que, enquanto “bloco”, este conjunto de organizações sociais vem logrando construir. </a:t>
            </a:r>
            <a:br>
              <a:rPr lang="pt-BR" dirty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terceiro setor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quinta parte se encontram alguns </a:t>
            </a:r>
            <a:r>
              <a:rPr lang="pt-BR" b="1" dirty="0"/>
              <a:t>itens complementares</a:t>
            </a:r>
            <a:r>
              <a:rPr lang="pt-BR" dirty="0"/>
              <a:t>. Aqui, entram os anexos, a proposta de avaliação e o já comentado resumo. Como se pode notar, não é exatamente uma área da proposta, mas um apanhado de elementos que também cumprem seu papel e não haviam entrado em nenhuma outra parte.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Itens de uma proposta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3297238"/>
          </a:xfrm>
        </p:spPr>
        <p:txBody>
          <a:bodyPr>
            <a:normAutofit/>
          </a:bodyPr>
          <a:lstStyle/>
          <a:p>
            <a:r>
              <a:rPr lang="pt-BR" sz="3200" dirty="0"/>
              <a:t>Dados sobre a organização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1" y="714356"/>
            <a:ext cx="4754534" cy="55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22</a:t>
            </a:fld>
            <a:endParaRPr lang="pt-B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516081" cy="626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3"/>
            <a:ext cx="6525196" cy="42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24</a:t>
            </a:fld>
            <a:endParaRPr lang="pt-B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37717"/>
            <a:ext cx="5286412" cy="59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Universo do projeto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76250"/>
            <a:ext cx="5357850" cy="443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de metas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5654988" cy="52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t-BR" dirty="0"/>
              <a:t>Indicadores de resultado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58003"/>
            <a:ext cx="5143536" cy="5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Metodologia de trabalho/procedimentos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04378"/>
            <a:ext cx="6072230" cy="53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29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Equipe e parcerias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3393" y="1500174"/>
            <a:ext cx="710269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projeto social é uma unidade menor do que uma política e a estratégia de  desenvolvimento social que esta implementa. Os projetos contribuem para transformação de uma problemática social, a partir de uma ação mais localizada no tempo e focalizada em seus resultados. </a:t>
            </a:r>
          </a:p>
          <a:p>
            <a:r>
              <a:rPr lang="pt-BR" dirty="0"/>
              <a:t>A política pública envolve um conjunto de ações diversificadas e continuadas no tempo, voltadas para manter e regular a oferta de um determinado bem ou serviço, envolvendo entre estas ações projetos sociais específicos.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social e política pública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98748" cy="40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5720" y="1214422"/>
            <a:ext cx="2786082" cy="1143000"/>
          </a:xfrm>
        </p:spPr>
        <p:txBody>
          <a:bodyPr>
            <a:normAutofit/>
          </a:bodyPr>
          <a:lstStyle/>
          <a:p>
            <a:r>
              <a:rPr lang="pt-BR" sz="3600" dirty="0"/>
              <a:t>Orçamento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421"/>
            <a:ext cx="5429288" cy="6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1300" y="372092"/>
            <a:ext cx="6158742" cy="57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1143000"/>
          </a:xfrm>
        </p:spPr>
        <p:txBody>
          <a:bodyPr/>
          <a:lstStyle/>
          <a:p>
            <a:r>
              <a:rPr lang="pt-BR" dirty="0"/>
              <a:t>Anexos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5819804" cy="48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85974" cy="1143000"/>
          </a:xfrm>
        </p:spPr>
        <p:txBody>
          <a:bodyPr>
            <a:normAutofit/>
          </a:bodyPr>
          <a:lstStyle/>
          <a:p>
            <a:r>
              <a:rPr lang="pt-BR" sz="2800" dirty="0"/>
              <a:t>Avaliação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657877" cy="62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Stephanou</a:t>
            </a:r>
            <a:r>
              <a:rPr lang="pt-BR" dirty="0"/>
              <a:t>, L.; Müller L. H.; Carvalho I. C. M.</a:t>
            </a:r>
          </a:p>
          <a:p>
            <a:pPr>
              <a:buNone/>
            </a:pPr>
            <a:r>
              <a:rPr lang="pt-BR" dirty="0"/>
              <a:t>Guia Para Elaboração de Projetos Sociais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35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3858" y="423040"/>
            <a:ext cx="6474290" cy="550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66693"/>
            <a:ext cx="6500857" cy="49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67"/>
            <a:ext cx="3543296" cy="2786082"/>
          </a:xfrm>
        </p:spPr>
        <p:txBody>
          <a:bodyPr/>
          <a:lstStyle/>
          <a:p>
            <a:r>
              <a:rPr lang="pt-BR" dirty="0"/>
              <a:t>Constituição de 1988 – novas demandas sociais </a:t>
            </a:r>
            <a:r>
              <a:rPr lang="pt-BR" dirty="0">
                <a:latin typeface="Calibri"/>
                <a:cs typeface="Calibri"/>
              </a:rPr>
              <a:t>→ Estado deixa de ser o único executor de políticas sociais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672" y="357166"/>
            <a:ext cx="45498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Fragmentação das ações</a:t>
            </a:r>
          </a:p>
          <a:p>
            <a:r>
              <a:rPr lang="pt-BR" dirty="0"/>
              <a:t>Excessiva dependência</a:t>
            </a:r>
          </a:p>
          <a:p>
            <a:r>
              <a:rPr lang="pt-BR" dirty="0"/>
              <a:t>Falta de legitimidade ou representatividade</a:t>
            </a:r>
          </a:p>
          <a:p>
            <a:r>
              <a:rPr lang="pt-BR" dirty="0"/>
              <a:t>Indefinição de responsabilidades e méritos</a:t>
            </a:r>
          </a:p>
          <a:p>
            <a:r>
              <a:rPr lang="pt-BR" dirty="0"/>
              <a:t>Descontinuidade</a:t>
            </a:r>
          </a:p>
          <a:p>
            <a:r>
              <a:rPr lang="pt-BR" dirty="0"/>
              <a:t>Baixo controle da efetividade das ações</a:t>
            </a:r>
          </a:p>
          <a:p>
            <a:r>
              <a:rPr lang="pt-BR" dirty="0"/>
              <a:t>Dificuldade na interpretação de desdobramentos do projeto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Ação social e projetos: riscos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Projetos sociais são iniciativas de grupos, instituições ou setores governamentais que estejam relacionados a uma ampla possibilidade de ações e objetivos. Devem ter em comum o direcionamento de esforços e o planejamento a partir de diretrizes e metodologias voltadas para a ação.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são projetos sociais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65CF-7027-4F5F-988C-A1B9A1761F5D}" type="slidenum">
              <a:rPr lang="pt-BR" smtClean="0"/>
              <a:t>9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753959" cy="627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643</Words>
  <Application>Microsoft Office PowerPoint</Application>
  <PresentationFormat>Apresentação na tela (4:3)</PresentationFormat>
  <Paragraphs>88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Calibri</vt:lpstr>
      <vt:lpstr>Lucida Sans Unicode</vt:lpstr>
      <vt:lpstr>Verdana</vt:lpstr>
      <vt:lpstr>Wingdings 2</vt:lpstr>
      <vt:lpstr>Wingdings 3</vt:lpstr>
      <vt:lpstr>Concurso</vt:lpstr>
      <vt:lpstr>Projetos sociais</vt:lpstr>
      <vt:lpstr>O terceiro setor</vt:lpstr>
      <vt:lpstr>Projeto social e política pública</vt:lpstr>
      <vt:lpstr>Apresentação do PowerPoint</vt:lpstr>
      <vt:lpstr>Apresentação do PowerPoint</vt:lpstr>
      <vt:lpstr>Apresentação do PowerPoint</vt:lpstr>
      <vt:lpstr>Ação social e projetos: riscos</vt:lpstr>
      <vt:lpstr>O que são projetos sociais</vt:lpstr>
      <vt:lpstr>Apresentação do PowerPoint</vt:lpstr>
      <vt:lpstr>Apresentação do PowerPoint</vt:lpstr>
      <vt:lpstr>Apresentação do PowerPoint</vt:lpstr>
      <vt:lpstr>Articulação entre atores</vt:lpstr>
      <vt:lpstr>Viabilidade do projeto</vt:lpstr>
      <vt:lpstr>O caminho dos projetos</vt:lpstr>
      <vt:lpstr>Fases de um projeto social</vt:lpstr>
      <vt:lpstr>A lógica de uma proposta</vt:lpstr>
      <vt:lpstr>Itens de um projeto</vt:lpstr>
      <vt:lpstr>Itens de uma proposta</vt:lpstr>
      <vt:lpstr>Itens de uma proposta</vt:lpstr>
      <vt:lpstr>Itens de uma proposta</vt:lpstr>
      <vt:lpstr>Dados sobre a organização</vt:lpstr>
      <vt:lpstr>Apresentação do PowerPoint</vt:lpstr>
      <vt:lpstr>Justificativa</vt:lpstr>
      <vt:lpstr>Apresentação do PowerPoint</vt:lpstr>
      <vt:lpstr>Universo do projeto</vt:lpstr>
      <vt:lpstr>Quadro de metas</vt:lpstr>
      <vt:lpstr>Indicadores de resultado</vt:lpstr>
      <vt:lpstr>Metodologia de trabalho/procedimentos</vt:lpstr>
      <vt:lpstr>Equipe e parcerias</vt:lpstr>
      <vt:lpstr>Cronograma</vt:lpstr>
      <vt:lpstr>Orçamento</vt:lpstr>
      <vt:lpstr>Resumo</vt:lpstr>
      <vt:lpstr>Anexos</vt:lpstr>
      <vt:lpstr>Avaliação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sociais</dc:title>
  <dc:creator>EasyPC</dc:creator>
  <cp:lastModifiedBy>Edgard Monforte Merlo</cp:lastModifiedBy>
  <cp:revision>31</cp:revision>
  <dcterms:created xsi:type="dcterms:W3CDTF">2023-10-23T19:17:32Z</dcterms:created>
  <dcterms:modified xsi:type="dcterms:W3CDTF">2023-10-23T23:12:36Z</dcterms:modified>
</cp:coreProperties>
</file>