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51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81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30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18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5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14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62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35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6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81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18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49C1-7A34-4DB4-9AEA-DCC735AB8606}" type="datetimeFigureOut">
              <a:rPr lang="pt-BR" smtClean="0"/>
              <a:t>25/09/2011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BCD3-EF91-4088-8F6A-8FE3C07454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4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Modulação por uníssono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Harmonia II - CMU0231</a:t>
            </a:r>
          </a:p>
          <a:p>
            <a:r>
              <a:rPr lang="pt-BR" dirty="0" smtClean="0"/>
              <a:t>Prof. Paulo de Tarso Salles</a:t>
            </a:r>
          </a:p>
          <a:p>
            <a:r>
              <a:rPr lang="pt-BR" dirty="0" smtClean="0"/>
              <a:t>ECA/USP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490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Haydn, </a:t>
            </a:r>
            <a:r>
              <a:rPr lang="pt-BR" i="1" dirty="0" smtClean="0"/>
              <a:t>Sinfonia nº 101</a:t>
            </a:r>
            <a:r>
              <a:rPr lang="pt-BR" dirty="0" smtClean="0"/>
              <a:t> (“The </a:t>
            </a:r>
            <a:r>
              <a:rPr lang="pt-BR" dirty="0" err="1" smtClean="0"/>
              <a:t>Clock</a:t>
            </a:r>
            <a:r>
              <a:rPr lang="pt-BR" dirty="0" smtClean="0"/>
              <a:t>”): 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82" y="1600200"/>
            <a:ext cx="6900436" cy="4525963"/>
          </a:xfrm>
        </p:spPr>
      </p:pic>
    </p:spTree>
    <p:extLst>
      <p:ext uri="{BB962C8B-B14F-4D97-AF65-F5344CB8AC3E}">
        <p14:creationId xmlns:p14="http://schemas.microsoft.com/office/powerpoint/2010/main" val="140535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Beethoven: </a:t>
            </a:r>
            <a:br>
              <a:rPr lang="pt-BR" dirty="0" smtClean="0"/>
            </a:br>
            <a:r>
              <a:rPr lang="pt-BR" i="1" dirty="0" smtClean="0"/>
              <a:t>Quarteto de cordas Op. 18 </a:t>
            </a:r>
            <a:r>
              <a:rPr lang="pt-BR" dirty="0" smtClean="0"/>
              <a:t>nº 1, I.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6492"/>
            <a:ext cx="8991664" cy="2614596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75150"/>
            <a:ext cx="8942606" cy="24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Beethoven: </a:t>
            </a:r>
            <a:r>
              <a:rPr lang="pt-BR" i="1" dirty="0" smtClean="0"/>
              <a:t>Rondó</a:t>
            </a:r>
            <a:r>
              <a:rPr lang="pt-BR" dirty="0" smtClean="0"/>
              <a:t> Op. 51 para piano,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c. 73-78.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8575"/>
            <a:ext cx="8229600" cy="3709213"/>
          </a:xfrm>
        </p:spPr>
      </p:pic>
    </p:spTree>
    <p:extLst>
      <p:ext uri="{BB962C8B-B14F-4D97-AF65-F5344CB8AC3E}">
        <p14:creationId xmlns:p14="http://schemas.microsoft.com/office/powerpoint/2010/main" val="278305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Beethoven: </a:t>
            </a:r>
            <a:r>
              <a:rPr lang="pt-BR" i="1" dirty="0" smtClean="0"/>
              <a:t>Sonata Op. 2</a:t>
            </a:r>
            <a:r>
              <a:rPr lang="pt-BR" dirty="0" smtClean="0"/>
              <a:t>, nº 2, I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38167"/>
            <a:ext cx="8229600" cy="4250028"/>
          </a:xfrm>
        </p:spPr>
      </p:pic>
    </p:spTree>
    <p:extLst>
      <p:ext uri="{BB962C8B-B14F-4D97-AF65-F5344CB8AC3E}">
        <p14:creationId xmlns:p14="http://schemas.microsoft.com/office/powerpoint/2010/main" val="187172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LA MOTTE, Diether. </a:t>
            </a:r>
            <a:r>
              <a:rPr lang="pt-BR" i="1" dirty="0" err="1" smtClean="0"/>
              <a:t>Armonía</a:t>
            </a:r>
            <a:r>
              <a:rPr lang="pt-BR" dirty="0" smtClean="0"/>
              <a:t>. Barcelona: Idea Books, 2006, pp. 143-144.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43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66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Modulação por uníssono</vt:lpstr>
      <vt:lpstr>Haydn, Sinfonia nº 101 (“The Clock”): </vt:lpstr>
      <vt:lpstr>Beethoven:  Quarteto de cordas Op. 18 nº 1, I.</vt:lpstr>
      <vt:lpstr>Beethoven: Rondó Op. 51 para piano, c. 73-78.</vt:lpstr>
      <vt:lpstr>Beethoven: Sonata Op. 2, nº 2, I</vt:lpstr>
      <vt:lpstr>Referência bibliográfica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Modulação por uníssono</dc:title>
  <dc:creator>Paulo</dc:creator>
  <cp:lastModifiedBy>Paulo</cp:lastModifiedBy>
  <cp:revision>6</cp:revision>
  <dcterms:created xsi:type="dcterms:W3CDTF">2011-09-25T21:40:04Z</dcterms:created>
  <dcterms:modified xsi:type="dcterms:W3CDTF">2011-09-25T22:35:21Z</dcterms:modified>
</cp:coreProperties>
</file>