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C7685-12DF-4E10-96B0-F7DF256F4F57}" type="datetimeFigureOut">
              <a:rPr lang="pt-BR" smtClean="0"/>
              <a:t>22/09/2011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A9445-FF4A-4F15-898F-DA02D68F40B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-27384"/>
            <a:ext cx="7776864" cy="689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marcia.terra</dc:creator>
  <cp:lastModifiedBy>marcia.terra</cp:lastModifiedBy>
  <cp:revision>1</cp:revision>
  <dcterms:created xsi:type="dcterms:W3CDTF">2011-09-22T12:24:06Z</dcterms:created>
  <dcterms:modified xsi:type="dcterms:W3CDTF">2011-09-22T12:25:11Z</dcterms:modified>
</cp:coreProperties>
</file>