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Roboto Slab" panose="020B0604020202020204" charset="0"/>
      <p:regular r:id="rId8"/>
      <p:bold r:id="rId9"/>
    </p:embeddedFont>
    <p:embeddedFont>
      <p:font typeface="Roboto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6144" autoAdjust="0"/>
  </p:normalViewPr>
  <p:slideViewPr>
    <p:cSldViewPr snapToGrid="0">
      <p:cViewPr varScale="1">
        <p:scale>
          <a:sx n="123" d="100"/>
          <a:sy n="123" d="100"/>
        </p:scale>
        <p:origin x="114" y="4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9e76440918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9e76440918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9e76440918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9e76440918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9e76440918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9e76440918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9e76440918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9e76440918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Grupo 2:</a:t>
            </a:r>
            <a:endParaRPr dirty="0"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495050" y="3049450"/>
            <a:ext cx="6153900" cy="119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Mariana Bezerro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Melissa Paula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Eduarda </a:t>
            </a:r>
            <a:r>
              <a:rPr lang="pt-BR" dirty="0" err="1"/>
              <a:t>Torquetti</a:t>
            </a:r>
            <a:endParaRPr dirty="0"/>
          </a:p>
        </p:txBody>
      </p:sp>
      <p:sp>
        <p:nvSpPr>
          <p:cNvPr id="2" name="CaixaDeTexto 1"/>
          <p:cNvSpPr txBox="1"/>
          <p:nvPr/>
        </p:nvSpPr>
        <p:spPr>
          <a:xfrm>
            <a:off x="402955" y="643180"/>
            <a:ext cx="20535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tx1"/>
                </a:solidFill>
              </a:rPr>
              <a:t>Valor = 2,0; Nota = 1,5.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1-Diagnóstico </a:t>
            </a:r>
            <a:r>
              <a:rPr lang="pt-BR" dirty="0">
                <a:solidFill>
                  <a:schemeClr val="tx1"/>
                </a:solidFill>
              </a:rPr>
              <a:t>= </a:t>
            </a:r>
            <a:r>
              <a:rPr lang="pt-BR" dirty="0" smtClean="0">
                <a:solidFill>
                  <a:schemeClr val="tx1"/>
                </a:solidFill>
              </a:rPr>
              <a:t>ótimo</a:t>
            </a:r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2-Problema = </a:t>
            </a:r>
            <a:r>
              <a:rPr lang="pt-BR" dirty="0" smtClean="0">
                <a:solidFill>
                  <a:schemeClr val="tx1"/>
                </a:solidFill>
              </a:rPr>
              <a:t>ótimo</a:t>
            </a:r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3-solução = </a:t>
            </a:r>
            <a:r>
              <a:rPr lang="pt-BR" dirty="0" smtClean="0">
                <a:solidFill>
                  <a:schemeClr val="tx1"/>
                </a:solidFill>
              </a:rPr>
              <a:t>falta uma filosofia (princípios) de Administração, uma orientação geral</a:t>
            </a:r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4-conceitos do Movimento = </a:t>
            </a:r>
            <a:r>
              <a:rPr lang="pt-BR" dirty="0" smtClean="0">
                <a:solidFill>
                  <a:schemeClr val="tx1"/>
                </a:solidFill>
              </a:rPr>
              <a:t>perfeito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Diagnóstico</a:t>
            </a: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t-BR"/>
              <a:t>	Nesse caso, nota-se a dificuldade de cada setor da empresa (produtivo, tecnológico e social) de se complementarem para aumentar a eficiência e produtividade da empresa. Além disso, é notório que os três gerentes não se entendem e  não têm objetivos em comum, já que querem investimentos em diferentes setores e, no final, não compreendem a nova gestão proposta pela gerente de RH. Com isso, percebe-se a dificuldade da empresa em se tornar uma “learning organization”, ou seja, faltam políticas e atitudes para a produção de aprendizado interno.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Problema mais crítico</a:t>
            </a:r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t-BR"/>
              <a:t>A falta de alinhamento organizacional e estrutural entre os setores de produção, TI e do RH, para que a produtividade, a inovação e o aprendizado interno tenham objetivos em comum.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Solução</a:t>
            </a:r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Reuniões entre os setores para que os objetivos sejam alinhados com compartilhamento de informações para o aproveitamento do aprendizado e conhecimento entre os gerentes e funcionários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Formulação de um plano de ação para que a empresa continue produzindo e inovando em todos os setores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Novo movimento: Gestão do conhecimento</a:t>
            </a: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48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Inteligência competitiva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Educação corporativa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Gestão de competências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Gestão do capital intelectual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Gestão da informação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Aprendizagem organizacional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Como implementar? Workshops, treinamentos, palestras, formação continuada, sistemas de mentoria e certificados.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268</Words>
  <Application>Microsoft Office PowerPoint</Application>
  <PresentationFormat>Apresentação na tela (16:9)</PresentationFormat>
  <Paragraphs>26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Roboto Slab</vt:lpstr>
      <vt:lpstr>Arial</vt:lpstr>
      <vt:lpstr>Roboto</vt:lpstr>
      <vt:lpstr>Marina</vt:lpstr>
      <vt:lpstr>Grupo 2:</vt:lpstr>
      <vt:lpstr>Diagnóstico</vt:lpstr>
      <vt:lpstr>Problema mais crítico</vt:lpstr>
      <vt:lpstr>Solução</vt:lpstr>
      <vt:lpstr>Novo movimento: Gestão do conhecimento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 2:</dc:title>
  <dc:creator>Admin</dc:creator>
  <cp:lastModifiedBy>Edmundo Escrivão Filho</cp:lastModifiedBy>
  <cp:revision>3</cp:revision>
  <dcterms:modified xsi:type="dcterms:W3CDTF">2023-12-11T00:07:23Z</dcterms:modified>
</cp:coreProperties>
</file>