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9" r:id="rId2"/>
    <p:sldId id="271" r:id="rId3"/>
    <p:sldId id="273" r:id="rId4"/>
    <p:sldId id="272" r:id="rId5"/>
    <p:sldId id="274" r:id="rId6"/>
    <p:sldId id="275" r:id="rId7"/>
    <p:sldId id="276" r:id="rId8"/>
    <p:sldId id="277" r:id="rId9"/>
    <p:sldId id="278" r:id="rId10"/>
    <p:sldId id="279" r:id="rId11"/>
    <p:sldId id="28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7A8E5-1F3F-487B-8443-6B3970D8E824}" v="54" dt="2023-06-02T19:37:25.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20" d="100"/>
          <a:sy n="120" d="100"/>
        </p:scale>
        <p:origin x="-21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vio Garcia" userId="48739a38f56b119e" providerId="LiveId" clId="{4167A8E5-1F3F-487B-8443-6B3970D8E824}"/>
    <pc:docChg chg="undo custSel addSld delSld modSld sldOrd">
      <pc:chgData name="Flavio Garcia" userId="48739a38f56b119e" providerId="LiveId" clId="{4167A8E5-1F3F-487B-8443-6B3970D8E824}" dt="2023-06-02T19:45:40.138" v="2337" actId="3626"/>
      <pc:docMkLst>
        <pc:docMk/>
      </pc:docMkLst>
      <pc:sldChg chg="delSp del delDesignElem">
        <pc:chgData name="Flavio Garcia" userId="48739a38f56b119e" providerId="LiveId" clId="{4167A8E5-1F3F-487B-8443-6B3970D8E824}" dt="2023-06-02T18:52:09.622" v="84" actId="47"/>
        <pc:sldMkLst>
          <pc:docMk/>
          <pc:sldMk cId="643195405" sldId="256"/>
        </pc:sldMkLst>
        <pc:spChg chg="del">
          <ac:chgData name="Flavio Garcia" userId="48739a38f56b119e" providerId="LiveId" clId="{4167A8E5-1F3F-487B-8443-6B3970D8E824}" dt="2023-06-02T18:49:03.081" v="11"/>
          <ac:spMkLst>
            <pc:docMk/>
            <pc:sldMk cId="643195405" sldId="256"/>
            <ac:spMk id="20" creationId="{4D896123-1B32-4CB1-B2ED-E34BBC26B423}"/>
          </ac:spMkLst>
        </pc:spChg>
        <pc:spChg chg="del">
          <ac:chgData name="Flavio Garcia" userId="48739a38f56b119e" providerId="LiveId" clId="{4167A8E5-1F3F-487B-8443-6B3970D8E824}" dt="2023-06-02T18:49:03.081" v="11"/>
          <ac:spMkLst>
            <pc:docMk/>
            <pc:sldMk cId="643195405" sldId="256"/>
            <ac:spMk id="22" creationId="{019FDB4D-987D-4C87-A179-9D4616AB2455}"/>
          </ac:spMkLst>
        </pc:spChg>
      </pc:sldChg>
      <pc:sldChg chg="addSp delSp modSp mod delDesignElem">
        <pc:chgData name="Flavio Garcia" userId="48739a38f56b119e" providerId="LiveId" clId="{4167A8E5-1F3F-487B-8443-6B3970D8E824}" dt="2023-06-02T19:45:40.138" v="2337" actId="3626"/>
        <pc:sldMkLst>
          <pc:docMk/>
          <pc:sldMk cId="2356807119" sldId="259"/>
        </pc:sldMkLst>
        <pc:spChg chg="mod">
          <ac:chgData name="Flavio Garcia" userId="48739a38f56b119e" providerId="LiveId" clId="{4167A8E5-1F3F-487B-8443-6B3970D8E824}" dt="2023-06-02T18:50:07.611" v="34" actId="120"/>
          <ac:spMkLst>
            <pc:docMk/>
            <pc:sldMk cId="2356807119" sldId="259"/>
            <ac:spMk id="6" creationId="{E552014B-1C02-4E59-2CA4-B354B2A4756B}"/>
          </ac:spMkLst>
        </pc:spChg>
        <pc:spChg chg="mod">
          <ac:chgData name="Flavio Garcia" userId="48739a38f56b119e" providerId="LiveId" clId="{4167A8E5-1F3F-487B-8443-6B3970D8E824}" dt="2023-06-02T19:45:40.138" v="2337" actId="3626"/>
          <ac:spMkLst>
            <pc:docMk/>
            <pc:sldMk cId="2356807119" sldId="259"/>
            <ac:spMk id="8" creationId="{50A8B4E7-9BA5-1CBF-1D6F-1C2F6649E34C}"/>
          </ac:spMkLst>
        </pc:spChg>
        <pc:spChg chg="del">
          <ac:chgData name="Flavio Garcia" userId="48739a38f56b119e" providerId="LiveId" clId="{4167A8E5-1F3F-487B-8443-6B3970D8E824}" dt="2023-06-02T18:49:03.081" v="11"/>
          <ac:spMkLst>
            <pc:docMk/>
            <pc:sldMk cId="2356807119" sldId="259"/>
            <ac:spMk id="28" creationId="{4D896123-1B32-4CB1-B2ED-E34BBC26B423}"/>
          </ac:spMkLst>
        </pc:spChg>
        <pc:spChg chg="del">
          <ac:chgData name="Flavio Garcia" userId="48739a38f56b119e" providerId="LiveId" clId="{4167A8E5-1F3F-487B-8443-6B3970D8E824}" dt="2023-06-02T18:49:03.081" v="11"/>
          <ac:spMkLst>
            <pc:docMk/>
            <pc:sldMk cId="2356807119" sldId="259"/>
            <ac:spMk id="30" creationId="{F57DA40C-10B8-4678-8433-AA03ED65E921}"/>
          </ac:spMkLst>
        </pc:spChg>
        <pc:spChg chg="del">
          <ac:chgData name="Flavio Garcia" userId="48739a38f56b119e" providerId="LiveId" clId="{4167A8E5-1F3F-487B-8443-6B3970D8E824}" dt="2023-06-02T18:49:03.081" v="11"/>
          <ac:spMkLst>
            <pc:docMk/>
            <pc:sldMk cId="2356807119" sldId="259"/>
            <ac:spMk id="32" creationId="{6FF3D9AA-2746-40BA-A174-3C45EA458CD5}"/>
          </ac:spMkLst>
        </pc:spChg>
        <pc:spChg chg="del">
          <ac:chgData name="Flavio Garcia" userId="48739a38f56b119e" providerId="LiveId" clId="{4167A8E5-1F3F-487B-8443-6B3970D8E824}" dt="2023-06-02T18:49:03.081" v="11"/>
          <ac:spMkLst>
            <pc:docMk/>
            <pc:sldMk cId="2356807119" sldId="259"/>
            <ac:spMk id="34" creationId="{30BF160C-EC5F-45F5-9B8D-197AFA37BBDE}"/>
          </ac:spMkLst>
        </pc:spChg>
        <pc:picChg chg="add del">
          <ac:chgData name="Flavio Garcia" userId="48739a38f56b119e" providerId="LiveId" clId="{4167A8E5-1F3F-487B-8443-6B3970D8E824}" dt="2023-06-02T18:49:06.720" v="14" actId="478"/>
          <ac:picMkLst>
            <pc:docMk/>
            <pc:sldMk cId="2356807119" sldId="259"/>
            <ac:picMk id="24" creationId="{DD1B7D81-CCDD-2D69-BB63-00523C1CA8AB}"/>
          </ac:picMkLst>
        </pc:picChg>
      </pc:sldChg>
      <pc:sldChg chg="delSp del delDesignElem">
        <pc:chgData name="Flavio Garcia" userId="48739a38f56b119e" providerId="LiveId" clId="{4167A8E5-1F3F-487B-8443-6B3970D8E824}" dt="2023-06-02T19:02:41.111" v="651" actId="47"/>
        <pc:sldMkLst>
          <pc:docMk/>
          <pc:sldMk cId="67282405" sldId="261"/>
        </pc:sldMkLst>
        <pc:spChg chg="del">
          <ac:chgData name="Flavio Garcia" userId="48739a38f56b119e" providerId="LiveId" clId="{4167A8E5-1F3F-487B-8443-6B3970D8E824}" dt="2023-06-02T18:49:03.081" v="11"/>
          <ac:spMkLst>
            <pc:docMk/>
            <pc:sldMk cId="67282405" sldId="261"/>
            <ac:spMk id="28" creationId="{4D896123-1B32-4CB1-B2ED-E34BBC26B423}"/>
          </ac:spMkLst>
        </pc:spChg>
        <pc:spChg chg="del">
          <ac:chgData name="Flavio Garcia" userId="48739a38f56b119e" providerId="LiveId" clId="{4167A8E5-1F3F-487B-8443-6B3970D8E824}" dt="2023-06-02T18:49:03.081" v="11"/>
          <ac:spMkLst>
            <pc:docMk/>
            <pc:sldMk cId="67282405" sldId="261"/>
            <ac:spMk id="30" creationId="{F57DA40C-10B8-4678-8433-AA03ED65E921}"/>
          </ac:spMkLst>
        </pc:spChg>
        <pc:spChg chg="del">
          <ac:chgData name="Flavio Garcia" userId="48739a38f56b119e" providerId="LiveId" clId="{4167A8E5-1F3F-487B-8443-6B3970D8E824}" dt="2023-06-02T18:49:03.081" v="11"/>
          <ac:spMkLst>
            <pc:docMk/>
            <pc:sldMk cId="67282405" sldId="261"/>
            <ac:spMk id="32" creationId="{6FF3D9AA-2746-40BA-A174-3C45EA458CD5}"/>
          </ac:spMkLst>
        </pc:spChg>
        <pc:spChg chg="del">
          <ac:chgData name="Flavio Garcia" userId="48739a38f56b119e" providerId="LiveId" clId="{4167A8E5-1F3F-487B-8443-6B3970D8E824}" dt="2023-06-02T18:49:03.081" v="11"/>
          <ac:spMkLst>
            <pc:docMk/>
            <pc:sldMk cId="67282405" sldId="261"/>
            <ac:spMk id="34" creationId="{30BF160C-EC5F-45F5-9B8D-197AFA37BBDE}"/>
          </ac:spMkLst>
        </pc:spChg>
      </pc:sldChg>
      <pc:sldChg chg="delSp modSp add del mod delDesignElem">
        <pc:chgData name="Flavio Garcia" userId="48739a38f56b119e" providerId="LiveId" clId="{4167A8E5-1F3F-487B-8443-6B3970D8E824}" dt="2023-06-02T19:21:22.024" v="1313" actId="47"/>
        <pc:sldMkLst>
          <pc:docMk/>
          <pc:sldMk cId="939932150" sldId="262"/>
        </pc:sldMkLst>
        <pc:spChg chg="del">
          <ac:chgData name="Flavio Garcia" userId="48739a38f56b119e" providerId="LiveId" clId="{4167A8E5-1F3F-487B-8443-6B3970D8E824}" dt="2023-06-02T18:49:03.081" v="11"/>
          <ac:spMkLst>
            <pc:docMk/>
            <pc:sldMk cId="939932150" sldId="262"/>
            <ac:spMk id="20" creationId="{4D896123-1B32-4CB1-B2ED-E34BBC26B423}"/>
          </ac:spMkLst>
        </pc:spChg>
        <pc:spChg chg="del">
          <ac:chgData name="Flavio Garcia" userId="48739a38f56b119e" providerId="LiveId" clId="{4167A8E5-1F3F-487B-8443-6B3970D8E824}" dt="2023-06-02T18:49:03.081" v="11"/>
          <ac:spMkLst>
            <pc:docMk/>
            <pc:sldMk cId="939932150" sldId="262"/>
            <ac:spMk id="22" creationId="{019FDB4D-987D-4C87-A179-9D4616AB2455}"/>
          </ac:spMkLst>
        </pc:spChg>
        <pc:picChg chg="mod">
          <ac:chgData name="Flavio Garcia" userId="48739a38f56b119e" providerId="LiveId" clId="{4167A8E5-1F3F-487B-8443-6B3970D8E824}" dt="2023-06-02T19:17:24.837" v="885" actId="1076"/>
          <ac:picMkLst>
            <pc:docMk/>
            <pc:sldMk cId="939932150" sldId="262"/>
            <ac:picMk id="3" creationId="{59949D3D-EF24-24F3-189C-2AFE54260C2E}"/>
          </ac:picMkLst>
        </pc:picChg>
      </pc:sldChg>
      <pc:sldChg chg="delSp del delDesignElem">
        <pc:chgData name="Flavio Garcia" userId="48739a38f56b119e" providerId="LiveId" clId="{4167A8E5-1F3F-487B-8443-6B3970D8E824}" dt="2023-06-02T19:35:59.146" v="2138" actId="47"/>
        <pc:sldMkLst>
          <pc:docMk/>
          <pc:sldMk cId="4152300461" sldId="263"/>
        </pc:sldMkLst>
        <pc:spChg chg="del">
          <ac:chgData name="Flavio Garcia" userId="48739a38f56b119e" providerId="LiveId" clId="{4167A8E5-1F3F-487B-8443-6B3970D8E824}" dt="2023-06-02T18:49:03.081" v="11"/>
          <ac:spMkLst>
            <pc:docMk/>
            <pc:sldMk cId="4152300461" sldId="263"/>
            <ac:spMk id="28" creationId="{4D896123-1B32-4CB1-B2ED-E34BBC26B423}"/>
          </ac:spMkLst>
        </pc:spChg>
        <pc:spChg chg="del">
          <ac:chgData name="Flavio Garcia" userId="48739a38f56b119e" providerId="LiveId" clId="{4167A8E5-1F3F-487B-8443-6B3970D8E824}" dt="2023-06-02T18:49:03.081" v="11"/>
          <ac:spMkLst>
            <pc:docMk/>
            <pc:sldMk cId="4152300461" sldId="263"/>
            <ac:spMk id="30" creationId="{F57DA40C-10B8-4678-8433-AA03ED65E921}"/>
          </ac:spMkLst>
        </pc:spChg>
        <pc:spChg chg="del">
          <ac:chgData name="Flavio Garcia" userId="48739a38f56b119e" providerId="LiveId" clId="{4167A8E5-1F3F-487B-8443-6B3970D8E824}" dt="2023-06-02T18:49:03.081" v="11"/>
          <ac:spMkLst>
            <pc:docMk/>
            <pc:sldMk cId="4152300461" sldId="263"/>
            <ac:spMk id="32" creationId="{6FF3D9AA-2746-40BA-A174-3C45EA458CD5}"/>
          </ac:spMkLst>
        </pc:spChg>
        <pc:spChg chg="del">
          <ac:chgData name="Flavio Garcia" userId="48739a38f56b119e" providerId="LiveId" clId="{4167A8E5-1F3F-487B-8443-6B3970D8E824}" dt="2023-06-02T18:49:03.081" v="11"/>
          <ac:spMkLst>
            <pc:docMk/>
            <pc:sldMk cId="4152300461" sldId="263"/>
            <ac:spMk id="34" creationId="{30BF160C-EC5F-45F5-9B8D-197AFA37BBDE}"/>
          </ac:spMkLst>
        </pc:spChg>
      </pc:sldChg>
      <pc:sldChg chg="delSp add del delDesignElem">
        <pc:chgData name="Flavio Garcia" userId="48739a38f56b119e" providerId="LiveId" clId="{4167A8E5-1F3F-487B-8443-6B3970D8E824}" dt="2023-06-02T19:30:42.191" v="1721" actId="47"/>
        <pc:sldMkLst>
          <pc:docMk/>
          <pc:sldMk cId="2993406496" sldId="264"/>
        </pc:sldMkLst>
        <pc:spChg chg="del">
          <ac:chgData name="Flavio Garcia" userId="48739a38f56b119e" providerId="LiveId" clId="{4167A8E5-1F3F-487B-8443-6B3970D8E824}" dt="2023-06-02T18:49:03.081" v="11"/>
          <ac:spMkLst>
            <pc:docMk/>
            <pc:sldMk cId="2993406496" sldId="264"/>
            <ac:spMk id="20" creationId="{4D896123-1B32-4CB1-B2ED-E34BBC26B423}"/>
          </ac:spMkLst>
        </pc:spChg>
        <pc:spChg chg="del">
          <ac:chgData name="Flavio Garcia" userId="48739a38f56b119e" providerId="LiveId" clId="{4167A8E5-1F3F-487B-8443-6B3970D8E824}" dt="2023-06-02T18:49:03.081" v="11"/>
          <ac:spMkLst>
            <pc:docMk/>
            <pc:sldMk cId="2993406496" sldId="264"/>
            <ac:spMk id="22" creationId="{019FDB4D-987D-4C87-A179-9D4616AB2455}"/>
          </ac:spMkLst>
        </pc:spChg>
      </pc:sldChg>
      <pc:sldChg chg="addSp delSp modSp del mod delDesignElem">
        <pc:chgData name="Flavio Garcia" userId="48739a38f56b119e" providerId="LiveId" clId="{4167A8E5-1F3F-487B-8443-6B3970D8E824}" dt="2023-06-02T19:41:27.214" v="2261" actId="47"/>
        <pc:sldMkLst>
          <pc:docMk/>
          <pc:sldMk cId="1559245884" sldId="265"/>
        </pc:sldMkLst>
        <pc:spChg chg="del">
          <ac:chgData name="Flavio Garcia" userId="48739a38f56b119e" providerId="LiveId" clId="{4167A8E5-1F3F-487B-8443-6B3970D8E824}" dt="2023-06-02T18:49:03.081" v="11"/>
          <ac:spMkLst>
            <pc:docMk/>
            <pc:sldMk cId="1559245884" sldId="265"/>
            <ac:spMk id="20" creationId="{4D896123-1B32-4CB1-B2ED-E34BBC26B423}"/>
          </ac:spMkLst>
        </pc:spChg>
        <pc:spChg chg="del">
          <ac:chgData name="Flavio Garcia" userId="48739a38f56b119e" providerId="LiveId" clId="{4167A8E5-1F3F-487B-8443-6B3970D8E824}" dt="2023-06-02T18:49:03.081" v="11"/>
          <ac:spMkLst>
            <pc:docMk/>
            <pc:sldMk cId="1559245884" sldId="265"/>
            <ac:spMk id="22" creationId="{019FDB4D-987D-4C87-A179-9D4616AB2455}"/>
          </ac:spMkLst>
        </pc:spChg>
        <pc:grpChg chg="add mod">
          <ac:chgData name="Flavio Garcia" userId="48739a38f56b119e" providerId="LiveId" clId="{4167A8E5-1F3F-487B-8443-6B3970D8E824}" dt="2023-06-02T19:37:23.299" v="2155" actId="1076"/>
          <ac:grpSpMkLst>
            <pc:docMk/>
            <pc:sldMk cId="1559245884" sldId="265"/>
            <ac:grpSpMk id="2" creationId="{2D9FC04B-442D-DE2B-590D-978C58079375}"/>
          </ac:grpSpMkLst>
        </pc:grpChg>
        <pc:picChg chg="del">
          <ac:chgData name="Flavio Garcia" userId="48739a38f56b119e" providerId="LiveId" clId="{4167A8E5-1F3F-487B-8443-6B3970D8E824}" dt="2023-06-02T19:37:20.843" v="2153" actId="478"/>
          <ac:picMkLst>
            <pc:docMk/>
            <pc:sldMk cId="1559245884" sldId="265"/>
            <ac:picMk id="3" creationId="{970E5D55-374F-1DD0-3D3D-D36187FC4345}"/>
          </ac:picMkLst>
        </pc:picChg>
        <pc:picChg chg="mod">
          <ac:chgData name="Flavio Garcia" userId="48739a38f56b119e" providerId="LiveId" clId="{4167A8E5-1F3F-487B-8443-6B3970D8E824}" dt="2023-06-02T19:37:21.227" v="2154"/>
          <ac:picMkLst>
            <pc:docMk/>
            <pc:sldMk cId="1559245884" sldId="265"/>
            <ac:picMk id="5" creationId="{95BA4991-C10F-4F37-EC1D-3FD182DA6E55}"/>
          </ac:picMkLst>
        </pc:picChg>
        <pc:picChg chg="del">
          <ac:chgData name="Flavio Garcia" userId="48739a38f56b119e" providerId="LiveId" clId="{4167A8E5-1F3F-487B-8443-6B3970D8E824}" dt="2023-06-02T19:37:18.766" v="2152" actId="478"/>
          <ac:picMkLst>
            <pc:docMk/>
            <pc:sldMk cId="1559245884" sldId="265"/>
            <ac:picMk id="6" creationId="{214C5F8A-5B57-FAFA-487C-810800A7528D}"/>
          </ac:picMkLst>
        </pc:picChg>
        <pc:picChg chg="mod">
          <ac:chgData name="Flavio Garcia" userId="48739a38f56b119e" providerId="LiveId" clId="{4167A8E5-1F3F-487B-8443-6B3970D8E824}" dt="2023-06-02T19:37:21.227" v="2154"/>
          <ac:picMkLst>
            <pc:docMk/>
            <pc:sldMk cId="1559245884" sldId="265"/>
            <ac:picMk id="7" creationId="{1ABB77AC-7F11-B161-7F80-856E23C46821}"/>
          </ac:picMkLst>
        </pc:picChg>
      </pc:sldChg>
      <pc:sldChg chg="delSp del delDesignElem">
        <pc:chgData name="Flavio Garcia" userId="48739a38f56b119e" providerId="LiveId" clId="{4167A8E5-1F3F-487B-8443-6B3970D8E824}" dt="2023-06-02T19:27:12.585" v="1518" actId="47"/>
        <pc:sldMkLst>
          <pc:docMk/>
          <pc:sldMk cId="1792145241" sldId="266"/>
        </pc:sldMkLst>
        <pc:spChg chg="del">
          <ac:chgData name="Flavio Garcia" userId="48739a38f56b119e" providerId="LiveId" clId="{4167A8E5-1F3F-487B-8443-6B3970D8E824}" dt="2023-06-02T18:49:03.081" v="11"/>
          <ac:spMkLst>
            <pc:docMk/>
            <pc:sldMk cId="1792145241" sldId="266"/>
            <ac:spMk id="28" creationId="{4D896123-1B32-4CB1-B2ED-E34BBC26B423}"/>
          </ac:spMkLst>
        </pc:spChg>
        <pc:spChg chg="del">
          <ac:chgData name="Flavio Garcia" userId="48739a38f56b119e" providerId="LiveId" clId="{4167A8E5-1F3F-487B-8443-6B3970D8E824}" dt="2023-06-02T18:49:03.081" v="11"/>
          <ac:spMkLst>
            <pc:docMk/>
            <pc:sldMk cId="1792145241" sldId="266"/>
            <ac:spMk id="30" creationId="{F57DA40C-10B8-4678-8433-AA03ED65E921}"/>
          </ac:spMkLst>
        </pc:spChg>
        <pc:spChg chg="del">
          <ac:chgData name="Flavio Garcia" userId="48739a38f56b119e" providerId="LiveId" clId="{4167A8E5-1F3F-487B-8443-6B3970D8E824}" dt="2023-06-02T18:49:03.081" v="11"/>
          <ac:spMkLst>
            <pc:docMk/>
            <pc:sldMk cId="1792145241" sldId="266"/>
            <ac:spMk id="32" creationId="{6FF3D9AA-2746-40BA-A174-3C45EA458CD5}"/>
          </ac:spMkLst>
        </pc:spChg>
        <pc:spChg chg="del">
          <ac:chgData name="Flavio Garcia" userId="48739a38f56b119e" providerId="LiveId" clId="{4167A8E5-1F3F-487B-8443-6B3970D8E824}" dt="2023-06-02T18:49:03.081" v="11"/>
          <ac:spMkLst>
            <pc:docMk/>
            <pc:sldMk cId="1792145241" sldId="266"/>
            <ac:spMk id="34" creationId="{30BF160C-EC5F-45F5-9B8D-197AFA37BBDE}"/>
          </ac:spMkLst>
        </pc:spChg>
      </pc:sldChg>
      <pc:sldChg chg="delSp modSp del mod delDesignElem">
        <pc:chgData name="Flavio Garcia" userId="48739a38f56b119e" providerId="LiveId" clId="{4167A8E5-1F3F-487B-8443-6B3970D8E824}" dt="2023-06-02T19:44:22.104" v="2327" actId="47"/>
        <pc:sldMkLst>
          <pc:docMk/>
          <pc:sldMk cId="1159383366" sldId="267"/>
        </pc:sldMkLst>
        <pc:spChg chg="mod">
          <ac:chgData name="Flavio Garcia" userId="48739a38f56b119e" providerId="LiveId" clId="{4167A8E5-1F3F-487B-8443-6B3970D8E824}" dt="2023-06-02T19:41:56.617" v="2271" actId="1076"/>
          <ac:spMkLst>
            <pc:docMk/>
            <pc:sldMk cId="1159383366" sldId="267"/>
            <ac:spMk id="3" creationId="{1CA7B884-DABD-7EB0-134E-3E88501A6CBE}"/>
          </ac:spMkLst>
        </pc:spChg>
        <pc:spChg chg="del">
          <ac:chgData name="Flavio Garcia" userId="48739a38f56b119e" providerId="LiveId" clId="{4167A8E5-1F3F-487B-8443-6B3970D8E824}" dt="2023-06-02T18:49:03.081" v="11"/>
          <ac:spMkLst>
            <pc:docMk/>
            <pc:sldMk cId="1159383366" sldId="267"/>
            <ac:spMk id="28" creationId="{4D896123-1B32-4CB1-B2ED-E34BBC26B423}"/>
          </ac:spMkLst>
        </pc:spChg>
        <pc:spChg chg="del">
          <ac:chgData name="Flavio Garcia" userId="48739a38f56b119e" providerId="LiveId" clId="{4167A8E5-1F3F-487B-8443-6B3970D8E824}" dt="2023-06-02T18:49:03.081" v="11"/>
          <ac:spMkLst>
            <pc:docMk/>
            <pc:sldMk cId="1159383366" sldId="267"/>
            <ac:spMk id="30" creationId="{F57DA40C-10B8-4678-8433-AA03ED65E921}"/>
          </ac:spMkLst>
        </pc:spChg>
        <pc:spChg chg="del">
          <ac:chgData name="Flavio Garcia" userId="48739a38f56b119e" providerId="LiveId" clId="{4167A8E5-1F3F-487B-8443-6B3970D8E824}" dt="2023-06-02T18:49:03.081" v="11"/>
          <ac:spMkLst>
            <pc:docMk/>
            <pc:sldMk cId="1159383366" sldId="267"/>
            <ac:spMk id="32" creationId="{6FF3D9AA-2746-40BA-A174-3C45EA458CD5}"/>
          </ac:spMkLst>
        </pc:spChg>
        <pc:spChg chg="del">
          <ac:chgData name="Flavio Garcia" userId="48739a38f56b119e" providerId="LiveId" clId="{4167A8E5-1F3F-487B-8443-6B3970D8E824}" dt="2023-06-02T18:49:03.081" v="11"/>
          <ac:spMkLst>
            <pc:docMk/>
            <pc:sldMk cId="1159383366" sldId="267"/>
            <ac:spMk id="34" creationId="{30BF160C-EC5F-45F5-9B8D-197AFA37BBDE}"/>
          </ac:spMkLst>
        </pc:spChg>
      </pc:sldChg>
      <pc:sldChg chg="del">
        <pc:chgData name="Flavio Garcia" userId="48739a38f56b119e" providerId="LiveId" clId="{4167A8E5-1F3F-487B-8443-6B3970D8E824}" dt="2023-06-02T18:59:44.270" v="463" actId="47"/>
        <pc:sldMkLst>
          <pc:docMk/>
          <pc:sldMk cId="3008112908" sldId="269"/>
        </pc:sldMkLst>
      </pc:sldChg>
      <pc:sldChg chg="modSp del mod">
        <pc:chgData name="Flavio Garcia" userId="48739a38f56b119e" providerId="LiveId" clId="{4167A8E5-1F3F-487B-8443-6B3970D8E824}" dt="2023-06-02T19:44:53.937" v="2332" actId="47"/>
        <pc:sldMkLst>
          <pc:docMk/>
          <pc:sldMk cId="1900745511" sldId="270"/>
        </pc:sldMkLst>
        <pc:spChg chg="mod">
          <ac:chgData name="Flavio Garcia" userId="48739a38f56b119e" providerId="LiveId" clId="{4167A8E5-1F3F-487B-8443-6B3970D8E824}" dt="2023-06-02T19:36:11.470" v="2140" actId="14100"/>
          <ac:spMkLst>
            <pc:docMk/>
            <pc:sldMk cId="1900745511" sldId="270"/>
            <ac:spMk id="3" creationId="{A89524ED-8F30-37F8-1C77-ACDBEB10A1BB}"/>
          </ac:spMkLst>
        </pc:spChg>
      </pc:sldChg>
      <pc:sldChg chg="addSp delSp modSp new mod setBg">
        <pc:chgData name="Flavio Garcia" userId="48739a38f56b119e" providerId="LiveId" clId="{4167A8E5-1F3F-487B-8443-6B3970D8E824}" dt="2023-06-02T18:59:36.085" v="462" actId="113"/>
        <pc:sldMkLst>
          <pc:docMk/>
          <pc:sldMk cId="3445019411" sldId="271"/>
        </pc:sldMkLst>
        <pc:spChg chg="mod">
          <ac:chgData name="Flavio Garcia" userId="48739a38f56b119e" providerId="LiveId" clId="{4167A8E5-1F3F-487B-8443-6B3970D8E824}" dt="2023-06-02T18:52:00.269" v="81" actId="26606"/>
          <ac:spMkLst>
            <pc:docMk/>
            <pc:sldMk cId="3445019411" sldId="271"/>
            <ac:spMk id="2" creationId="{6AEB3667-27BB-D2A1-7836-C2ED1B393A6B}"/>
          </ac:spMkLst>
        </pc:spChg>
        <pc:spChg chg="mod ord">
          <ac:chgData name="Flavio Garcia" userId="48739a38f56b119e" providerId="LiveId" clId="{4167A8E5-1F3F-487B-8443-6B3970D8E824}" dt="2023-06-02T18:59:36.085" v="462" actId="113"/>
          <ac:spMkLst>
            <pc:docMk/>
            <pc:sldMk cId="3445019411" sldId="271"/>
            <ac:spMk id="3" creationId="{01EEED6C-6EEA-D85F-A9A5-8DF304BA3216}"/>
          </ac:spMkLst>
        </pc:spChg>
        <pc:spChg chg="add">
          <ac:chgData name="Flavio Garcia" userId="48739a38f56b119e" providerId="LiveId" clId="{4167A8E5-1F3F-487B-8443-6B3970D8E824}" dt="2023-06-02T18:52:00.269" v="81" actId="26606"/>
          <ac:spMkLst>
            <pc:docMk/>
            <pc:sldMk cId="3445019411" sldId="271"/>
            <ac:spMk id="6" creationId="{961D8973-EAA9-459A-AF59-BBB4233D6C78}"/>
          </ac:spMkLst>
        </pc:spChg>
        <pc:spChg chg="add">
          <ac:chgData name="Flavio Garcia" userId="48739a38f56b119e" providerId="LiveId" clId="{4167A8E5-1F3F-487B-8443-6B3970D8E824}" dt="2023-06-02T18:52:00.269" v="81" actId="26606"/>
          <ac:spMkLst>
            <pc:docMk/>
            <pc:sldMk cId="3445019411" sldId="271"/>
            <ac:spMk id="7" creationId="{FBEA8A33-C0D0-416D-8359-724B8828C7C3}"/>
          </ac:spMkLst>
        </pc:spChg>
        <pc:spChg chg="add del">
          <ac:chgData name="Flavio Garcia" userId="48739a38f56b119e" providerId="LiveId" clId="{4167A8E5-1F3F-487B-8443-6B3970D8E824}" dt="2023-06-02T18:51:24.606" v="78" actId="26606"/>
          <ac:spMkLst>
            <pc:docMk/>
            <pc:sldMk cId="3445019411" sldId="271"/>
            <ac:spMk id="9" creationId="{83B91B61-BFCA-4647-957E-A8269BE46F39}"/>
          </ac:spMkLst>
        </pc:spChg>
        <pc:spChg chg="add del">
          <ac:chgData name="Flavio Garcia" userId="48739a38f56b119e" providerId="LiveId" clId="{4167A8E5-1F3F-487B-8443-6B3970D8E824}" dt="2023-06-02T18:51:24.606" v="78" actId="26606"/>
          <ac:spMkLst>
            <pc:docMk/>
            <pc:sldMk cId="3445019411" sldId="271"/>
            <ac:spMk id="11" creationId="{92D1D7C6-1C89-420C-8D35-483654167118}"/>
          </ac:spMkLst>
        </pc:spChg>
        <pc:picChg chg="add mod">
          <ac:chgData name="Flavio Garcia" userId="48739a38f56b119e" providerId="LiveId" clId="{4167A8E5-1F3F-487B-8443-6B3970D8E824}" dt="2023-06-02T18:52:02.820" v="83" actId="962"/>
          <ac:picMkLst>
            <pc:docMk/>
            <pc:sldMk cId="3445019411" sldId="271"/>
            <ac:picMk id="4" creationId="{7F8A1903-ABB4-6B23-2D7F-04FB32F01672}"/>
          </ac:picMkLst>
        </pc:picChg>
        <pc:picChg chg="add del mod">
          <ac:chgData name="Flavio Garcia" userId="48739a38f56b119e" providerId="LiveId" clId="{4167A8E5-1F3F-487B-8443-6B3970D8E824}" dt="2023-06-02T18:51:41.858" v="80"/>
          <ac:picMkLst>
            <pc:docMk/>
            <pc:sldMk cId="3445019411" sldId="271"/>
            <ac:picMk id="5" creationId="{2D2DB2D5-F02E-A834-3EFA-9BE0533BD5A8}"/>
          </ac:picMkLst>
        </pc:picChg>
      </pc:sldChg>
      <pc:sldChg chg="delSp add del setBg delDesignElem">
        <pc:chgData name="Flavio Garcia" userId="48739a38f56b119e" providerId="LiveId" clId="{4167A8E5-1F3F-487B-8443-6B3970D8E824}" dt="2023-06-02T18:52:22.922" v="87" actId="47"/>
        <pc:sldMkLst>
          <pc:docMk/>
          <pc:sldMk cId="1624174297" sldId="272"/>
        </pc:sldMkLst>
        <pc:spChg chg="del">
          <ac:chgData name="Flavio Garcia" userId="48739a38f56b119e" providerId="LiveId" clId="{4167A8E5-1F3F-487B-8443-6B3970D8E824}" dt="2023-06-02T18:52:20.020" v="86"/>
          <ac:spMkLst>
            <pc:docMk/>
            <pc:sldMk cId="1624174297" sldId="272"/>
            <ac:spMk id="6" creationId="{961D8973-EAA9-459A-AF59-BBB4233D6C78}"/>
          </ac:spMkLst>
        </pc:spChg>
        <pc:spChg chg="del">
          <ac:chgData name="Flavio Garcia" userId="48739a38f56b119e" providerId="LiveId" clId="{4167A8E5-1F3F-487B-8443-6B3970D8E824}" dt="2023-06-02T18:52:20.020" v="86"/>
          <ac:spMkLst>
            <pc:docMk/>
            <pc:sldMk cId="1624174297" sldId="272"/>
            <ac:spMk id="7" creationId="{FBEA8A33-C0D0-416D-8359-724B8828C7C3}"/>
          </ac:spMkLst>
        </pc:spChg>
      </pc:sldChg>
      <pc:sldChg chg="addSp delSp modSp new mod ord">
        <pc:chgData name="Flavio Garcia" userId="48739a38f56b119e" providerId="LiveId" clId="{4167A8E5-1F3F-487B-8443-6B3970D8E824}" dt="2023-06-02T18:58:54.640" v="457" actId="113"/>
        <pc:sldMkLst>
          <pc:docMk/>
          <pc:sldMk cId="4159808975" sldId="272"/>
        </pc:sldMkLst>
        <pc:spChg chg="mod">
          <ac:chgData name="Flavio Garcia" userId="48739a38f56b119e" providerId="LiveId" clId="{4167A8E5-1F3F-487B-8443-6B3970D8E824}" dt="2023-06-02T18:53:12.270" v="96"/>
          <ac:spMkLst>
            <pc:docMk/>
            <pc:sldMk cId="4159808975" sldId="272"/>
            <ac:spMk id="2" creationId="{92FD6847-4E90-7834-2D58-4D684ACCE316}"/>
          </ac:spMkLst>
        </pc:spChg>
        <pc:spChg chg="mod">
          <ac:chgData name="Flavio Garcia" userId="48739a38f56b119e" providerId="LiveId" clId="{4167A8E5-1F3F-487B-8443-6B3970D8E824}" dt="2023-06-02T18:58:54.640" v="457" actId="113"/>
          <ac:spMkLst>
            <pc:docMk/>
            <pc:sldMk cId="4159808975" sldId="272"/>
            <ac:spMk id="3" creationId="{82073936-A458-1064-9240-42B4BAD56EE4}"/>
          </ac:spMkLst>
        </pc:spChg>
        <pc:spChg chg="add del mod">
          <ac:chgData name="Flavio Garcia" userId="48739a38f56b119e" providerId="LiveId" clId="{4167A8E5-1F3F-487B-8443-6B3970D8E824}" dt="2023-06-02T18:58:10.302" v="453" actId="478"/>
          <ac:spMkLst>
            <pc:docMk/>
            <pc:sldMk cId="4159808975" sldId="272"/>
            <ac:spMk id="4" creationId="{A29197FF-D722-5C4E-E14C-725C4A091925}"/>
          </ac:spMkLst>
        </pc:spChg>
        <pc:spChg chg="add mod">
          <ac:chgData name="Flavio Garcia" userId="48739a38f56b119e" providerId="LiveId" clId="{4167A8E5-1F3F-487B-8443-6B3970D8E824}" dt="2023-06-02T18:52:55.753" v="93" actId="571"/>
          <ac:spMkLst>
            <pc:docMk/>
            <pc:sldMk cId="4159808975" sldId="272"/>
            <ac:spMk id="5" creationId="{6C1DCC84-B349-6CBC-3721-9DC6F6DACBCC}"/>
          </ac:spMkLst>
        </pc:spChg>
        <pc:spChg chg="add del mod">
          <ac:chgData name="Flavio Garcia" userId="48739a38f56b119e" providerId="LiveId" clId="{4167A8E5-1F3F-487B-8443-6B3970D8E824}" dt="2023-06-02T18:57:52.058" v="447" actId="478"/>
          <ac:spMkLst>
            <pc:docMk/>
            <pc:sldMk cId="4159808975" sldId="272"/>
            <ac:spMk id="6" creationId="{0451D7B0-908E-7253-A322-60732189E15A}"/>
          </ac:spMkLst>
        </pc:spChg>
        <pc:spChg chg="add mod">
          <ac:chgData name="Flavio Garcia" userId="48739a38f56b119e" providerId="LiveId" clId="{4167A8E5-1F3F-487B-8443-6B3970D8E824}" dt="2023-06-02T18:58:07.950" v="452" actId="1076"/>
          <ac:spMkLst>
            <pc:docMk/>
            <pc:sldMk cId="4159808975" sldId="272"/>
            <ac:spMk id="8" creationId="{648BB8D6-6D90-7393-0BEE-93032263E77D}"/>
          </ac:spMkLst>
        </pc:spChg>
        <pc:spChg chg="add del mod">
          <ac:chgData name="Flavio Garcia" userId="48739a38f56b119e" providerId="LiveId" clId="{4167A8E5-1F3F-487B-8443-6B3970D8E824}" dt="2023-06-02T18:57:48.554" v="446" actId="478"/>
          <ac:spMkLst>
            <pc:docMk/>
            <pc:sldMk cId="4159808975" sldId="272"/>
            <ac:spMk id="10" creationId="{8B3663F8-E49B-FC2B-7901-850624C89950}"/>
          </ac:spMkLst>
        </pc:spChg>
        <pc:spChg chg="add del mod">
          <ac:chgData name="Flavio Garcia" userId="48739a38f56b119e" providerId="LiveId" clId="{4167A8E5-1F3F-487B-8443-6B3970D8E824}" dt="2023-06-02T18:57:44.565" v="443" actId="478"/>
          <ac:spMkLst>
            <pc:docMk/>
            <pc:sldMk cId="4159808975" sldId="272"/>
            <ac:spMk id="12" creationId="{426594F1-CBBF-411E-CFB6-9D497999A039}"/>
          </ac:spMkLst>
        </pc:spChg>
        <pc:graphicFrameChg chg="add del mod">
          <ac:chgData name="Flavio Garcia" userId="48739a38f56b119e" providerId="LiveId" clId="{4167A8E5-1F3F-487B-8443-6B3970D8E824}" dt="2023-06-02T18:57:47.913" v="445" actId="478"/>
          <ac:graphicFrameMkLst>
            <pc:docMk/>
            <pc:sldMk cId="4159808975" sldId="272"/>
            <ac:graphicFrameMk id="9" creationId="{EE459305-712F-3E08-2283-6A60A5E23291}"/>
          </ac:graphicFrameMkLst>
        </pc:graphicFrameChg>
        <pc:picChg chg="add mod">
          <ac:chgData name="Flavio Garcia" userId="48739a38f56b119e" providerId="LiveId" clId="{4167A8E5-1F3F-487B-8443-6B3970D8E824}" dt="2023-06-02T18:58:02.534" v="451" actId="1076"/>
          <ac:picMkLst>
            <pc:docMk/>
            <pc:sldMk cId="4159808975" sldId="272"/>
            <ac:picMk id="7" creationId="{30CE8961-CCC7-E032-DBFD-A20C36A5BE8C}"/>
          </ac:picMkLst>
        </pc:picChg>
        <pc:picChg chg="add del mod">
          <ac:chgData name="Flavio Garcia" userId="48739a38f56b119e" providerId="LiveId" clId="{4167A8E5-1F3F-487B-8443-6B3970D8E824}" dt="2023-06-02T18:57:45.146" v="444" actId="478"/>
          <ac:picMkLst>
            <pc:docMk/>
            <pc:sldMk cId="4159808975" sldId="272"/>
            <ac:picMk id="11" creationId="{46B9AD05-F79B-9CA4-17D8-7DF287A3DEAC}"/>
          </ac:picMkLst>
        </pc:picChg>
      </pc:sldChg>
      <pc:sldChg chg="delSp modSp add mod">
        <pc:chgData name="Flavio Garcia" userId="48739a38f56b119e" providerId="LiveId" clId="{4167A8E5-1F3F-487B-8443-6B3970D8E824}" dt="2023-06-02T18:59:10.404" v="459" actId="113"/>
        <pc:sldMkLst>
          <pc:docMk/>
          <pc:sldMk cId="698449952" sldId="273"/>
        </pc:sldMkLst>
        <pc:spChg chg="mod">
          <ac:chgData name="Flavio Garcia" userId="48739a38f56b119e" providerId="LiveId" clId="{4167A8E5-1F3F-487B-8443-6B3970D8E824}" dt="2023-06-02T18:59:10.404" v="459" actId="113"/>
          <ac:spMkLst>
            <pc:docMk/>
            <pc:sldMk cId="698449952" sldId="273"/>
            <ac:spMk id="3" creationId="{82073936-A458-1064-9240-42B4BAD56EE4}"/>
          </ac:spMkLst>
        </pc:spChg>
        <pc:spChg chg="del">
          <ac:chgData name="Flavio Garcia" userId="48739a38f56b119e" providerId="LiveId" clId="{4167A8E5-1F3F-487B-8443-6B3970D8E824}" dt="2023-06-02T18:56:45.344" v="428" actId="478"/>
          <ac:spMkLst>
            <pc:docMk/>
            <pc:sldMk cId="698449952" sldId="273"/>
            <ac:spMk id="6" creationId="{0451D7B0-908E-7253-A322-60732189E15A}"/>
          </ac:spMkLst>
        </pc:spChg>
        <pc:spChg chg="del">
          <ac:chgData name="Flavio Garcia" userId="48739a38f56b119e" providerId="LiveId" clId="{4167A8E5-1F3F-487B-8443-6B3970D8E824}" dt="2023-06-02T18:56:46.843" v="429" actId="478"/>
          <ac:spMkLst>
            <pc:docMk/>
            <pc:sldMk cId="698449952" sldId="273"/>
            <ac:spMk id="8" creationId="{648BB8D6-6D90-7393-0BEE-93032263E77D}"/>
          </ac:spMkLst>
        </pc:spChg>
        <pc:spChg chg="mod">
          <ac:chgData name="Flavio Garcia" userId="48739a38f56b119e" providerId="LiveId" clId="{4167A8E5-1F3F-487B-8443-6B3970D8E824}" dt="2023-06-02T18:57:12.968" v="437" actId="1076"/>
          <ac:spMkLst>
            <pc:docMk/>
            <pc:sldMk cId="698449952" sldId="273"/>
            <ac:spMk id="10" creationId="{8B3663F8-E49B-FC2B-7901-850624C89950}"/>
          </ac:spMkLst>
        </pc:spChg>
        <pc:spChg chg="mod">
          <ac:chgData name="Flavio Garcia" userId="48739a38f56b119e" providerId="LiveId" clId="{4167A8E5-1F3F-487B-8443-6B3970D8E824}" dt="2023-06-02T18:57:05.459" v="435" actId="1076"/>
          <ac:spMkLst>
            <pc:docMk/>
            <pc:sldMk cId="698449952" sldId="273"/>
            <ac:spMk id="12" creationId="{426594F1-CBBF-411E-CFB6-9D497999A039}"/>
          </ac:spMkLst>
        </pc:spChg>
        <pc:graphicFrameChg chg="mod">
          <ac:chgData name="Flavio Garcia" userId="48739a38f56b119e" providerId="LiveId" clId="{4167A8E5-1F3F-487B-8443-6B3970D8E824}" dt="2023-06-02T18:57:09.926" v="436" actId="14100"/>
          <ac:graphicFrameMkLst>
            <pc:docMk/>
            <pc:sldMk cId="698449952" sldId="273"/>
            <ac:graphicFrameMk id="9" creationId="{EE459305-712F-3E08-2283-6A60A5E23291}"/>
          </ac:graphicFrameMkLst>
        </pc:graphicFrameChg>
        <pc:picChg chg="del">
          <ac:chgData name="Flavio Garcia" userId="48739a38f56b119e" providerId="LiveId" clId="{4167A8E5-1F3F-487B-8443-6B3970D8E824}" dt="2023-06-02T18:56:47.268" v="430" actId="478"/>
          <ac:picMkLst>
            <pc:docMk/>
            <pc:sldMk cId="698449952" sldId="273"/>
            <ac:picMk id="7" creationId="{30CE8961-CCC7-E032-DBFD-A20C36A5BE8C}"/>
          </ac:picMkLst>
        </pc:picChg>
        <pc:picChg chg="mod">
          <ac:chgData name="Flavio Garcia" userId="48739a38f56b119e" providerId="LiveId" clId="{4167A8E5-1F3F-487B-8443-6B3970D8E824}" dt="2023-06-02T18:57:24" v="439" actId="552"/>
          <ac:picMkLst>
            <pc:docMk/>
            <pc:sldMk cId="698449952" sldId="273"/>
            <ac:picMk id="11" creationId="{46B9AD05-F79B-9CA4-17D8-7DF287A3DEAC}"/>
          </ac:picMkLst>
        </pc:picChg>
      </pc:sldChg>
      <pc:sldChg chg="addSp modSp new mod setBg">
        <pc:chgData name="Flavio Garcia" userId="48739a38f56b119e" providerId="LiveId" clId="{4167A8E5-1F3F-487B-8443-6B3970D8E824}" dt="2023-06-02T19:04:54.270" v="662" actId="113"/>
        <pc:sldMkLst>
          <pc:docMk/>
          <pc:sldMk cId="2331220943" sldId="274"/>
        </pc:sldMkLst>
        <pc:spChg chg="mod">
          <ac:chgData name="Flavio Garcia" userId="48739a38f56b119e" providerId="LiveId" clId="{4167A8E5-1F3F-487B-8443-6B3970D8E824}" dt="2023-06-02T19:02:34.143" v="648" actId="26606"/>
          <ac:spMkLst>
            <pc:docMk/>
            <pc:sldMk cId="2331220943" sldId="274"/>
            <ac:spMk id="2" creationId="{6865DEE3-7782-A5DA-1998-8C434041BA65}"/>
          </ac:spMkLst>
        </pc:spChg>
        <pc:spChg chg="mod ord">
          <ac:chgData name="Flavio Garcia" userId="48739a38f56b119e" providerId="LiveId" clId="{4167A8E5-1F3F-487B-8443-6B3970D8E824}" dt="2023-06-02T19:04:54.270" v="662" actId="113"/>
          <ac:spMkLst>
            <pc:docMk/>
            <pc:sldMk cId="2331220943" sldId="274"/>
            <ac:spMk id="3" creationId="{EA8237D1-3A1D-2113-762D-E915C4BA1578}"/>
          </ac:spMkLst>
        </pc:spChg>
        <pc:spChg chg="add">
          <ac:chgData name="Flavio Garcia" userId="48739a38f56b119e" providerId="LiveId" clId="{4167A8E5-1F3F-487B-8443-6B3970D8E824}" dt="2023-06-02T19:02:34.143" v="648" actId="26606"/>
          <ac:spMkLst>
            <pc:docMk/>
            <pc:sldMk cId="2331220943" sldId="274"/>
            <ac:spMk id="9" creationId="{A67E2D8A-19BE-48A0-889C-CCAC02348C99}"/>
          </ac:spMkLst>
        </pc:spChg>
        <pc:picChg chg="add mod">
          <ac:chgData name="Flavio Garcia" userId="48739a38f56b119e" providerId="LiveId" clId="{4167A8E5-1F3F-487B-8443-6B3970D8E824}" dt="2023-06-02T19:02:37.098" v="650" actId="962"/>
          <ac:picMkLst>
            <pc:docMk/>
            <pc:sldMk cId="2331220943" sldId="274"/>
            <ac:picMk id="4" creationId="{A4B2623D-81A9-4F0F-FF79-34A5D5C4A8A1}"/>
          </ac:picMkLst>
        </pc:picChg>
      </pc:sldChg>
      <pc:sldChg chg="addSp modSp new mod setBg">
        <pc:chgData name="Flavio Garcia" userId="48739a38f56b119e" providerId="LiveId" clId="{4167A8E5-1F3F-487B-8443-6B3970D8E824}" dt="2023-06-02T19:22:41.452" v="1473" actId="27636"/>
        <pc:sldMkLst>
          <pc:docMk/>
          <pc:sldMk cId="1165315175" sldId="275"/>
        </pc:sldMkLst>
        <pc:spChg chg="mod">
          <ac:chgData name="Flavio Garcia" userId="48739a38f56b119e" providerId="LiveId" clId="{4167A8E5-1F3F-487B-8443-6B3970D8E824}" dt="2023-06-02T19:17:40.454" v="887" actId="26606"/>
          <ac:spMkLst>
            <pc:docMk/>
            <pc:sldMk cId="1165315175" sldId="275"/>
            <ac:spMk id="2" creationId="{4007B9DB-56ED-C082-2362-569039756D9E}"/>
          </ac:spMkLst>
        </pc:spChg>
        <pc:spChg chg="mod">
          <ac:chgData name="Flavio Garcia" userId="48739a38f56b119e" providerId="LiveId" clId="{4167A8E5-1F3F-487B-8443-6B3970D8E824}" dt="2023-06-02T19:22:41.452" v="1473" actId="27636"/>
          <ac:spMkLst>
            <pc:docMk/>
            <pc:sldMk cId="1165315175" sldId="275"/>
            <ac:spMk id="3" creationId="{C6358718-F592-CA4B-55B4-769E5554D340}"/>
          </ac:spMkLst>
        </pc:spChg>
        <pc:spChg chg="add">
          <ac:chgData name="Flavio Garcia" userId="48739a38f56b119e" providerId="LiveId" clId="{4167A8E5-1F3F-487B-8443-6B3970D8E824}" dt="2023-06-02T19:17:40.454" v="887" actId="26606"/>
          <ac:spMkLst>
            <pc:docMk/>
            <pc:sldMk cId="1165315175" sldId="275"/>
            <ac:spMk id="9" creationId="{961D8973-EAA9-459A-AF59-BBB4233D6C78}"/>
          </ac:spMkLst>
        </pc:spChg>
        <pc:spChg chg="add">
          <ac:chgData name="Flavio Garcia" userId="48739a38f56b119e" providerId="LiveId" clId="{4167A8E5-1F3F-487B-8443-6B3970D8E824}" dt="2023-06-02T19:17:40.454" v="887" actId="26606"/>
          <ac:spMkLst>
            <pc:docMk/>
            <pc:sldMk cId="1165315175" sldId="275"/>
            <ac:spMk id="11" creationId="{FBEA8A33-C0D0-416D-8359-724B8828C7C3}"/>
          </ac:spMkLst>
        </pc:spChg>
        <pc:picChg chg="add mod">
          <ac:chgData name="Flavio Garcia" userId="48739a38f56b119e" providerId="LiveId" clId="{4167A8E5-1F3F-487B-8443-6B3970D8E824}" dt="2023-06-02T19:17:42.984" v="888" actId="27614"/>
          <ac:picMkLst>
            <pc:docMk/>
            <pc:sldMk cId="1165315175" sldId="275"/>
            <ac:picMk id="4" creationId="{44039085-2FBC-0264-732D-4D0BD9994005}"/>
          </ac:picMkLst>
        </pc:picChg>
      </pc:sldChg>
      <pc:sldChg chg="delSp add del setBg delDesignElem">
        <pc:chgData name="Flavio Garcia" userId="48739a38f56b119e" providerId="LiveId" clId="{4167A8E5-1F3F-487B-8443-6B3970D8E824}" dt="2023-06-02T19:03:26.415" v="656" actId="47"/>
        <pc:sldMkLst>
          <pc:docMk/>
          <pc:sldMk cId="2038208639" sldId="275"/>
        </pc:sldMkLst>
        <pc:spChg chg="del">
          <ac:chgData name="Flavio Garcia" userId="48739a38f56b119e" providerId="LiveId" clId="{4167A8E5-1F3F-487B-8443-6B3970D8E824}" dt="2023-06-02T19:03:15.560" v="653"/>
          <ac:spMkLst>
            <pc:docMk/>
            <pc:sldMk cId="2038208639" sldId="275"/>
            <ac:spMk id="9" creationId="{A67E2D8A-19BE-48A0-889C-CCAC02348C99}"/>
          </ac:spMkLst>
        </pc:spChg>
      </pc:sldChg>
      <pc:sldChg chg="addSp delSp modSp new mod">
        <pc:chgData name="Flavio Garcia" userId="48739a38f56b119e" providerId="LiveId" clId="{4167A8E5-1F3F-487B-8443-6B3970D8E824}" dt="2023-06-02T19:36:36.208" v="2143" actId="108"/>
        <pc:sldMkLst>
          <pc:docMk/>
          <pc:sldMk cId="357497682" sldId="276"/>
        </pc:sldMkLst>
        <pc:spChg chg="mod">
          <ac:chgData name="Flavio Garcia" userId="48739a38f56b119e" providerId="LiveId" clId="{4167A8E5-1F3F-487B-8443-6B3970D8E824}" dt="2023-06-02T19:36:36.208" v="2143" actId="108"/>
          <ac:spMkLst>
            <pc:docMk/>
            <pc:sldMk cId="357497682" sldId="276"/>
            <ac:spMk id="2" creationId="{09FAEAAA-C744-B680-39B5-BBD48F2EE851}"/>
          </ac:spMkLst>
        </pc:spChg>
        <pc:spChg chg="mod">
          <ac:chgData name="Flavio Garcia" userId="48739a38f56b119e" providerId="LiveId" clId="{4167A8E5-1F3F-487B-8443-6B3970D8E824}" dt="2023-06-02T19:35:03.055" v="1990" actId="27636"/>
          <ac:spMkLst>
            <pc:docMk/>
            <pc:sldMk cId="357497682" sldId="276"/>
            <ac:spMk id="3" creationId="{53621F91-8F14-0F3E-CD78-8CE1C5F5BFD0}"/>
          </ac:spMkLst>
        </pc:spChg>
        <pc:picChg chg="add mod">
          <ac:chgData name="Flavio Garcia" userId="48739a38f56b119e" providerId="LiveId" clId="{4167A8E5-1F3F-487B-8443-6B3970D8E824}" dt="2023-06-02T19:27:00.048" v="1517" actId="14861"/>
          <ac:picMkLst>
            <pc:docMk/>
            <pc:sldMk cId="357497682" sldId="276"/>
            <ac:picMk id="4" creationId="{C30C3169-1139-7209-C3C6-0FBAFE6ACC99}"/>
          </ac:picMkLst>
        </pc:picChg>
        <pc:picChg chg="add del mod">
          <ac:chgData name="Flavio Garcia" userId="48739a38f56b119e" providerId="LiveId" clId="{4167A8E5-1F3F-487B-8443-6B3970D8E824}" dt="2023-06-02T19:25:53.196" v="1508" actId="478"/>
          <ac:picMkLst>
            <pc:docMk/>
            <pc:sldMk cId="357497682" sldId="276"/>
            <ac:picMk id="1026" creationId="{4250C058-B935-1EED-841E-2411949CF423}"/>
          </ac:picMkLst>
        </pc:picChg>
        <pc:picChg chg="add mod">
          <ac:chgData name="Flavio Garcia" userId="48739a38f56b119e" providerId="LiveId" clId="{4167A8E5-1F3F-487B-8443-6B3970D8E824}" dt="2023-06-02T19:27:00.048" v="1517" actId="14861"/>
          <ac:picMkLst>
            <pc:docMk/>
            <pc:sldMk cId="357497682" sldId="276"/>
            <ac:picMk id="1028" creationId="{C2469BCF-06D4-20B6-3154-36F5586B0085}"/>
          </ac:picMkLst>
        </pc:picChg>
        <pc:picChg chg="add mod">
          <ac:chgData name="Flavio Garcia" userId="48739a38f56b119e" providerId="LiveId" clId="{4167A8E5-1F3F-487B-8443-6B3970D8E824}" dt="2023-06-02T19:33:44.921" v="1963" actId="1076"/>
          <ac:picMkLst>
            <pc:docMk/>
            <pc:sldMk cId="357497682" sldId="276"/>
            <ac:picMk id="1030" creationId="{2F7A6156-5925-F20A-B8C5-C5E4FA0EB1A4}"/>
          </ac:picMkLst>
        </pc:picChg>
        <pc:picChg chg="add del mod">
          <ac:chgData name="Flavio Garcia" userId="48739a38f56b119e" providerId="LiveId" clId="{4167A8E5-1F3F-487B-8443-6B3970D8E824}" dt="2023-06-02T19:34:17.464" v="1968" actId="478"/>
          <ac:picMkLst>
            <pc:docMk/>
            <pc:sldMk cId="357497682" sldId="276"/>
            <ac:picMk id="1032" creationId="{6561071B-B9A0-237F-72C5-B76B5E780EDE}"/>
          </ac:picMkLst>
        </pc:picChg>
        <pc:picChg chg="add mod">
          <ac:chgData name="Flavio Garcia" userId="48739a38f56b119e" providerId="LiveId" clId="{4167A8E5-1F3F-487B-8443-6B3970D8E824}" dt="2023-06-02T19:34:23.277" v="1971" actId="1076"/>
          <ac:picMkLst>
            <pc:docMk/>
            <pc:sldMk cId="357497682" sldId="276"/>
            <ac:picMk id="1034" creationId="{97F7C37C-BCB5-CD9E-1288-3A92523DD805}"/>
          </ac:picMkLst>
        </pc:picChg>
      </pc:sldChg>
      <pc:sldChg chg="modSp new mod">
        <pc:chgData name="Flavio Garcia" userId="48739a38f56b119e" providerId="LiveId" clId="{4167A8E5-1F3F-487B-8443-6B3970D8E824}" dt="2023-06-02T19:35:55.257" v="2137" actId="20577"/>
        <pc:sldMkLst>
          <pc:docMk/>
          <pc:sldMk cId="3592214511" sldId="277"/>
        </pc:sldMkLst>
        <pc:spChg chg="mod">
          <ac:chgData name="Flavio Garcia" userId="48739a38f56b119e" providerId="LiveId" clId="{4167A8E5-1F3F-487B-8443-6B3970D8E824}" dt="2023-06-02T19:27:25.889" v="1520"/>
          <ac:spMkLst>
            <pc:docMk/>
            <pc:sldMk cId="3592214511" sldId="277"/>
            <ac:spMk id="2" creationId="{F6EDB9B0-3524-0229-AAC9-6F7E4FA5FAF6}"/>
          </ac:spMkLst>
        </pc:spChg>
        <pc:spChg chg="mod">
          <ac:chgData name="Flavio Garcia" userId="48739a38f56b119e" providerId="LiveId" clId="{4167A8E5-1F3F-487B-8443-6B3970D8E824}" dt="2023-06-02T19:35:55.257" v="2137" actId="20577"/>
          <ac:spMkLst>
            <pc:docMk/>
            <pc:sldMk cId="3592214511" sldId="277"/>
            <ac:spMk id="3" creationId="{1629F2E0-A500-330D-975F-C72FDA544136}"/>
          </ac:spMkLst>
        </pc:spChg>
      </pc:sldChg>
      <pc:sldChg chg="modSp add del mod">
        <pc:chgData name="Flavio Garcia" userId="48739a38f56b119e" providerId="LiveId" clId="{4167A8E5-1F3F-487B-8443-6B3970D8E824}" dt="2023-06-02T19:35:13.709" v="1991" actId="47"/>
        <pc:sldMkLst>
          <pc:docMk/>
          <pc:sldMk cId="1596902138" sldId="278"/>
        </pc:sldMkLst>
        <pc:spChg chg="mod">
          <ac:chgData name="Flavio Garcia" userId="48739a38f56b119e" providerId="LiveId" clId="{4167A8E5-1F3F-487B-8443-6B3970D8E824}" dt="2023-06-02T19:32:42.389" v="1866" actId="20577"/>
          <ac:spMkLst>
            <pc:docMk/>
            <pc:sldMk cId="1596902138" sldId="278"/>
            <ac:spMk id="3" creationId="{1629F2E0-A500-330D-975F-C72FDA544136}"/>
          </ac:spMkLst>
        </pc:spChg>
      </pc:sldChg>
      <pc:sldChg chg="addSp delSp modSp new mod">
        <pc:chgData name="Flavio Garcia" userId="48739a38f56b119e" providerId="LiveId" clId="{4167A8E5-1F3F-487B-8443-6B3970D8E824}" dt="2023-06-02T19:41:11.733" v="2260" actId="113"/>
        <pc:sldMkLst>
          <pc:docMk/>
          <pc:sldMk cId="3198062640" sldId="278"/>
        </pc:sldMkLst>
        <pc:spChg chg="mod">
          <ac:chgData name="Flavio Garcia" userId="48739a38f56b119e" providerId="LiveId" clId="{4167A8E5-1F3F-487B-8443-6B3970D8E824}" dt="2023-06-02T19:36:22.038" v="2142" actId="27636"/>
          <ac:spMkLst>
            <pc:docMk/>
            <pc:sldMk cId="3198062640" sldId="278"/>
            <ac:spMk id="2" creationId="{94D5EDAB-906F-6A68-64A8-FB8B52DAC174}"/>
          </ac:spMkLst>
        </pc:spChg>
        <pc:spChg chg="mod">
          <ac:chgData name="Flavio Garcia" userId="48739a38f56b119e" providerId="LiveId" clId="{4167A8E5-1F3F-487B-8443-6B3970D8E824}" dt="2023-06-02T19:41:11.733" v="2260" actId="113"/>
          <ac:spMkLst>
            <pc:docMk/>
            <pc:sldMk cId="3198062640" sldId="278"/>
            <ac:spMk id="3" creationId="{E5704FD0-F8D4-0B77-2E6E-3AA6047D62FA}"/>
          </ac:spMkLst>
        </pc:spChg>
        <pc:grpChg chg="add del mod">
          <ac:chgData name="Flavio Garcia" userId="48739a38f56b119e" providerId="LiveId" clId="{4167A8E5-1F3F-487B-8443-6B3970D8E824}" dt="2023-06-02T19:37:09.178" v="2148" actId="165"/>
          <ac:grpSpMkLst>
            <pc:docMk/>
            <pc:sldMk cId="3198062640" sldId="278"/>
            <ac:grpSpMk id="6" creationId="{7FCA1ABB-2F43-74E7-364F-2BA591F3C9FB}"/>
          </ac:grpSpMkLst>
        </pc:grpChg>
        <pc:grpChg chg="add del mod">
          <ac:chgData name="Flavio Garcia" userId="48739a38f56b119e" providerId="LiveId" clId="{4167A8E5-1F3F-487B-8443-6B3970D8E824}" dt="2023-06-02T19:37:16.436" v="2151" actId="21"/>
          <ac:grpSpMkLst>
            <pc:docMk/>
            <pc:sldMk cId="3198062640" sldId="278"/>
            <ac:grpSpMk id="7" creationId="{628811D4-9025-3D32-89CC-5B334E4BE804}"/>
          </ac:grpSpMkLst>
        </pc:grpChg>
        <pc:grpChg chg="add mod">
          <ac:chgData name="Flavio Garcia" userId="48739a38f56b119e" providerId="LiveId" clId="{4167A8E5-1F3F-487B-8443-6B3970D8E824}" dt="2023-06-02T19:38:35.001" v="2160" actId="1076"/>
          <ac:grpSpMkLst>
            <pc:docMk/>
            <pc:sldMk cId="3198062640" sldId="278"/>
            <ac:grpSpMk id="8" creationId="{F7B6AF8D-59F5-19C3-5EDE-A727DD71059C}"/>
          </ac:grpSpMkLst>
        </pc:grpChg>
        <pc:picChg chg="add mod topLvl">
          <ac:chgData name="Flavio Garcia" userId="48739a38f56b119e" providerId="LiveId" clId="{4167A8E5-1F3F-487B-8443-6B3970D8E824}" dt="2023-06-02T19:37:11.050" v="2149" actId="164"/>
          <ac:picMkLst>
            <pc:docMk/>
            <pc:sldMk cId="3198062640" sldId="278"/>
            <ac:picMk id="4" creationId="{51CBECBA-03A9-726C-47F5-910B315E244D}"/>
          </ac:picMkLst>
        </pc:picChg>
        <pc:picChg chg="add mod topLvl">
          <ac:chgData name="Flavio Garcia" userId="48739a38f56b119e" providerId="LiveId" clId="{4167A8E5-1F3F-487B-8443-6B3970D8E824}" dt="2023-06-02T19:37:11.050" v="2149" actId="164"/>
          <ac:picMkLst>
            <pc:docMk/>
            <pc:sldMk cId="3198062640" sldId="278"/>
            <ac:picMk id="5" creationId="{34BE4780-2A26-F65E-A716-B33CF9969778}"/>
          </ac:picMkLst>
        </pc:picChg>
        <pc:picChg chg="mod">
          <ac:chgData name="Flavio Garcia" userId="48739a38f56b119e" providerId="LiveId" clId="{4167A8E5-1F3F-487B-8443-6B3970D8E824}" dt="2023-06-02T19:37:25.706" v="2156"/>
          <ac:picMkLst>
            <pc:docMk/>
            <pc:sldMk cId="3198062640" sldId="278"/>
            <ac:picMk id="9" creationId="{9F3FE5DE-1D7D-5636-A3C0-E32F141377A0}"/>
          </ac:picMkLst>
        </pc:picChg>
        <pc:picChg chg="mod">
          <ac:chgData name="Flavio Garcia" userId="48739a38f56b119e" providerId="LiveId" clId="{4167A8E5-1F3F-487B-8443-6B3970D8E824}" dt="2023-06-02T19:37:25.706" v="2156"/>
          <ac:picMkLst>
            <pc:docMk/>
            <pc:sldMk cId="3198062640" sldId="278"/>
            <ac:picMk id="10" creationId="{340567C6-D014-8428-C2A7-EC3025AE14F7}"/>
          </ac:picMkLst>
        </pc:picChg>
      </pc:sldChg>
      <pc:sldChg chg="modSp new del mod">
        <pc:chgData name="Flavio Garcia" userId="48739a38f56b119e" providerId="LiveId" clId="{4167A8E5-1F3F-487B-8443-6B3970D8E824}" dt="2023-06-02T19:41:40.843" v="2265" actId="680"/>
        <pc:sldMkLst>
          <pc:docMk/>
          <pc:sldMk cId="788922261" sldId="279"/>
        </pc:sldMkLst>
        <pc:spChg chg="mod">
          <ac:chgData name="Flavio Garcia" userId="48739a38f56b119e" providerId="LiveId" clId="{4167A8E5-1F3F-487B-8443-6B3970D8E824}" dt="2023-06-02T19:41:37.298" v="2264"/>
          <ac:spMkLst>
            <pc:docMk/>
            <pc:sldMk cId="788922261" sldId="279"/>
            <ac:spMk id="2" creationId="{04F2AF2C-B857-7987-796D-AD644B5A861A}"/>
          </ac:spMkLst>
        </pc:spChg>
      </pc:sldChg>
      <pc:sldChg chg="addSp delSp modSp new mod">
        <pc:chgData name="Flavio Garcia" userId="48739a38f56b119e" providerId="LiveId" clId="{4167A8E5-1F3F-487B-8443-6B3970D8E824}" dt="2023-06-02T19:44:13.528" v="2326" actId="113"/>
        <pc:sldMkLst>
          <pc:docMk/>
          <pc:sldMk cId="2279033193" sldId="279"/>
        </pc:sldMkLst>
        <pc:spChg chg="mod">
          <ac:chgData name="Flavio Garcia" userId="48739a38f56b119e" providerId="LiveId" clId="{4167A8E5-1F3F-487B-8443-6B3970D8E824}" dt="2023-06-02T19:41:51.287" v="2269"/>
          <ac:spMkLst>
            <pc:docMk/>
            <pc:sldMk cId="2279033193" sldId="279"/>
            <ac:spMk id="2" creationId="{712272CD-0849-BC62-71CE-A41776D1E325}"/>
          </ac:spMkLst>
        </pc:spChg>
        <pc:spChg chg="mod">
          <ac:chgData name="Flavio Garcia" userId="48739a38f56b119e" providerId="LiveId" clId="{4167A8E5-1F3F-487B-8443-6B3970D8E824}" dt="2023-06-02T19:44:13.528" v="2326" actId="113"/>
          <ac:spMkLst>
            <pc:docMk/>
            <pc:sldMk cId="2279033193" sldId="279"/>
            <ac:spMk id="3" creationId="{02358B75-41C1-FCEB-844D-511F9ED2CFA7}"/>
          </ac:spMkLst>
        </pc:spChg>
        <pc:spChg chg="add del">
          <ac:chgData name="Flavio Garcia" userId="48739a38f56b119e" providerId="LiveId" clId="{4167A8E5-1F3F-487B-8443-6B3970D8E824}" dt="2023-06-02T19:42:05.259" v="2273" actId="22"/>
          <ac:spMkLst>
            <pc:docMk/>
            <pc:sldMk cId="2279033193" sldId="279"/>
            <ac:spMk id="5" creationId="{CD8BC1B6-F741-2D48-1256-4767C943A743}"/>
          </ac:spMkLst>
        </pc:spChg>
      </pc:sldChg>
      <pc:sldChg chg="modSp new mod">
        <pc:chgData name="Flavio Garcia" userId="48739a38f56b119e" providerId="LiveId" clId="{4167A8E5-1F3F-487B-8443-6B3970D8E824}" dt="2023-06-02T19:44:50.410" v="2331" actId="27636"/>
        <pc:sldMkLst>
          <pc:docMk/>
          <pc:sldMk cId="1102632269" sldId="280"/>
        </pc:sldMkLst>
        <pc:spChg chg="mod">
          <ac:chgData name="Flavio Garcia" userId="48739a38f56b119e" providerId="LiveId" clId="{4167A8E5-1F3F-487B-8443-6B3970D8E824}" dt="2023-06-02T19:44:40.261" v="2329"/>
          <ac:spMkLst>
            <pc:docMk/>
            <pc:sldMk cId="1102632269" sldId="280"/>
            <ac:spMk id="2" creationId="{6AEC9236-5A42-17E2-50B6-09E4D9495478}"/>
          </ac:spMkLst>
        </pc:spChg>
        <pc:spChg chg="mod">
          <ac:chgData name="Flavio Garcia" userId="48739a38f56b119e" providerId="LiveId" clId="{4167A8E5-1F3F-487B-8443-6B3970D8E824}" dt="2023-06-02T19:44:50.410" v="2331" actId="27636"/>
          <ac:spMkLst>
            <pc:docMk/>
            <pc:sldMk cId="1102632269" sldId="280"/>
            <ac:spMk id="3" creationId="{580D515E-A664-ACC8-EAF7-0039EBB40E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Meios de Transporte em SP</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Planilha1!$B$1</c:f>
              <c:strCache>
                <c:ptCount val="1"/>
                <c:pt idx="0">
                  <c:v>Meios de Transporte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B3-485D-A046-A7ED632CF3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B3-485D-A046-A7ED632CF3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B3-485D-A046-A7ED632CF3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B3-485D-A046-A7ED632CF3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B3-485D-A046-A7ED632CF3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B3-485D-A046-A7ED632CF32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B3-485D-A046-A7ED632CF32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5B3-485D-A046-A7ED632CF32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5B3-485D-A046-A7ED632CF32E}"/>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Planilha1!$A$2:$A$10</c:f>
              <c:strCache>
                <c:ptCount val="9"/>
                <c:pt idx="0">
                  <c:v>Ônibus</c:v>
                </c:pt>
                <c:pt idx="1">
                  <c:v>Carro</c:v>
                </c:pt>
                <c:pt idx="2">
                  <c:v>Metrô</c:v>
                </c:pt>
                <c:pt idx="3">
                  <c:v>A pé</c:v>
                </c:pt>
                <c:pt idx="4">
                  <c:v>Transporte coletivo particular</c:v>
                </c:pt>
                <c:pt idx="5">
                  <c:v>Trens</c:v>
                </c:pt>
                <c:pt idx="6">
                  <c:v>Bicicleta</c:v>
                </c:pt>
                <c:pt idx="7">
                  <c:v>Ônibus intermunicipais</c:v>
                </c:pt>
                <c:pt idx="8">
                  <c:v>Motocicletas</c:v>
                </c:pt>
              </c:strCache>
            </c:strRef>
          </c:cat>
          <c:val>
            <c:numRef>
              <c:f>Planilha1!$B$2:$B$10</c:f>
              <c:numCache>
                <c:formatCode>0%</c:formatCode>
                <c:ptCount val="9"/>
                <c:pt idx="0">
                  <c:v>0.47</c:v>
                </c:pt>
                <c:pt idx="1">
                  <c:v>0.2</c:v>
                </c:pt>
                <c:pt idx="2">
                  <c:v>0.12</c:v>
                </c:pt>
                <c:pt idx="3">
                  <c:v>0.06</c:v>
                </c:pt>
                <c:pt idx="4">
                  <c:v>0.05</c:v>
                </c:pt>
                <c:pt idx="5">
                  <c:v>0.04</c:v>
                </c:pt>
                <c:pt idx="6">
                  <c:v>0.03</c:v>
                </c:pt>
                <c:pt idx="7">
                  <c:v>0.01</c:v>
                </c:pt>
                <c:pt idx="8">
                  <c:v>0.01</c:v>
                </c:pt>
              </c:numCache>
            </c:numRef>
          </c:val>
          <c:extLst>
            <c:ext xmlns:c16="http://schemas.microsoft.com/office/drawing/2014/chart" uri="{C3380CC4-5D6E-409C-BE32-E72D297353CC}">
              <c16:uniqueId val="{00000012-45B3-485D-A046-A7ED632CF3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algn="l"/>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01389E6-C847-4AD0-B56D-D205B2EAB1EE}" type="slidenum">
              <a:rPr lang="en-US" smtClean="0"/>
              <a:pPr/>
              <a:t>‹nº›</a:t>
            </a:fld>
            <a:endParaRPr lang="en-US" sz="800"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6392397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8866441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26912326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3554780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lgn="l"/>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01389E6-C847-4AD0-B56D-D205B2EAB1EE}" type="slidenum">
              <a:rPr lang="en-US" smtClean="0"/>
              <a:pPr/>
              <a:t>‹nº›</a:t>
            </a:fld>
            <a:endParaRPr lang="en-US" sz="800"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3216219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411135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40751689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1624242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C963C-C1DB-4AFD-9DDC-0691666BF49B}" type="datetime2">
              <a:rPr lang="en-US" smtClean="0"/>
              <a:pPr/>
              <a:t>Tuesday, June 6, 2023</a:t>
            </a:fld>
            <a:endParaRPr lang="en-US" cap="all" dirty="0"/>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11150257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0C963C-C1DB-4AFD-9DDC-0691666BF49B}" type="datetime2">
              <a:rPr lang="en-US" smtClean="0"/>
              <a:pPr/>
              <a:t>Tuesday, June 6, 2023</a:t>
            </a:fld>
            <a:endParaRPr lang="en-US" cap="all"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lgn="l"/>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01389E6-C847-4AD0-B56D-D205B2EAB1EE}" type="slidenum">
              <a:rPr lang="en-US" smtClean="0"/>
              <a:pPr/>
              <a:t>‹nº›</a:t>
            </a:fld>
            <a:endParaRPr lang="en-US" sz="800"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39310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0C963C-C1DB-4AFD-9DDC-0691666BF49B}" type="datetime2">
              <a:rPr lang="en-US" smtClean="0"/>
              <a:pPr/>
              <a:t>Tuesday, June 6, 2023</a:t>
            </a:fld>
            <a:endParaRPr lang="en-US" cap="all"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lgn="l"/>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01389E6-C847-4AD0-B56D-D205B2EAB1EE}" type="slidenum">
              <a:rPr lang="en-US" smtClean="0"/>
              <a:pPr/>
              <a:t>‹nº›</a:t>
            </a:fld>
            <a:endParaRPr lang="en-US" sz="800"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36238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E0C963C-C1DB-4AFD-9DDC-0691666BF49B}" type="datetime2">
              <a:rPr lang="en-US" smtClean="0"/>
              <a:pPr/>
              <a:t>Tuesday, June 6, 2023</a:t>
            </a:fld>
            <a:endParaRPr lang="en-US" cap="all"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l"/>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01389E6-C847-4AD0-B56D-D205B2EAB1EE}" type="slidenum">
              <a:rPr lang="en-US" smtClean="0"/>
              <a:pPr/>
              <a:t>‹nº›</a:t>
            </a:fld>
            <a:endParaRPr lang="en-US" sz="800"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589693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552014B-1C02-4E59-2CA4-B354B2A4756B}"/>
              </a:ext>
            </a:extLst>
          </p:cNvPr>
          <p:cNvSpPr>
            <a:spLocks noGrp="1"/>
          </p:cNvSpPr>
          <p:nvPr>
            <p:ph type="ctrTitle"/>
          </p:nvPr>
        </p:nvSpPr>
        <p:spPr>
          <a:xfrm>
            <a:off x="1216680" y="1279653"/>
            <a:ext cx="8965575" cy="2027969"/>
          </a:xfrm>
        </p:spPr>
        <p:txBody>
          <a:bodyPr anchor="t">
            <a:noAutofit/>
          </a:bodyPr>
          <a:lstStyle/>
          <a:p>
            <a:pPr algn="l"/>
            <a:r>
              <a:rPr lang="pt-BR" sz="4800" dirty="0">
                <a:solidFill>
                  <a:schemeClr val="tx1"/>
                </a:solidFill>
              </a:rPr>
              <a:t>Transporte público busca evolução para reconquistar usuários</a:t>
            </a:r>
          </a:p>
        </p:txBody>
      </p:sp>
      <p:sp>
        <p:nvSpPr>
          <p:cNvPr id="8" name="Subtítulo 7">
            <a:extLst>
              <a:ext uri="{FF2B5EF4-FFF2-40B4-BE49-F238E27FC236}">
                <a16:creationId xmlns:a16="http://schemas.microsoft.com/office/drawing/2014/main" id="{50A8B4E7-9BA5-1CBF-1D6F-1C2F6649E34C}"/>
              </a:ext>
            </a:extLst>
          </p:cNvPr>
          <p:cNvSpPr>
            <a:spLocks noGrp="1"/>
          </p:cNvSpPr>
          <p:nvPr>
            <p:ph type="subTitle" idx="1"/>
          </p:nvPr>
        </p:nvSpPr>
        <p:spPr>
          <a:xfrm>
            <a:off x="1696361" y="4459432"/>
            <a:ext cx="9143330" cy="1136468"/>
          </a:xfrm>
        </p:spPr>
        <p:txBody>
          <a:bodyPr>
            <a:normAutofit fontScale="32500" lnSpcReduction="20000"/>
          </a:bodyPr>
          <a:lstStyle/>
          <a:p>
            <a:pPr algn="r"/>
            <a:r>
              <a:rPr lang="pt-BR" sz="7200" b="1" dirty="0">
                <a:solidFill>
                  <a:schemeClr val="tx1"/>
                </a:solidFill>
              </a:rPr>
              <a:t>Flavio Garcia Pires 11316973</a:t>
            </a:r>
          </a:p>
          <a:p>
            <a:pPr algn="r"/>
            <a:r>
              <a:rPr lang="pt-BR" sz="7200" b="1" dirty="0">
                <a:solidFill>
                  <a:schemeClr val="tx1"/>
                </a:solidFill>
              </a:rPr>
              <a:t>Eduardo Yudi Arata 10335764</a:t>
            </a:r>
          </a:p>
          <a:p>
            <a:pPr algn="r"/>
            <a:r>
              <a:rPr lang="pt-BR" sz="7200" b="1" dirty="0">
                <a:solidFill>
                  <a:schemeClr val="tx1"/>
                </a:solidFill>
              </a:rPr>
              <a:t>Lucas </a:t>
            </a:r>
            <a:r>
              <a:rPr lang="pt-BR" sz="7200" b="1" dirty="0" err="1">
                <a:solidFill>
                  <a:schemeClr val="tx1"/>
                </a:solidFill>
              </a:rPr>
              <a:t>Cristofolini</a:t>
            </a:r>
            <a:r>
              <a:rPr lang="pt-BR" sz="7200" b="1" dirty="0">
                <a:solidFill>
                  <a:schemeClr val="tx1"/>
                </a:solidFill>
              </a:rPr>
              <a:t> Teixeira 10775081</a:t>
            </a:r>
          </a:p>
          <a:p>
            <a:pPr algn="r"/>
            <a:endParaRPr lang="pt-BR" dirty="0">
              <a:solidFill>
                <a:schemeClr val="tx1"/>
              </a:solidFill>
            </a:endParaRPr>
          </a:p>
        </p:txBody>
      </p:sp>
    </p:spTree>
    <p:extLst>
      <p:ext uri="{BB962C8B-B14F-4D97-AF65-F5344CB8AC3E}">
        <p14:creationId xmlns:p14="http://schemas.microsoft.com/office/powerpoint/2010/main" val="235680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272CD-0849-BC62-71CE-A41776D1E325}"/>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02358B75-41C1-FCEB-844D-511F9ED2CFA7}"/>
              </a:ext>
            </a:extLst>
          </p:cNvPr>
          <p:cNvSpPr>
            <a:spLocks noGrp="1"/>
          </p:cNvSpPr>
          <p:nvPr>
            <p:ph idx="1"/>
          </p:nvPr>
        </p:nvSpPr>
        <p:spPr/>
        <p:txBody>
          <a:bodyPr/>
          <a:lstStyle/>
          <a:p>
            <a:r>
              <a:rPr lang="pt-BR" dirty="0"/>
              <a:t>O transporte público em São Paulo alguns desafios, mas </a:t>
            </a:r>
            <a:r>
              <a:rPr lang="pt-BR" b="1" dirty="0"/>
              <a:t>há soluções viáveis ​​que podem melhorar a experiência do usuário</a:t>
            </a:r>
          </a:p>
          <a:p>
            <a:pPr lvl="1"/>
            <a:r>
              <a:rPr lang="pt-BR" dirty="0"/>
              <a:t>Investimentos em </a:t>
            </a:r>
            <a:r>
              <a:rPr lang="pt-BR" b="1" dirty="0"/>
              <a:t>infraestrutura</a:t>
            </a:r>
            <a:r>
              <a:rPr lang="pt-BR" dirty="0"/>
              <a:t>;</a:t>
            </a:r>
          </a:p>
          <a:p>
            <a:pPr lvl="1"/>
            <a:r>
              <a:rPr lang="pt-BR" b="1" dirty="0"/>
              <a:t>Maior integração</a:t>
            </a:r>
            <a:r>
              <a:rPr lang="pt-BR" dirty="0"/>
              <a:t> de modais;</a:t>
            </a:r>
          </a:p>
          <a:p>
            <a:pPr lvl="1"/>
            <a:r>
              <a:rPr lang="pt-BR" b="1" dirty="0"/>
              <a:t>Incentivos</a:t>
            </a:r>
            <a:r>
              <a:rPr lang="pt-BR" dirty="0"/>
              <a:t> ao uso do transporte público;</a:t>
            </a:r>
          </a:p>
          <a:p>
            <a:pPr lvl="1"/>
            <a:r>
              <a:rPr lang="pt-BR" b="1" dirty="0"/>
              <a:t>Tecnologia</a:t>
            </a:r>
            <a:r>
              <a:rPr lang="pt-BR" dirty="0"/>
              <a:t>.</a:t>
            </a:r>
          </a:p>
          <a:p>
            <a:r>
              <a:rPr lang="pt-BR" dirty="0"/>
              <a:t>Com essas mudanças, a cidade pode oferecer um transporte público mais eficiente, acessível e sustentável para os moradores.</a:t>
            </a:r>
          </a:p>
        </p:txBody>
      </p:sp>
    </p:spTree>
    <p:extLst>
      <p:ext uri="{BB962C8B-B14F-4D97-AF65-F5344CB8AC3E}">
        <p14:creationId xmlns:p14="http://schemas.microsoft.com/office/powerpoint/2010/main" val="227903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C9236-5A42-17E2-50B6-09E4D9495478}"/>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580D515E-A664-ACC8-EAF7-0039EBB40E6D}"/>
              </a:ext>
            </a:extLst>
          </p:cNvPr>
          <p:cNvSpPr>
            <a:spLocks noGrp="1"/>
          </p:cNvSpPr>
          <p:nvPr>
            <p:ph idx="1"/>
          </p:nvPr>
        </p:nvSpPr>
        <p:spPr/>
        <p:txBody>
          <a:bodyPr>
            <a:normAutofit lnSpcReduction="10000"/>
          </a:bodyPr>
          <a:lstStyle/>
          <a:p>
            <a:r>
              <a:rPr lang="pt-BR" dirty="0"/>
              <a:t>https://edisciplinas.usp.br/</a:t>
            </a:r>
            <a:r>
              <a:rPr lang="pt-BR" dirty="0" err="1"/>
              <a:t>pluginfile.php</a:t>
            </a:r>
            <a:r>
              <a:rPr lang="pt-BR" dirty="0"/>
              <a:t>/7490274/</a:t>
            </a:r>
            <a:r>
              <a:rPr lang="pt-BR" dirty="0" err="1"/>
              <a:t>mod_resource</a:t>
            </a:r>
            <a:r>
              <a:rPr lang="pt-BR" dirty="0"/>
              <a:t>/</a:t>
            </a:r>
            <a:r>
              <a:rPr lang="pt-BR" dirty="0" err="1"/>
              <a:t>content</a:t>
            </a:r>
            <a:r>
              <a:rPr lang="pt-BR" dirty="0"/>
              <a:t>/0/S2.3%20-%20Transporte%20público%20busca%20evolução%20para%20reconquistar%20usuário.pdf</a:t>
            </a:r>
          </a:p>
          <a:p>
            <a:r>
              <a:rPr lang="pt-BR" dirty="0"/>
              <a:t>https://summitmobilidade.estadao.com.br/guia-do-transporte-urbano/os-meios-de-transporte-mais-utilizados-em-sao-paulo/</a:t>
            </a:r>
          </a:p>
          <a:p>
            <a:r>
              <a:rPr lang="pt-BR" dirty="0"/>
              <a:t>https://www.sptrans.com.br/relatorio-integrado-da-administracao-2022/</a:t>
            </a:r>
          </a:p>
          <a:p>
            <a:r>
              <a:rPr lang="pt-BR" dirty="0"/>
              <a:t>https://moovitapp.com/insights/</a:t>
            </a:r>
            <a:r>
              <a:rPr lang="pt-BR" dirty="0" err="1"/>
              <a:t>pt-br</a:t>
            </a:r>
            <a:r>
              <a:rPr lang="pt-BR" dirty="0"/>
              <a:t>/</a:t>
            </a:r>
            <a:r>
              <a:rPr lang="pt-BR" dirty="0" err="1"/>
              <a:t>Moovit_Insights_Índice_sobre_o_Transporte_Público</a:t>
            </a:r>
            <a:r>
              <a:rPr lang="pt-BR" dirty="0"/>
              <a:t>-countries</a:t>
            </a:r>
          </a:p>
          <a:p>
            <a:r>
              <a:rPr lang="pt-BR" dirty="0"/>
              <a:t>https://mobilidade.estadao.com.br/inovacao/7-tendencias-para-mobilidade-urbana-em-2023/</a:t>
            </a:r>
          </a:p>
          <a:p>
            <a:endParaRPr lang="pt-BR" dirty="0"/>
          </a:p>
        </p:txBody>
      </p:sp>
    </p:spTree>
    <p:extLst>
      <p:ext uri="{BB962C8B-B14F-4D97-AF65-F5344CB8AC3E}">
        <p14:creationId xmlns:p14="http://schemas.microsoft.com/office/powerpoint/2010/main" val="110263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EB3667-27BB-D2A1-7836-C2ED1B393A6B}"/>
              </a:ext>
            </a:extLst>
          </p:cNvPr>
          <p:cNvSpPr>
            <a:spLocks noGrp="1"/>
          </p:cNvSpPr>
          <p:nvPr>
            <p:ph type="title"/>
          </p:nvPr>
        </p:nvSpPr>
        <p:spPr>
          <a:xfrm>
            <a:off x="784743" y="685800"/>
            <a:ext cx="5793475" cy="1485900"/>
          </a:xfrm>
        </p:spPr>
        <p:txBody>
          <a:bodyPr>
            <a:normAutofit/>
          </a:bodyPr>
          <a:lstStyle/>
          <a:p>
            <a:r>
              <a:rPr lang="pt-BR" dirty="0"/>
              <a:t>Introdução</a:t>
            </a:r>
          </a:p>
        </p:txBody>
      </p:sp>
      <p:sp>
        <p:nvSpPr>
          <p:cNvPr id="3" name="Espaço Reservado para Conteúdo 2">
            <a:extLst>
              <a:ext uri="{FF2B5EF4-FFF2-40B4-BE49-F238E27FC236}">
                <a16:creationId xmlns:a16="http://schemas.microsoft.com/office/drawing/2014/main" id="{01EEED6C-6EEA-D85F-A9A5-8DF304BA3216}"/>
              </a:ext>
            </a:extLst>
          </p:cNvPr>
          <p:cNvSpPr>
            <a:spLocks noGrp="1"/>
          </p:cNvSpPr>
          <p:nvPr>
            <p:ph idx="1"/>
          </p:nvPr>
        </p:nvSpPr>
        <p:spPr>
          <a:xfrm>
            <a:off x="784743" y="2286000"/>
            <a:ext cx="5793475" cy="3581400"/>
          </a:xfrm>
        </p:spPr>
        <p:txBody>
          <a:bodyPr>
            <a:normAutofit/>
          </a:bodyPr>
          <a:lstStyle/>
          <a:p>
            <a:r>
              <a:rPr lang="pt-BR" dirty="0"/>
              <a:t>O </a:t>
            </a:r>
            <a:r>
              <a:rPr lang="pt-BR" b="1" dirty="0"/>
              <a:t>transporte público </a:t>
            </a:r>
            <a:r>
              <a:rPr lang="pt-BR" dirty="0"/>
              <a:t>é um dos </a:t>
            </a:r>
            <a:r>
              <a:rPr lang="pt-BR" b="1" dirty="0"/>
              <a:t>principais desafios enfrentados pela cidade de São Paulo</a:t>
            </a:r>
            <a:r>
              <a:rPr lang="pt-BR" dirty="0"/>
              <a:t>. Com uma população de mais de 12 milhões de habitantes, a cidade tem uma demanda crescente por transporte eficiente e acessível.</a:t>
            </a:r>
          </a:p>
          <a:p>
            <a:r>
              <a:rPr lang="pt-BR" dirty="0"/>
              <a:t>No entanto, nos últimos anos, o </a:t>
            </a:r>
            <a:r>
              <a:rPr lang="pt-BR" b="1" dirty="0"/>
              <a:t>número de usuários do transporte público tem diminuído</a:t>
            </a:r>
            <a:r>
              <a:rPr lang="pt-BR" dirty="0"/>
              <a:t>, o que exige medidas para melhorar a qualidade do serviço e recuperar a confiança dos usuários.</a:t>
            </a:r>
            <a:br>
              <a:rPr lang="pt-BR" dirty="0"/>
            </a:br>
            <a:endParaRPr lang="pt-BR" dirty="0"/>
          </a:p>
        </p:txBody>
      </p:sp>
      <p:sp>
        <p:nvSpPr>
          <p:cNvPr id="7"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m 3" descr="Carro e ônibus na rua de uma cidade&#10;&#10;Descrição gerada automaticamente">
            <a:extLst>
              <a:ext uri="{FF2B5EF4-FFF2-40B4-BE49-F238E27FC236}">
                <a16:creationId xmlns:a16="http://schemas.microsoft.com/office/drawing/2014/main" id="{7F8A1903-ABB4-6B23-2D7F-04FB32F01672}"/>
              </a:ext>
            </a:extLst>
          </p:cNvPr>
          <p:cNvPicPr>
            <a:picLocks noChangeAspect="1"/>
          </p:cNvPicPr>
          <p:nvPr/>
        </p:nvPicPr>
        <p:blipFill rotWithShape="1">
          <a:blip r:embed="rId2"/>
          <a:srcRect l="18759" r="3178"/>
          <a:stretch/>
        </p:blipFill>
        <p:spPr>
          <a:xfrm>
            <a:off x="7612260" y="10"/>
            <a:ext cx="4579739" cy="6857990"/>
          </a:xfrm>
          <a:prstGeom prst="rect">
            <a:avLst/>
          </a:prstGeom>
        </p:spPr>
      </p:pic>
    </p:spTree>
    <p:extLst>
      <p:ext uri="{BB962C8B-B14F-4D97-AF65-F5344CB8AC3E}">
        <p14:creationId xmlns:p14="http://schemas.microsoft.com/office/powerpoint/2010/main" val="344501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D6847-4E90-7834-2D58-4D684ACCE316}"/>
              </a:ext>
            </a:extLst>
          </p:cNvPr>
          <p:cNvSpPr>
            <a:spLocks noGrp="1"/>
          </p:cNvSpPr>
          <p:nvPr>
            <p:ph type="title"/>
          </p:nvPr>
        </p:nvSpPr>
        <p:spPr/>
        <p:txBody>
          <a:bodyPr/>
          <a:lstStyle/>
          <a:p>
            <a:r>
              <a:rPr lang="pt-BR" sz="4400" b="1" dirty="0"/>
              <a:t>No município de São Paulo</a:t>
            </a:r>
            <a:br>
              <a:rPr lang="pt-BR" sz="4400" b="1" dirty="0"/>
            </a:br>
            <a:endParaRPr lang="pt-BR" dirty="0"/>
          </a:p>
        </p:txBody>
      </p:sp>
      <p:sp>
        <p:nvSpPr>
          <p:cNvPr id="3" name="Espaço Reservado para Conteúdo 2">
            <a:extLst>
              <a:ext uri="{FF2B5EF4-FFF2-40B4-BE49-F238E27FC236}">
                <a16:creationId xmlns:a16="http://schemas.microsoft.com/office/drawing/2014/main" id="{82073936-A458-1064-9240-42B4BAD56EE4}"/>
              </a:ext>
            </a:extLst>
          </p:cNvPr>
          <p:cNvSpPr>
            <a:spLocks noGrp="1"/>
          </p:cNvSpPr>
          <p:nvPr>
            <p:ph idx="1"/>
          </p:nvPr>
        </p:nvSpPr>
        <p:spPr>
          <a:xfrm>
            <a:off x="1371600" y="1506510"/>
            <a:ext cx="4724400" cy="3581400"/>
          </a:xfrm>
        </p:spPr>
        <p:txBody>
          <a:bodyPr/>
          <a:lstStyle/>
          <a:p>
            <a:r>
              <a:rPr lang="pt-BR" b="1" dirty="0"/>
              <a:t>Uso de transporte coletivo </a:t>
            </a:r>
            <a:r>
              <a:rPr lang="pt-BR" dirty="0"/>
              <a:t>antes da pandemia vs. Outros meios de transporte: </a:t>
            </a:r>
            <a:r>
              <a:rPr lang="pt-BR" b="1" dirty="0"/>
              <a:t>60%</a:t>
            </a:r>
          </a:p>
          <a:p>
            <a:r>
              <a:rPr lang="pt-BR" dirty="0"/>
              <a:t>Mesmo sendo método principal utilizado, uso não abrange parte significativa da população</a:t>
            </a:r>
          </a:p>
          <a:p>
            <a:endParaRPr lang="pt-BR" dirty="0"/>
          </a:p>
        </p:txBody>
      </p:sp>
      <p:sp>
        <p:nvSpPr>
          <p:cNvPr id="4" name="Espaço Reservado para Conteúdo 2">
            <a:extLst>
              <a:ext uri="{FF2B5EF4-FFF2-40B4-BE49-F238E27FC236}">
                <a16:creationId xmlns:a16="http://schemas.microsoft.com/office/drawing/2014/main" id="{A29197FF-D722-5C4E-E14C-725C4A091925}"/>
              </a:ext>
            </a:extLst>
          </p:cNvPr>
          <p:cNvSpPr txBox="1">
            <a:spLocks/>
          </p:cNvSpPr>
          <p:nvPr/>
        </p:nvSpPr>
        <p:spPr>
          <a:xfrm>
            <a:off x="6248400" y="2286000"/>
            <a:ext cx="4724400"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pt-BR"/>
          </a:p>
        </p:txBody>
      </p:sp>
      <p:graphicFrame>
        <p:nvGraphicFramePr>
          <p:cNvPr id="9" name="Gráfico 8">
            <a:extLst>
              <a:ext uri="{FF2B5EF4-FFF2-40B4-BE49-F238E27FC236}">
                <a16:creationId xmlns:a16="http://schemas.microsoft.com/office/drawing/2014/main" id="{EE459305-712F-3E08-2283-6A60A5E23291}"/>
              </a:ext>
            </a:extLst>
          </p:cNvPr>
          <p:cNvGraphicFramePr/>
          <p:nvPr>
            <p:extLst>
              <p:ext uri="{D42A27DB-BD31-4B8C-83A1-F6EECF244321}">
                <p14:modId xmlns:p14="http://schemas.microsoft.com/office/powerpoint/2010/main" val="1044284251"/>
              </p:ext>
            </p:extLst>
          </p:nvPr>
        </p:nvGraphicFramePr>
        <p:xfrm>
          <a:off x="6535711" y="1332062"/>
          <a:ext cx="5022430" cy="4708974"/>
        </p:xfrm>
        <a:graphic>
          <a:graphicData uri="http://schemas.openxmlformats.org/drawingml/2006/chart">
            <c:chart xmlns:c="http://schemas.openxmlformats.org/drawingml/2006/chart" xmlns:r="http://schemas.openxmlformats.org/officeDocument/2006/relationships" r:id="rId2"/>
          </a:graphicData>
        </a:graphic>
      </p:graphicFrame>
      <p:sp>
        <p:nvSpPr>
          <p:cNvPr id="10" name="CaixaDeTexto 9">
            <a:extLst>
              <a:ext uri="{FF2B5EF4-FFF2-40B4-BE49-F238E27FC236}">
                <a16:creationId xmlns:a16="http://schemas.microsoft.com/office/drawing/2014/main" id="{8B3663F8-E49B-FC2B-7901-850624C89950}"/>
              </a:ext>
            </a:extLst>
          </p:cNvPr>
          <p:cNvSpPr txBox="1"/>
          <p:nvPr/>
        </p:nvSpPr>
        <p:spPr>
          <a:xfrm>
            <a:off x="7724288" y="6172200"/>
            <a:ext cx="2645276" cy="246221"/>
          </a:xfrm>
          <a:prstGeom prst="rect">
            <a:avLst/>
          </a:prstGeom>
          <a:noFill/>
        </p:spPr>
        <p:txBody>
          <a:bodyPr wrap="none" rtlCol="0">
            <a:spAutoFit/>
          </a:bodyPr>
          <a:lstStyle/>
          <a:p>
            <a:r>
              <a:rPr lang="pt-BR" sz="1000" dirty="0"/>
              <a:t>Fonte: Summit Mobilidade, Estadão. 2019</a:t>
            </a:r>
          </a:p>
        </p:txBody>
      </p:sp>
      <p:pic>
        <p:nvPicPr>
          <p:cNvPr id="11" name="Imagem 10">
            <a:extLst>
              <a:ext uri="{FF2B5EF4-FFF2-40B4-BE49-F238E27FC236}">
                <a16:creationId xmlns:a16="http://schemas.microsoft.com/office/drawing/2014/main" id="{46B9AD05-F79B-9CA4-17D8-7DF287A3DEAC}"/>
              </a:ext>
            </a:extLst>
          </p:cNvPr>
          <p:cNvPicPr>
            <a:picLocks noChangeAspect="1"/>
          </p:cNvPicPr>
          <p:nvPr/>
        </p:nvPicPr>
        <p:blipFill rotWithShape="1">
          <a:blip r:embed="rId3"/>
          <a:srcRect t="3153"/>
          <a:stretch/>
        </p:blipFill>
        <p:spPr>
          <a:xfrm>
            <a:off x="1371600" y="3753159"/>
            <a:ext cx="3726662" cy="2466429"/>
          </a:xfrm>
          <a:prstGeom prst="rect">
            <a:avLst/>
          </a:prstGeom>
        </p:spPr>
      </p:pic>
      <p:sp>
        <p:nvSpPr>
          <p:cNvPr id="12" name="CaixaDeTexto 11">
            <a:extLst>
              <a:ext uri="{FF2B5EF4-FFF2-40B4-BE49-F238E27FC236}">
                <a16:creationId xmlns:a16="http://schemas.microsoft.com/office/drawing/2014/main" id="{426594F1-CBBF-411E-CFB6-9D497999A039}"/>
              </a:ext>
            </a:extLst>
          </p:cNvPr>
          <p:cNvSpPr txBox="1"/>
          <p:nvPr/>
        </p:nvSpPr>
        <p:spPr>
          <a:xfrm>
            <a:off x="1371600" y="6457890"/>
            <a:ext cx="2555760" cy="400110"/>
          </a:xfrm>
          <a:prstGeom prst="rect">
            <a:avLst/>
          </a:prstGeom>
          <a:noFill/>
        </p:spPr>
        <p:txBody>
          <a:bodyPr wrap="square" rtlCol="0">
            <a:spAutoFit/>
          </a:bodyPr>
          <a:lstStyle/>
          <a:p>
            <a:r>
              <a:rPr lang="pt-BR" sz="1000" dirty="0"/>
              <a:t>Fonte: Pesquisa Origem Destino, Metrô, SP. 2007</a:t>
            </a:r>
          </a:p>
        </p:txBody>
      </p:sp>
    </p:spTree>
    <p:extLst>
      <p:ext uri="{BB962C8B-B14F-4D97-AF65-F5344CB8AC3E}">
        <p14:creationId xmlns:p14="http://schemas.microsoft.com/office/powerpoint/2010/main" val="69844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D6847-4E90-7834-2D58-4D684ACCE316}"/>
              </a:ext>
            </a:extLst>
          </p:cNvPr>
          <p:cNvSpPr>
            <a:spLocks noGrp="1"/>
          </p:cNvSpPr>
          <p:nvPr>
            <p:ph type="title"/>
          </p:nvPr>
        </p:nvSpPr>
        <p:spPr/>
        <p:txBody>
          <a:bodyPr/>
          <a:lstStyle/>
          <a:p>
            <a:r>
              <a:rPr lang="pt-BR" sz="4400" b="1" dirty="0"/>
              <a:t>No município de São Paulo</a:t>
            </a:r>
            <a:br>
              <a:rPr lang="pt-BR" sz="4400" b="1" dirty="0"/>
            </a:br>
            <a:endParaRPr lang="pt-BR" dirty="0"/>
          </a:p>
        </p:txBody>
      </p:sp>
      <p:sp>
        <p:nvSpPr>
          <p:cNvPr id="3" name="Espaço Reservado para Conteúdo 2">
            <a:extLst>
              <a:ext uri="{FF2B5EF4-FFF2-40B4-BE49-F238E27FC236}">
                <a16:creationId xmlns:a16="http://schemas.microsoft.com/office/drawing/2014/main" id="{82073936-A458-1064-9240-42B4BAD56EE4}"/>
              </a:ext>
            </a:extLst>
          </p:cNvPr>
          <p:cNvSpPr>
            <a:spLocks noGrp="1"/>
          </p:cNvSpPr>
          <p:nvPr>
            <p:ph idx="1"/>
          </p:nvPr>
        </p:nvSpPr>
        <p:spPr>
          <a:xfrm>
            <a:off x="1371600" y="1638300"/>
            <a:ext cx="4724400" cy="3581400"/>
          </a:xfrm>
        </p:spPr>
        <p:txBody>
          <a:bodyPr/>
          <a:lstStyle/>
          <a:p>
            <a:pPr algn="just"/>
            <a:r>
              <a:rPr lang="pt-BR" dirty="0"/>
              <a:t>É importante notar, principalmente no município de São Paulo, a </a:t>
            </a:r>
            <a:r>
              <a:rPr lang="pt-BR" b="1" dirty="0"/>
              <a:t>disparidade na distribuição de recursos </a:t>
            </a:r>
            <a:r>
              <a:rPr lang="pt-BR" dirty="0"/>
              <a:t>para o transporte público. A maior parte dos recursos fica localizada na </a:t>
            </a:r>
            <a:r>
              <a:rPr lang="pt-BR" b="1" dirty="0"/>
              <a:t>Zona Sul</a:t>
            </a:r>
            <a:r>
              <a:rPr lang="pt-BR" dirty="0"/>
              <a:t>, que também possui </a:t>
            </a:r>
            <a:r>
              <a:rPr lang="pt-BR" b="1" dirty="0"/>
              <a:t>maior concentração de renda</a:t>
            </a:r>
            <a:r>
              <a:rPr lang="pt-BR" b="1" i="1" dirty="0"/>
              <a:t> per capita</a:t>
            </a:r>
            <a:r>
              <a:rPr lang="pt-BR" dirty="0"/>
              <a:t>, o que restringe o acesso ao sistema de mobilidade a essa região, quando comparado com outras que poderiam utilizar esses recursos.</a:t>
            </a:r>
          </a:p>
          <a:p>
            <a:endParaRPr lang="pt-BR" dirty="0"/>
          </a:p>
        </p:txBody>
      </p:sp>
      <p:pic>
        <p:nvPicPr>
          <p:cNvPr id="7" name="Imagem 6">
            <a:extLst>
              <a:ext uri="{FF2B5EF4-FFF2-40B4-BE49-F238E27FC236}">
                <a16:creationId xmlns:a16="http://schemas.microsoft.com/office/drawing/2014/main" id="{30CE8961-CCC7-E032-DBFD-A20C36A5BE8C}"/>
              </a:ext>
            </a:extLst>
          </p:cNvPr>
          <p:cNvPicPr>
            <a:picLocks noChangeAspect="1"/>
          </p:cNvPicPr>
          <p:nvPr/>
        </p:nvPicPr>
        <p:blipFill>
          <a:blip r:embed="rId2"/>
          <a:stretch>
            <a:fillRect/>
          </a:stretch>
        </p:blipFill>
        <p:spPr>
          <a:xfrm>
            <a:off x="7963001" y="1526080"/>
            <a:ext cx="2857399" cy="4437309"/>
          </a:xfrm>
          <a:prstGeom prst="rect">
            <a:avLst/>
          </a:prstGeom>
        </p:spPr>
      </p:pic>
      <p:sp>
        <p:nvSpPr>
          <p:cNvPr id="8" name="CaixaDeTexto 7">
            <a:extLst>
              <a:ext uri="{FF2B5EF4-FFF2-40B4-BE49-F238E27FC236}">
                <a16:creationId xmlns:a16="http://schemas.microsoft.com/office/drawing/2014/main" id="{648BB8D6-6D90-7393-0BEE-93032263E77D}"/>
              </a:ext>
            </a:extLst>
          </p:cNvPr>
          <p:cNvSpPr txBox="1"/>
          <p:nvPr/>
        </p:nvSpPr>
        <p:spPr>
          <a:xfrm>
            <a:off x="8681409" y="5954578"/>
            <a:ext cx="1420582" cy="246221"/>
          </a:xfrm>
          <a:prstGeom prst="rect">
            <a:avLst/>
          </a:prstGeom>
          <a:noFill/>
        </p:spPr>
        <p:txBody>
          <a:bodyPr wrap="none" rtlCol="0">
            <a:spAutoFit/>
          </a:bodyPr>
          <a:lstStyle/>
          <a:p>
            <a:r>
              <a:rPr lang="pt-BR" sz="1000" dirty="0"/>
              <a:t>Fonte: SPTrans. 2022</a:t>
            </a:r>
          </a:p>
        </p:txBody>
      </p:sp>
    </p:spTree>
    <p:extLst>
      <p:ext uri="{BB962C8B-B14F-4D97-AF65-F5344CB8AC3E}">
        <p14:creationId xmlns:p14="http://schemas.microsoft.com/office/powerpoint/2010/main" val="415980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5DEE3-7782-A5DA-1998-8C434041BA65}"/>
              </a:ext>
            </a:extLst>
          </p:cNvPr>
          <p:cNvSpPr>
            <a:spLocks noGrp="1"/>
          </p:cNvSpPr>
          <p:nvPr>
            <p:ph type="title"/>
          </p:nvPr>
        </p:nvSpPr>
        <p:spPr>
          <a:xfrm>
            <a:off x="6389914" y="685800"/>
            <a:ext cx="5127172" cy="1485900"/>
          </a:xfrm>
        </p:spPr>
        <p:txBody>
          <a:bodyPr>
            <a:normAutofit/>
          </a:bodyPr>
          <a:lstStyle/>
          <a:p>
            <a:r>
              <a:rPr lang="pt-BR" sz="3100" b="1" dirty="0">
                <a:latin typeface="Avenir Next LT Pro (Corpo)"/>
                <a:cs typeface="Arial" panose="020B0604020202020204" pitchFamily="34" charset="0"/>
              </a:rPr>
              <a:t>Problemas do transporte público em São Paulo</a:t>
            </a:r>
            <a:br>
              <a:rPr lang="pt-BR" sz="3100" b="1" dirty="0">
                <a:latin typeface="Avenir Next LT Pro (Corpo)"/>
                <a:cs typeface="Arial" panose="020B0604020202020204" pitchFamily="34" charset="0"/>
              </a:rPr>
            </a:br>
            <a:endParaRPr lang="pt-BR" sz="3100" dirty="0"/>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m 3" descr="Pessoas dentro de ônibus&#10;&#10;Descrição gerada automaticamente">
            <a:extLst>
              <a:ext uri="{FF2B5EF4-FFF2-40B4-BE49-F238E27FC236}">
                <a16:creationId xmlns:a16="http://schemas.microsoft.com/office/drawing/2014/main" id="{A4B2623D-81A9-4F0F-FF79-34A5D5C4A8A1}"/>
              </a:ext>
            </a:extLst>
          </p:cNvPr>
          <p:cNvPicPr>
            <a:picLocks noChangeAspect="1"/>
          </p:cNvPicPr>
          <p:nvPr/>
        </p:nvPicPr>
        <p:blipFill>
          <a:blip r:embed="rId2"/>
          <a:stretch>
            <a:fillRect/>
          </a:stretch>
        </p:blipFill>
        <p:spPr>
          <a:xfrm>
            <a:off x="1178025" y="645106"/>
            <a:ext cx="4762330" cy="5247747"/>
          </a:xfrm>
          <a:prstGeom prst="rect">
            <a:avLst/>
          </a:prstGeom>
        </p:spPr>
      </p:pic>
      <p:sp>
        <p:nvSpPr>
          <p:cNvPr id="3" name="Espaço Reservado para Conteúdo 2">
            <a:extLst>
              <a:ext uri="{FF2B5EF4-FFF2-40B4-BE49-F238E27FC236}">
                <a16:creationId xmlns:a16="http://schemas.microsoft.com/office/drawing/2014/main" id="{EA8237D1-3A1D-2113-762D-E915C4BA1578}"/>
              </a:ext>
            </a:extLst>
          </p:cNvPr>
          <p:cNvSpPr>
            <a:spLocks noGrp="1"/>
          </p:cNvSpPr>
          <p:nvPr>
            <p:ph idx="1"/>
          </p:nvPr>
        </p:nvSpPr>
        <p:spPr>
          <a:xfrm>
            <a:off x="6389914" y="2286000"/>
            <a:ext cx="5127172" cy="3581400"/>
          </a:xfrm>
        </p:spPr>
        <p:txBody>
          <a:bodyPr>
            <a:normAutofit/>
          </a:bodyPr>
          <a:lstStyle/>
          <a:p>
            <a:r>
              <a:rPr lang="pt-BR" dirty="0"/>
              <a:t>Os </a:t>
            </a:r>
            <a:r>
              <a:rPr lang="pt-BR" b="1" dirty="0"/>
              <a:t>principais problemas enfrentados </a:t>
            </a:r>
            <a:r>
              <a:rPr lang="pt-BR" dirty="0"/>
              <a:t>pelos usuários do transporte público em São Paulo são:</a:t>
            </a:r>
          </a:p>
          <a:p>
            <a:pPr lvl="1"/>
            <a:r>
              <a:rPr lang="pt-BR" b="1" dirty="0"/>
              <a:t> Superlotação </a:t>
            </a:r>
            <a:r>
              <a:rPr lang="pt-BR" dirty="0"/>
              <a:t>(ônibus e trens superlotados, sem possibilidade de embarque ou com embarque desconfortável);</a:t>
            </a:r>
          </a:p>
          <a:p>
            <a:pPr lvl="1"/>
            <a:r>
              <a:rPr lang="pt-BR" b="1" dirty="0"/>
              <a:t>Falta de pontualidade</a:t>
            </a:r>
            <a:r>
              <a:rPr lang="pt-BR" dirty="0"/>
              <a:t>;</a:t>
            </a:r>
          </a:p>
          <a:p>
            <a:pPr lvl="1"/>
            <a:r>
              <a:rPr lang="pt-BR" b="1" dirty="0"/>
              <a:t>Insegurança</a:t>
            </a:r>
            <a:r>
              <a:rPr lang="pt-BR" dirty="0"/>
              <a:t> (relatos de assaltos e arrastões). </a:t>
            </a:r>
          </a:p>
          <a:p>
            <a:pPr marL="0" indent="0">
              <a:buNone/>
            </a:pPr>
            <a:endParaRPr lang="pt-BR" dirty="0"/>
          </a:p>
        </p:txBody>
      </p:sp>
    </p:spTree>
    <p:extLst>
      <p:ext uri="{BB962C8B-B14F-4D97-AF65-F5344CB8AC3E}">
        <p14:creationId xmlns:p14="http://schemas.microsoft.com/office/powerpoint/2010/main" val="233122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07B9DB-56ED-C082-2362-569039756D9E}"/>
              </a:ext>
            </a:extLst>
          </p:cNvPr>
          <p:cNvSpPr>
            <a:spLocks noGrp="1"/>
          </p:cNvSpPr>
          <p:nvPr>
            <p:ph type="title"/>
          </p:nvPr>
        </p:nvSpPr>
        <p:spPr>
          <a:xfrm>
            <a:off x="784743" y="685800"/>
            <a:ext cx="5793475" cy="1485900"/>
          </a:xfrm>
        </p:spPr>
        <p:txBody>
          <a:bodyPr>
            <a:normAutofit/>
          </a:bodyPr>
          <a:lstStyle/>
          <a:p>
            <a:r>
              <a:rPr lang="pt-BR" dirty="0"/>
              <a:t>O que pode ser feito?</a:t>
            </a:r>
            <a:br>
              <a:rPr lang="pt-BR" dirty="0"/>
            </a:br>
            <a:endParaRPr lang="pt-BR" dirty="0"/>
          </a:p>
        </p:txBody>
      </p:sp>
      <p:sp>
        <p:nvSpPr>
          <p:cNvPr id="3" name="Espaço Reservado para Conteúdo 2">
            <a:extLst>
              <a:ext uri="{FF2B5EF4-FFF2-40B4-BE49-F238E27FC236}">
                <a16:creationId xmlns:a16="http://schemas.microsoft.com/office/drawing/2014/main" id="{C6358718-F592-CA4B-55B4-769E5554D340}"/>
              </a:ext>
            </a:extLst>
          </p:cNvPr>
          <p:cNvSpPr>
            <a:spLocks noGrp="1"/>
          </p:cNvSpPr>
          <p:nvPr>
            <p:ph idx="1"/>
          </p:nvPr>
        </p:nvSpPr>
        <p:spPr>
          <a:xfrm>
            <a:off x="784743" y="1573967"/>
            <a:ext cx="5793475" cy="4841823"/>
          </a:xfrm>
        </p:spPr>
        <p:txBody>
          <a:bodyPr>
            <a:normAutofit fontScale="92500" lnSpcReduction="10000"/>
          </a:bodyPr>
          <a:lstStyle/>
          <a:p>
            <a:r>
              <a:rPr lang="pt-BR" sz="1800" dirty="0"/>
              <a:t>Para resolver esse problema, </a:t>
            </a:r>
            <a:r>
              <a:rPr lang="pt-BR" sz="1800" b="1" dirty="0"/>
              <a:t>algumas soluções </a:t>
            </a:r>
            <a:r>
              <a:rPr lang="pt-BR" sz="1800" dirty="0"/>
              <a:t>são:</a:t>
            </a:r>
          </a:p>
          <a:p>
            <a:pPr lvl="1"/>
            <a:r>
              <a:rPr lang="pt-BR" sz="1800" dirty="0"/>
              <a:t>Investir em </a:t>
            </a:r>
            <a:r>
              <a:rPr lang="pt-BR" sz="1800" b="1" dirty="0"/>
              <a:t>novas linhas</a:t>
            </a:r>
            <a:r>
              <a:rPr lang="pt-BR" sz="1800" dirty="0"/>
              <a:t> de metrô e ônibus;</a:t>
            </a:r>
          </a:p>
          <a:p>
            <a:pPr lvl="1"/>
            <a:r>
              <a:rPr lang="pt-BR" sz="1800" dirty="0"/>
              <a:t>Melhorias nas estações e terminais existentes (</a:t>
            </a:r>
            <a:r>
              <a:rPr lang="pt-BR" sz="1800" b="1" dirty="0"/>
              <a:t>integração de linhas e modais</a:t>
            </a:r>
            <a:r>
              <a:rPr lang="pt-BR" sz="1800" dirty="0"/>
              <a:t>);</a:t>
            </a:r>
          </a:p>
          <a:p>
            <a:pPr lvl="1"/>
            <a:r>
              <a:rPr lang="pt-BR" sz="1800" b="1" dirty="0"/>
              <a:t>Revisão de itinerários</a:t>
            </a:r>
            <a:r>
              <a:rPr lang="pt-BR" sz="1800" dirty="0"/>
              <a:t>, buscando maior eficiência;</a:t>
            </a:r>
          </a:p>
          <a:p>
            <a:pPr lvl="1"/>
            <a:r>
              <a:rPr lang="pt-BR" sz="1800" dirty="0"/>
              <a:t>Melhorar circulação das linhas com </a:t>
            </a:r>
            <a:r>
              <a:rPr lang="pt-BR" sz="1800" b="1" dirty="0"/>
              <a:t>novos corredores</a:t>
            </a:r>
            <a:r>
              <a:rPr lang="pt-BR" sz="1800" dirty="0"/>
              <a:t>.</a:t>
            </a:r>
          </a:p>
          <a:p>
            <a:r>
              <a:rPr lang="pt-BR" sz="1800" dirty="0"/>
              <a:t>Uma pesquisa de opinião em 2022 indica que os principais problemas poderiam ser resolvidos com:</a:t>
            </a:r>
          </a:p>
          <a:p>
            <a:pPr lvl="1"/>
            <a:r>
              <a:rPr lang="pt-BR" sz="1800" dirty="0"/>
              <a:t>Horários confiáveis (mais corredores, evitando atraso das linhas);</a:t>
            </a:r>
          </a:p>
          <a:p>
            <a:pPr lvl="1"/>
            <a:r>
              <a:rPr lang="pt-BR" sz="1800" dirty="0"/>
              <a:t>Aumento da frota ou redução do tempo de espera ou viagens mais rápidas (mais corredores;</a:t>
            </a:r>
          </a:p>
          <a:p>
            <a:pPr lvl="1"/>
            <a:r>
              <a:rPr lang="pt-BR" sz="1800" dirty="0"/>
              <a:t>Passagens mais baratas;</a:t>
            </a:r>
          </a:p>
          <a:p>
            <a:pPr lvl="1"/>
            <a:r>
              <a:rPr lang="pt-BR" sz="1800" dirty="0"/>
              <a:t>Menor quantidade de baldeações.</a:t>
            </a:r>
          </a:p>
          <a:p>
            <a:pPr marL="0" indent="0">
              <a:buNone/>
            </a:pPr>
            <a:r>
              <a:rPr lang="pt-BR" sz="1800" dirty="0"/>
              <a:t>Melhorias podem ser realizadas por meio de parceria público-privadas ou investimento público</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m 3" descr="Trem em estação&#10;&#10;Descrição gerada automaticamente">
            <a:extLst>
              <a:ext uri="{FF2B5EF4-FFF2-40B4-BE49-F238E27FC236}">
                <a16:creationId xmlns:a16="http://schemas.microsoft.com/office/drawing/2014/main" id="{44039085-2FBC-0264-732D-4D0BD9994005}"/>
              </a:ext>
            </a:extLst>
          </p:cNvPr>
          <p:cNvPicPr>
            <a:picLocks noChangeAspect="1"/>
          </p:cNvPicPr>
          <p:nvPr/>
        </p:nvPicPr>
        <p:blipFill rotWithShape="1">
          <a:blip r:embed="rId2"/>
          <a:srcRect l="32657" r="-2" b="-2"/>
          <a:stretch/>
        </p:blipFill>
        <p:spPr>
          <a:xfrm>
            <a:off x="7612260" y="10"/>
            <a:ext cx="4579739" cy="6857990"/>
          </a:xfrm>
          <a:prstGeom prst="rect">
            <a:avLst/>
          </a:prstGeom>
        </p:spPr>
      </p:pic>
    </p:spTree>
    <p:extLst>
      <p:ext uri="{BB962C8B-B14F-4D97-AF65-F5344CB8AC3E}">
        <p14:creationId xmlns:p14="http://schemas.microsoft.com/office/powerpoint/2010/main" val="116531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AEAAA-C744-B680-39B5-BBD48F2EE851}"/>
              </a:ext>
            </a:extLst>
          </p:cNvPr>
          <p:cNvSpPr>
            <a:spLocks noGrp="1"/>
          </p:cNvSpPr>
          <p:nvPr>
            <p:ph type="title"/>
          </p:nvPr>
        </p:nvSpPr>
        <p:spPr/>
        <p:txBody>
          <a:bodyPr/>
          <a:lstStyle/>
          <a:p>
            <a:r>
              <a:rPr lang="pt-BR" dirty="0"/>
              <a:t>Integração de modais</a:t>
            </a:r>
          </a:p>
        </p:txBody>
      </p:sp>
      <p:sp>
        <p:nvSpPr>
          <p:cNvPr id="3" name="Espaço Reservado para Conteúdo 2">
            <a:extLst>
              <a:ext uri="{FF2B5EF4-FFF2-40B4-BE49-F238E27FC236}">
                <a16:creationId xmlns:a16="http://schemas.microsoft.com/office/drawing/2014/main" id="{53621F91-8F14-0F3E-CD78-8CE1C5F5BFD0}"/>
              </a:ext>
            </a:extLst>
          </p:cNvPr>
          <p:cNvSpPr>
            <a:spLocks noGrp="1"/>
          </p:cNvSpPr>
          <p:nvPr>
            <p:ph idx="1"/>
          </p:nvPr>
        </p:nvSpPr>
        <p:spPr>
          <a:xfrm>
            <a:off x="1371600" y="1783830"/>
            <a:ext cx="5718748" cy="4083570"/>
          </a:xfrm>
        </p:spPr>
        <p:txBody>
          <a:bodyPr>
            <a:normAutofit fontScale="92500" lnSpcReduction="10000"/>
          </a:bodyPr>
          <a:lstStyle/>
          <a:p>
            <a:r>
              <a:rPr lang="pt-BR" b="1" dirty="0"/>
              <a:t>Problema de São Paulo: </a:t>
            </a:r>
            <a:r>
              <a:rPr lang="pt-BR" dirty="0"/>
              <a:t>falta de integração entre modais (muitas tarifas para chegar em um lugar por trocar de linhas)</a:t>
            </a:r>
          </a:p>
          <a:p>
            <a:endParaRPr lang="pt-BR" dirty="0"/>
          </a:p>
          <a:p>
            <a:r>
              <a:rPr lang="pt-BR" b="1" dirty="0"/>
              <a:t>Solução: </a:t>
            </a:r>
            <a:r>
              <a:rPr lang="pt-BR" dirty="0"/>
              <a:t>Criação de um sistema integrado de transporte público, no qual os passageiros poderiam usar diferentes modais (ônibus, metrô, trem, bicicleta etc.) com uma única tarifa. Isso exigiria colaboração entre as diferentes empresas de transporte e o governo municipal.</a:t>
            </a:r>
          </a:p>
          <a:p>
            <a:endParaRPr lang="pt-BR" dirty="0"/>
          </a:p>
          <a:p>
            <a:pPr marL="0" indent="0">
              <a:buNone/>
            </a:pPr>
            <a:r>
              <a:rPr lang="pt-BR" dirty="0" err="1"/>
              <a:t>Obs</a:t>
            </a:r>
            <a:r>
              <a:rPr lang="pt-BR" dirty="0"/>
              <a:t>: Divulgação de aplicativos que possuem justamente função de criação de rotas intermodais</a:t>
            </a:r>
          </a:p>
        </p:txBody>
      </p:sp>
      <p:pic>
        <p:nvPicPr>
          <p:cNvPr id="4" name="Picture 2">
            <a:extLst>
              <a:ext uri="{FF2B5EF4-FFF2-40B4-BE49-F238E27FC236}">
                <a16:creationId xmlns:a16="http://schemas.microsoft.com/office/drawing/2014/main" id="{C30C3169-1139-7209-C3C6-0FBAFE6AC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348" y="1487462"/>
            <a:ext cx="4032354" cy="26882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ão Paulo não terá reajuste de tarifa de transporte público em 2021 | Jovem  Pan">
            <a:extLst>
              <a:ext uri="{FF2B5EF4-FFF2-40B4-BE49-F238E27FC236}">
                <a16:creationId xmlns:a16="http://schemas.microsoft.com/office/drawing/2014/main" id="{C2469BCF-06D4-20B6-3154-36F5586B0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073" y="3789389"/>
            <a:ext cx="3565011" cy="23759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F7A6156-5925-F20A-B8C5-C5E4FA0EB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88" y="5867400"/>
            <a:ext cx="1543987" cy="5307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gle Maps Logo: valor, história, PNG">
            <a:extLst>
              <a:ext uri="{FF2B5EF4-FFF2-40B4-BE49-F238E27FC236}">
                <a16:creationId xmlns:a16="http://schemas.microsoft.com/office/drawing/2014/main" id="{97F7C37C-BCB5-CD9E-1288-3A92523DD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928" y="5544409"/>
            <a:ext cx="2091961" cy="117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DB9B0-3524-0229-AAC9-6F7E4FA5FAF6}"/>
              </a:ext>
            </a:extLst>
          </p:cNvPr>
          <p:cNvSpPr>
            <a:spLocks noGrp="1"/>
          </p:cNvSpPr>
          <p:nvPr>
            <p:ph type="title"/>
          </p:nvPr>
        </p:nvSpPr>
        <p:spPr/>
        <p:txBody>
          <a:bodyPr/>
          <a:lstStyle/>
          <a:p>
            <a:r>
              <a:rPr lang="pt-BR" dirty="0"/>
              <a:t>Incentivos ao uso do transporte público</a:t>
            </a:r>
            <a:br>
              <a:rPr lang="pt-BR" dirty="0"/>
            </a:br>
            <a:endParaRPr lang="pt-BR" dirty="0"/>
          </a:p>
        </p:txBody>
      </p:sp>
      <p:sp>
        <p:nvSpPr>
          <p:cNvPr id="3" name="Espaço Reservado para Conteúdo 2">
            <a:extLst>
              <a:ext uri="{FF2B5EF4-FFF2-40B4-BE49-F238E27FC236}">
                <a16:creationId xmlns:a16="http://schemas.microsoft.com/office/drawing/2014/main" id="{1629F2E0-A500-330D-975F-C72FDA544136}"/>
              </a:ext>
            </a:extLst>
          </p:cNvPr>
          <p:cNvSpPr>
            <a:spLocks noGrp="1"/>
          </p:cNvSpPr>
          <p:nvPr>
            <p:ph idx="1"/>
          </p:nvPr>
        </p:nvSpPr>
        <p:spPr/>
        <p:txBody>
          <a:bodyPr>
            <a:normAutofit fontScale="92500" lnSpcReduction="20000"/>
          </a:bodyPr>
          <a:lstStyle/>
          <a:p>
            <a:r>
              <a:rPr lang="pt-BR" b="1" dirty="0"/>
              <a:t>Problema: </a:t>
            </a:r>
            <a:r>
              <a:rPr lang="pt-BR" dirty="0"/>
              <a:t>Preferência do carro vs. transporte coletivo</a:t>
            </a:r>
          </a:p>
          <a:p>
            <a:pPr lvl="1"/>
            <a:r>
              <a:rPr lang="pt-BR" dirty="0"/>
              <a:t>Trânsito congestionado;</a:t>
            </a:r>
          </a:p>
          <a:p>
            <a:pPr lvl="1"/>
            <a:r>
              <a:rPr lang="pt-BR" dirty="0"/>
              <a:t>Aumento de poluição do ar.</a:t>
            </a:r>
          </a:p>
          <a:p>
            <a:r>
              <a:rPr lang="pt-BR" b="1" dirty="0"/>
              <a:t>Solução: </a:t>
            </a:r>
            <a:r>
              <a:rPr lang="pt-BR" dirty="0"/>
              <a:t>Uma solução para incentivar o uso do transporte público seria oferecer descontos e benefícios aos usuários</a:t>
            </a:r>
          </a:p>
          <a:p>
            <a:pPr lvl="1"/>
            <a:r>
              <a:rPr lang="pt-BR" dirty="0"/>
              <a:t>Programas de fidelidade para passageiros frequentes;</a:t>
            </a:r>
          </a:p>
          <a:p>
            <a:pPr lvl="1"/>
            <a:r>
              <a:rPr lang="pt-BR" dirty="0"/>
              <a:t>Campanhas de conscientização sobre os benefícios ambientais do transporte público;</a:t>
            </a:r>
          </a:p>
          <a:p>
            <a:pPr lvl="1"/>
            <a:r>
              <a:rPr lang="pt-BR" dirty="0"/>
              <a:t>Descontos em contas e impostos públicos, como IPTU, IPVA, etc.</a:t>
            </a:r>
          </a:p>
          <a:p>
            <a:pPr lvl="1"/>
            <a:endParaRPr lang="pt-BR" dirty="0"/>
          </a:p>
          <a:p>
            <a:pPr marL="0" indent="0">
              <a:buNone/>
            </a:pPr>
            <a:r>
              <a:rPr lang="pt-BR" dirty="0" err="1"/>
              <a:t>Obs</a:t>
            </a:r>
            <a:r>
              <a:rPr lang="pt-BR" dirty="0"/>
              <a:t>: Importante investir em mais segurança nos transportes públicos, visto alta taxa de reclamação de assaltos e arrastões</a:t>
            </a:r>
          </a:p>
          <a:p>
            <a:endParaRPr lang="pt-BR" dirty="0"/>
          </a:p>
        </p:txBody>
      </p:sp>
    </p:spTree>
    <p:extLst>
      <p:ext uri="{BB962C8B-B14F-4D97-AF65-F5344CB8AC3E}">
        <p14:creationId xmlns:p14="http://schemas.microsoft.com/office/powerpoint/2010/main" val="359221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5EDAB-906F-6A68-64A8-FB8B52DAC174}"/>
              </a:ext>
            </a:extLst>
          </p:cNvPr>
          <p:cNvSpPr>
            <a:spLocks noGrp="1"/>
          </p:cNvSpPr>
          <p:nvPr>
            <p:ph type="title"/>
          </p:nvPr>
        </p:nvSpPr>
        <p:spPr/>
        <p:txBody>
          <a:bodyPr>
            <a:normAutofit fontScale="90000"/>
          </a:bodyPr>
          <a:lstStyle/>
          <a:p>
            <a:r>
              <a:rPr lang="pt-BR" dirty="0"/>
              <a:t>Exemplos de sucesso em outras cidades</a:t>
            </a:r>
            <a:br>
              <a:rPr lang="pt-BR" dirty="0"/>
            </a:br>
            <a:endParaRPr lang="pt-BR" dirty="0"/>
          </a:p>
        </p:txBody>
      </p:sp>
      <p:sp>
        <p:nvSpPr>
          <p:cNvPr id="3" name="Espaço Reservado para Conteúdo 2">
            <a:extLst>
              <a:ext uri="{FF2B5EF4-FFF2-40B4-BE49-F238E27FC236}">
                <a16:creationId xmlns:a16="http://schemas.microsoft.com/office/drawing/2014/main" id="{E5704FD0-F8D4-0B77-2E6E-3AA6047D62FA}"/>
              </a:ext>
            </a:extLst>
          </p:cNvPr>
          <p:cNvSpPr>
            <a:spLocks noGrp="1"/>
          </p:cNvSpPr>
          <p:nvPr>
            <p:ph idx="1"/>
          </p:nvPr>
        </p:nvSpPr>
        <p:spPr>
          <a:xfrm>
            <a:off x="1371600" y="2286000"/>
            <a:ext cx="6168452" cy="3581400"/>
          </a:xfrm>
        </p:spPr>
        <p:txBody>
          <a:bodyPr>
            <a:normAutofit fontScale="92500" lnSpcReduction="20000"/>
          </a:bodyPr>
          <a:lstStyle/>
          <a:p>
            <a:r>
              <a:rPr lang="pt-BR" dirty="0"/>
              <a:t>Algumas cidades ao redor do mundo já conseguiram melhorar significativamente seus serviços de transporte público</a:t>
            </a:r>
          </a:p>
          <a:p>
            <a:pPr lvl="1"/>
            <a:r>
              <a:rPr lang="pt-BR" b="1" dirty="0" err="1"/>
              <a:t>Ex</a:t>
            </a:r>
            <a:r>
              <a:rPr lang="pt-BR" b="1" dirty="0"/>
              <a:t> 1.</a:t>
            </a:r>
            <a:r>
              <a:rPr lang="pt-BR" dirty="0"/>
              <a:t> Nova York introduziu ônibus expressos e a melhorou as </a:t>
            </a:r>
            <a:r>
              <a:rPr lang="pt-BR" b="1" dirty="0"/>
              <a:t>sinalização nas estações de metrô</a:t>
            </a:r>
            <a:r>
              <a:rPr lang="pt-BR" dirty="0"/>
              <a:t>, que resultaram em uma redução de 20% no tempo de viagem.</a:t>
            </a:r>
          </a:p>
          <a:p>
            <a:pPr lvl="1"/>
            <a:r>
              <a:rPr lang="pt-BR" b="1" dirty="0" err="1"/>
              <a:t>Ex</a:t>
            </a:r>
            <a:r>
              <a:rPr lang="pt-BR" b="1" dirty="0"/>
              <a:t> 2</a:t>
            </a:r>
            <a:r>
              <a:rPr lang="pt-BR" dirty="0"/>
              <a:t>. Barcelona, criou um </a:t>
            </a:r>
            <a:r>
              <a:rPr lang="pt-BR" b="1" dirty="0"/>
              <a:t>sistema integrado de bilhetes</a:t>
            </a:r>
            <a:r>
              <a:rPr lang="pt-BR" dirty="0"/>
              <a:t> e faixas exclusivas para ônibus reduziram o tempo de espera nos pontos em até 50%. </a:t>
            </a:r>
          </a:p>
          <a:p>
            <a:r>
              <a:rPr lang="pt-BR" dirty="0"/>
              <a:t>Esses exemplos mostram que </a:t>
            </a:r>
            <a:r>
              <a:rPr lang="pt-BR" b="1" dirty="0"/>
              <a:t>é possível melhorar o transporte público</a:t>
            </a:r>
            <a:r>
              <a:rPr lang="pt-BR" dirty="0"/>
              <a:t> e oferecer um serviço de qualidade aos usuários</a:t>
            </a:r>
          </a:p>
          <a:p>
            <a:endParaRPr lang="pt-BR" dirty="0"/>
          </a:p>
        </p:txBody>
      </p:sp>
      <p:grpSp>
        <p:nvGrpSpPr>
          <p:cNvPr id="8" name="Agrupar 7">
            <a:extLst>
              <a:ext uri="{FF2B5EF4-FFF2-40B4-BE49-F238E27FC236}">
                <a16:creationId xmlns:a16="http://schemas.microsoft.com/office/drawing/2014/main" id="{F7B6AF8D-59F5-19C3-5EDE-A727DD71059C}"/>
              </a:ext>
            </a:extLst>
          </p:cNvPr>
          <p:cNvGrpSpPr/>
          <p:nvPr/>
        </p:nvGrpSpPr>
        <p:grpSpPr>
          <a:xfrm>
            <a:off x="8466598" y="1588958"/>
            <a:ext cx="3075830" cy="4933662"/>
            <a:chOff x="7507192" y="120070"/>
            <a:chExt cx="3905251" cy="6466792"/>
          </a:xfrm>
        </p:grpSpPr>
        <p:pic>
          <p:nvPicPr>
            <p:cNvPr id="9" name="Imagem 8">
              <a:extLst>
                <a:ext uri="{FF2B5EF4-FFF2-40B4-BE49-F238E27FC236}">
                  <a16:creationId xmlns:a16="http://schemas.microsoft.com/office/drawing/2014/main" id="{9F3FE5DE-1D7D-5636-A3C0-E32F141377A0}"/>
                </a:ext>
              </a:extLst>
            </p:cNvPr>
            <p:cNvPicPr>
              <a:picLocks noChangeAspect="1"/>
            </p:cNvPicPr>
            <p:nvPr/>
          </p:nvPicPr>
          <p:blipFill>
            <a:blip r:embed="rId2"/>
            <a:stretch>
              <a:fillRect/>
            </a:stretch>
          </p:blipFill>
          <p:spPr>
            <a:xfrm>
              <a:off x="7507192" y="120070"/>
              <a:ext cx="3905251" cy="3245610"/>
            </a:xfrm>
            <a:prstGeom prst="rect">
              <a:avLst/>
            </a:prstGeom>
          </p:spPr>
        </p:pic>
        <p:pic>
          <p:nvPicPr>
            <p:cNvPr id="10" name="Imagem 9">
              <a:extLst>
                <a:ext uri="{FF2B5EF4-FFF2-40B4-BE49-F238E27FC236}">
                  <a16:creationId xmlns:a16="http://schemas.microsoft.com/office/drawing/2014/main" id="{340567C6-D014-8428-C2A7-EC3025AE14F7}"/>
                </a:ext>
              </a:extLst>
            </p:cNvPr>
            <p:cNvPicPr>
              <a:picLocks noChangeAspect="1"/>
            </p:cNvPicPr>
            <p:nvPr/>
          </p:nvPicPr>
          <p:blipFill>
            <a:blip r:embed="rId3"/>
            <a:stretch>
              <a:fillRect/>
            </a:stretch>
          </p:blipFill>
          <p:spPr>
            <a:xfrm>
              <a:off x="7507193" y="3365680"/>
              <a:ext cx="3905250" cy="3221182"/>
            </a:xfrm>
            <a:prstGeom prst="rect">
              <a:avLst/>
            </a:prstGeom>
          </p:spPr>
        </p:pic>
      </p:grpSp>
    </p:spTree>
    <p:extLst>
      <p:ext uri="{BB962C8B-B14F-4D97-AF65-F5344CB8AC3E}">
        <p14:creationId xmlns:p14="http://schemas.microsoft.com/office/powerpoint/2010/main" val="3198062640"/>
      </p:ext>
    </p:extLst>
  </p:cSld>
  <p:clrMapOvr>
    <a:masterClrMapping/>
  </p:clrMapOvr>
</p:sld>
</file>

<file path=ppt/theme/theme1.xml><?xml version="1.0" encoding="utf-8"?>
<a:theme xmlns:a="http://schemas.openxmlformats.org/drawingml/2006/main" name="Cortar">
  <a:themeElements>
    <a:clrScheme name="Cortar">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ortar">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rta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TM10001105[[fn=Cortar]]</Template>
  <TotalTime>236</TotalTime>
  <Words>844</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11</vt:i4>
      </vt:variant>
    </vt:vector>
  </HeadingPairs>
  <TitlesOfParts>
    <vt:vector size="14" baseType="lpstr">
      <vt:lpstr>Avenir Next LT Pro (Corpo)</vt:lpstr>
      <vt:lpstr>Franklin Gothic Book</vt:lpstr>
      <vt:lpstr>Cortar</vt:lpstr>
      <vt:lpstr>Transporte público busca evolução para reconquistar usuários</vt:lpstr>
      <vt:lpstr>Introdução</vt:lpstr>
      <vt:lpstr>No município de São Paulo </vt:lpstr>
      <vt:lpstr>No município de São Paulo </vt:lpstr>
      <vt:lpstr>Problemas do transporte público em São Paulo </vt:lpstr>
      <vt:lpstr>O que pode ser feito? </vt:lpstr>
      <vt:lpstr>Integração de modais</vt:lpstr>
      <vt:lpstr>Incentivos ao uso do transporte público </vt:lpstr>
      <vt:lpstr>Exemplos de sucesso em outras cidades </vt:lpstr>
      <vt:lpstr>Conclusão</vt:lpstr>
      <vt:lpstr>Referências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Transporte público busca evolução para reconquistar usuários</dc:title>
  <dc:creator>Eduardo Arata</dc:creator>
  <cp:lastModifiedBy>Eduardo Arata</cp:lastModifiedBy>
  <cp:revision>6</cp:revision>
  <dcterms:created xsi:type="dcterms:W3CDTF">2023-05-01T16:47:12Z</dcterms:created>
  <dcterms:modified xsi:type="dcterms:W3CDTF">2023-06-06T13:13:54Z</dcterms:modified>
</cp:coreProperties>
</file>